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60" r:id="rId6"/>
    <p:sldId id="266" r:id="rId7"/>
    <p:sldId id="268" r:id="rId8"/>
    <p:sldId id="267" r:id="rId9"/>
    <p:sldId id="263" r:id="rId10"/>
    <p:sldId id="269" r:id="rId11"/>
    <p:sldId id="270" r:id="rId12"/>
    <p:sldId id="271" r:id="rId13"/>
    <p:sldId id="272" r:id="rId14"/>
    <p:sldId id="264" r:id="rId15"/>
    <p:sldId id="273" r:id="rId16"/>
    <p:sldId id="274" r:id="rId17"/>
    <p:sldId id="275" r:id="rId18"/>
    <p:sldId id="276" r:id="rId19"/>
    <p:sldId id="265" r:id="rId20"/>
    <p:sldId id="277" r:id="rId21"/>
    <p:sldId id="278" r:id="rId22"/>
    <p:sldId id="279" r:id="rId23"/>
    <p:sldId id="280" r:id="rId24"/>
    <p:sldId id="261" r:id="rId25"/>
    <p:sldId id="368" r:id="rId26"/>
    <p:sldId id="370" r:id="rId27"/>
    <p:sldId id="369" r:id="rId28"/>
    <p:sldId id="292" r:id="rId29"/>
    <p:sldId id="287" r:id="rId30"/>
    <p:sldId id="288" r:id="rId31"/>
    <p:sldId id="294" r:id="rId32"/>
    <p:sldId id="295" r:id="rId33"/>
    <p:sldId id="296" r:id="rId34"/>
    <p:sldId id="297" r:id="rId35"/>
    <p:sldId id="1744" r:id="rId36"/>
    <p:sldId id="305" r:id="rId37"/>
    <p:sldId id="306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C6E"/>
    <a:srgbClr val="33248C"/>
    <a:srgbClr val="3C2BA5"/>
    <a:srgbClr val="35205E"/>
    <a:srgbClr val="452E7E"/>
    <a:srgbClr val="533799"/>
    <a:srgbClr val="6826AA"/>
    <a:srgbClr val="4722AE"/>
    <a:srgbClr val="50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12" autoAdjust="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6FDF"/>
              </a:solidFill>
              <a:ln w="38100" cmpd="sng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53CF-47D6-9324-91A83D4C6C1C}"/>
              </c:ext>
            </c:extLst>
          </c:dPt>
          <c:dPt>
            <c:idx val="1"/>
            <c:bubble3D val="0"/>
            <c:spPr>
              <a:solidFill>
                <a:srgbClr val="1F1F7F"/>
              </a:solidFill>
              <a:ln w="38100" cmpd="sng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53CF-47D6-9324-91A83D4C6C1C}"/>
              </c:ext>
            </c:extLst>
          </c:dPt>
          <c:dPt>
            <c:idx val="2"/>
            <c:bubble3D val="0"/>
            <c:spPr>
              <a:solidFill>
                <a:srgbClr val="1F6FDF"/>
              </a:solidFill>
              <a:ln w="38100" cmpd="sng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53CF-47D6-9324-91A83D4C6C1C}"/>
              </c:ext>
            </c:extLst>
          </c:dPt>
          <c:dPt>
            <c:idx val="3"/>
            <c:bubble3D val="0"/>
            <c:spPr>
              <a:solidFill>
                <a:srgbClr val="1F1F7F"/>
              </a:solidFill>
              <a:ln w="38100" cmpd="sng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53CF-47D6-9324-91A83D4C6C1C}"/>
              </c:ext>
            </c:extLst>
          </c:dPt>
          <c:dLbls>
            <c:dLbl>
              <c:idx val="0"/>
              <c:layout>
                <c:manualLayout>
                  <c:x val="-0.2560011446475981"/>
                  <c:y val="-9.7765689715743065E-3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fa-IR" altLang="zh-CN" dirty="0"/>
                      <a:t>درصد</a:t>
                    </a:r>
                    <a:endParaRPr lang="fa-IR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CF-47D6-9324-91A83D4C6C1C}"/>
                </c:ext>
              </c:extLst>
            </c:dLbl>
            <c:dLbl>
              <c:idx val="1"/>
              <c:layout>
                <c:manualLayout>
                  <c:x val="0.22178304195404058"/>
                  <c:y val="-0.1683380007743836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fa-IR" altLang="zh-CN" dirty="0"/>
                      <a:t>درصد</a:t>
                    </a:r>
                    <a:endParaRPr lang="fa-IR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CF-47D6-9324-91A83D4C6C1C}"/>
                </c:ext>
              </c:extLst>
            </c:dLbl>
            <c:dLbl>
              <c:idx val="2"/>
              <c:layout>
                <c:manualLayout>
                  <c:x val="0.17067982260021594"/>
                  <c:y val="0.1187655288038312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fa-IR" altLang="zh-CN" dirty="0"/>
                      <a:t>درصد</a:t>
                    </a:r>
                    <a:endParaRPr lang="fa-IR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CF-47D6-9324-91A83D4C6C1C}"/>
                </c:ext>
              </c:extLst>
            </c:dLbl>
            <c:dLbl>
              <c:idx val="3"/>
              <c:layout>
                <c:manualLayout>
                  <c:x val="9.1107130050659249E-2"/>
                  <c:y val="0.15153515338897713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fa-IR" altLang="zh-CN" dirty="0"/>
                      <a:t>درصد</a:t>
                    </a:r>
                    <a:endParaRPr lang="fa-IR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3CF-47D6-9324-91A83D4C6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第一季度</c:v>
                      </c:pt>
                      <c:pt idx="1">
                        <c:v>第二季度</c:v>
                      </c:pt>
                      <c:pt idx="2">
                        <c:v>第三季度</c:v>
                      </c:pt>
                      <c:pt idx="3">
                        <c:v>第四季度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3CF-47D6-9324-91A83D4C6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 smtId="4294967295">
          <a:solidFill>
            <a:schemeClr val="bg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6F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 smtId="429496729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cs typeface="+mn-cs"/>
                    <a:sym typeface="Source Han Serif SC" panose="02020400000000000000" pitchFamily="18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F9D-430B-9D04-4C9BE8574698}"/>
            </c:ext>
          </c:extLst>
        </c:ser>
        <c:ser>
          <c:idx val="1"/>
          <c:order val="1"/>
          <c:spPr>
            <a:solidFill>
              <a:srgbClr val="1F1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 smtId="429496729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cs typeface="+mn-cs"/>
                    <a:sym typeface="Source Han Serif SC" panose="02020400000000000000" pitchFamily="18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9F9D-430B-9D04-4C9BE8574698}"/>
            </c:ext>
          </c:extLst>
        </c:ser>
        <c:ser>
          <c:idx val="2"/>
          <c:order val="2"/>
          <c:spPr>
            <a:solidFill>
              <a:srgbClr val="1F6F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 smtId="429496729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cs typeface="+mn-cs"/>
                    <a:sym typeface="Source Han Serif SC" panose="02020400000000000000" pitchFamily="18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9F9D-430B-9D04-4C9BE8574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270996224"/>
        <c:axId val="270997760"/>
      </c:barChart>
      <c:catAx>
        <c:axId val="27099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defRPr>
            </a:pPr>
            <a:endParaRPr lang="en-US"/>
          </a:p>
        </c:txPr>
        <c:crossAx val="270997760"/>
        <c:crosses val="autoZero"/>
        <c:auto val="0"/>
        <c:lblAlgn val="ctr"/>
        <c:lblOffset val="100"/>
        <c:noMultiLvlLbl val="0"/>
      </c:catAx>
      <c:valAx>
        <c:axId val="27099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9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latin typeface="Source Han Serif SC" panose="02020400000000000000" pitchFamily="18" charset="-122"/>
          <a:ea typeface="Source Han Serif SC" panose="02020400000000000000" pitchFamily="18" charset="-122"/>
          <a:sym typeface="Source Han Serif SC" panose="02020400000000000000" pitchFamily="18" charset="-122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defRPr>
            </a:lvl1pPr>
          </a:lstStyle>
          <a:p>
            <a:fld id="{BE7B93A9-969A-471D-A6FC-CB80EA4AF4C4}" type="datetimeFigureOut">
              <a:rPr lang="zh-CN" altLang="en-US" smtClean="0"/>
              <a:pPr/>
              <a:t>2023/11/25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defRPr>
            </a:lvl1pPr>
          </a:lstStyle>
          <a:p>
            <a:fld id="{5AE79A4F-B90E-4E59-82B6-B21C0912574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71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B Nazanin" pitchFamily="2" charset="-7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B Nazanin" pitchFamily="2" charset="-7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B Nazanin" pitchFamily="2" charset="-7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B Nazanin" pitchFamily="2" charset="-7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B Nazanin" pitchFamily="2" charset="-7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17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92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0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6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4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7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47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3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74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661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9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48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78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89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37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" name="Google Shape;13547;ge25dcd4b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8" name="Google Shape;13548;ge25dcd4b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0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71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9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68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9A4F-B90E-4E59-82B6-B21C0912574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描述已自动生成">
            <a:extLst>
              <a:ext uri="{FF2B5EF4-FFF2-40B4-BE49-F238E27FC236}">
                <a16:creationId xmlns:a16="http://schemas.microsoft.com/office/drawing/2014/main" id="{9CCC392F-E652-49B2-B1D0-D1E3850B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434" y="648710"/>
            <a:ext cx="9429132" cy="3361816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23F88ECB-807A-4E86-9311-F8AB35C6C2AF}"/>
              </a:ext>
            </a:extLst>
          </p:cNvPr>
          <p:cNvSpPr/>
          <p:nvPr userDrawn="1"/>
        </p:nvSpPr>
        <p:spPr>
          <a:xfrm>
            <a:off x="-568712" y="3128210"/>
            <a:ext cx="13437219" cy="54470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pic>
        <p:nvPicPr>
          <p:cNvPr id="10" name="图片 9" descr="图片包含 室内&#10;&#10;描述已自动生成">
            <a:extLst>
              <a:ext uri="{FF2B5EF4-FFF2-40B4-BE49-F238E27FC236}">
                <a16:creationId xmlns:a16="http://schemas.microsoft.com/office/drawing/2014/main" id="{8C956897-3D1D-417E-B0FB-1D52C1D20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" y="1172922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室内&#10;&#10;描述已自动生成">
            <a:extLst>
              <a:ext uri="{FF2B5EF4-FFF2-40B4-BE49-F238E27FC236}">
                <a16:creationId xmlns:a16="http://schemas.microsoft.com/office/drawing/2014/main" id="{3C573264-E81F-457D-A1E4-3FC14134F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08563" y="498364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图片包含 室内&#10;&#10;描述已自动生成">
            <a:extLst>
              <a:ext uri="{FF2B5EF4-FFF2-40B4-BE49-F238E27FC236}">
                <a16:creationId xmlns:a16="http://schemas.microsoft.com/office/drawing/2014/main" id="{C3A9B46D-4116-4308-A333-08A08D219A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8408" y="416409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室内&#10;&#10;描述已自动生成">
            <a:extLst>
              <a:ext uri="{FF2B5EF4-FFF2-40B4-BE49-F238E27FC236}">
                <a16:creationId xmlns:a16="http://schemas.microsoft.com/office/drawing/2014/main" id="{A4D99A71-850E-406D-8D3F-06E589562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523" y="174578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4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97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FAF6306-CABD-4126-851F-EE9DBBA9BA59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C458622-2229-431C-A618-C9C8DF57FD0D}"/>
              </a:ext>
            </a:extLst>
          </p:cNvPr>
          <p:cNvGrpSpPr/>
          <p:nvPr userDrawn="1"/>
        </p:nvGrpSpPr>
        <p:grpSpPr>
          <a:xfrm>
            <a:off x="1838178" y="1529860"/>
            <a:ext cx="2419643" cy="2419643"/>
            <a:chOff x="1838178" y="2219177"/>
            <a:chExt cx="2419643" cy="241964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7C2C476-6277-4D37-9365-8FB302CBEAD7}"/>
                </a:ext>
              </a:extLst>
            </p:cNvPr>
            <p:cNvSpPr/>
            <p:nvPr userDrawn="1"/>
          </p:nvSpPr>
          <p:spPr>
            <a:xfrm>
              <a:off x="1838178" y="2219177"/>
              <a:ext cx="2419643" cy="2419643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F5DB39-8515-41BB-A293-B24C19C716ED}"/>
                </a:ext>
              </a:extLst>
            </p:cNvPr>
            <p:cNvSpPr/>
            <p:nvPr userDrawn="1"/>
          </p:nvSpPr>
          <p:spPr>
            <a:xfrm>
              <a:off x="2340852" y="2905779"/>
              <a:ext cx="1414292" cy="69265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21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Summary</a:t>
              </a:r>
              <a:endParaRPr lang="en-US" altLang="zh-CN" sz="44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fa-IR" altLang="zh-CN" sz="18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مطلب</a:t>
              </a:r>
              <a:r>
                <a:rPr lang="en-US" altLang="zh-CN" sz="18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S</a:t>
              </a:r>
              <a:endParaRPr lang="zh-CN" altLang="en-US" sz="28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</p:grpSp>
      <p:pic>
        <p:nvPicPr>
          <p:cNvPr id="15" name="图片 14" descr="图片包含 建筑物&#10;&#10;描述已自动生成">
            <a:extLst>
              <a:ext uri="{FF2B5EF4-FFF2-40B4-BE49-F238E27FC236}">
                <a16:creationId xmlns:a16="http://schemas.microsoft.com/office/drawing/2014/main" id="{9B99ADFD-12E4-49B1-9BEE-88BB9DE10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4" y="5066651"/>
            <a:ext cx="5024328" cy="179134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8EF9FCCF-B9C9-4134-85FF-433FC2B84ACE}"/>
              </a:ext>
            </a:extLst>
          </p:cNvPr>
          <p:cNvGrpSpPr/>
          <p:nvPr userDrawn="1"/>
        </p:nvGrpSpPr>
        <p:grpSpPr>
          <a:xfrm rot="19513808">
            <a:off x="271479" y="2518114"/>
            <a:ext cx="5602602" cy="443133"/>
            <a:chOff x="271479" y="2518114"/>
            <a:chExt cx="5602602" cy="44313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5B4893A-52B4-4148-8CA3-1B7113DBD128}"/>
                </a:ext>
              </a:extLst>
            </p:cNvPr>
            <p:cNvGrpSpPr/>
            <p:nvPr userDrawn="1"/>
          </p:nvGrpSpPr>
          <p:grpSpPr>
            <a:xfrm>
              <a:off x="4599499" y="2518114"/>
              <a:ext cx="1274582" cy="443133"/>
              <a:chOff x="4451979" y="2518114"/>
              <a:chExt cx="1274582" cy="443133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FABA4F76-9A1B-43CC-84E7-98A662458816}"/>
                  </a:ext>
                </a:extLst>
              </p:cNvPr>
              <p:cNvSpPr/>
              <p:nvPr userDrawn="1"/>
            </p:nvSpPr>
            <p:spPr>
              <a:xfrm>
                <a:off x="4451979" y="2518114"/>
                <a:ext cx="443133" cy="443133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C3F76B7C-C809-45EF-BFAC-BF8ABDA7A957}"/>
                  </a:ext>
                </a:extLst>
              </p:cNvPr>
              <p:cNvSpPr/>
              <p:nvPr userDrawn="1"/>
            </p:nvSpPr>
            <p:spPr>
              <a:xfrm>
                <a:off x="5094549" y="2595488"/>
                <a:ext cx="288384" cy="288384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7EADE7AF-7383-4A47-B4BE-B383C0FE9BAB}"/>
                  </a:ext>
                </a:extLst>
              </p:cNvPr>
              <p:cNvSpPr/>
              <p:nvPr userDrawn="1"/>
            </p:nvSpPr>
            <p:spPr>
              <a:xfrm>
                <a:off x="5582369" y="2667584"/>
                <a:ext cx="144192" cy="14419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81A5556-A9B6-4C89-893C-FBD226BCEFC5}"/>
                </a:ext>
              </a:extLst>
            </p:cNvPr>
            <p:cNvGrpSpPr/>
            <p:nvPr userDrawn="1"/>
          </p:nvGrpSpPr>
          <p:grpSpPr>
            <a:xfrm flipH="1">
              <a:off x="271479" y="2518114"/>
              <a:ext cx="1274582" cy="443133"/>
              <a:chOff x="4451979" y="2518114"/>
              <a:chExt cx="1274582" cy="443133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FB735FF-C46D-4788-AB8E-D4EC392F2944}"/>
                  </a:ext>
                </a:extLst>
              </p:cNvPr>
              <p:cNvSpPr/>
              <p:nvPr userDrawn="1"/>
            </p:nvSpPr>
            <p:spPr>
              <a:xfrm>
                <a:off x="4451979" y="2518114"/>
                <a:ext cx="443133" cy="443133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CA454FA-7915-4DE4-896D-7169BF63C487}"/>
                  </a:ext>
                </a:extLst>
              </p:cNvPr>
              <p:cNvSpPr/>
              <p:nvPr userDrawn="1"/>
            </p:nvSpPr>
            <p:spPr>
              <a:xfrm>
                <a:off x="5094549" y="2595488"/>
                <a:ext cx="288384" cy="288384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D173ED6-8EF0-4B7F-B165-46DDFDEEE4DE}"/>
                  </a:ext>
                </a:extLst>
              </p:cNvPr>
              <p:cNvSpPr/>
              <p:nvPr userDrawn="1"/>
            </p:nvSpPr>
            <p:spPr>
              <a:xfrm>
                <a:off x="5582369" y="2667584"/>
                <a:ext cx="144192" cy="14419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</p:grpSp>
      </p:grpSp>
      <p:pic>
        <p:nvPicPr>
          <p:cNvPr id="25" name="图片 24" descr="图片包含 室内&#10;&#10;描述已自动生成">
            <a:extLst>
              <a:ext uri="{FF2B5EF4-FFF2-40B4-BE49-F238E27FC236}">
                <a16:creationId xmlns:a16="http://schemas.microsoft.com/office/drawing/2014/main" id="{84DAC374-DAC5-4CF9-B713-E6B4F42625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6657" y="3652029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图片包含 室内&#10;&#10;描述已自动生成">
            <a:extLst>
              <a:ext uri="{FF2B5EF4-FFF2-40B4-BE49-F238E27FC236}">
                <a16:creationId xmlns:a16="http://schemas.microsoft.com/office/drawing/2014/main" id="{2C2C63E1-39D8-4C2D-A07E-D288CB3823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664" y="786732"/>
            <a:ext cx="1362514" cy="834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7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建筑物&#10;&#10;描述已自动生成">
            <a:extLst>
              <a:ext uri="{FF2B5EF4-FFF2-40B4-BE49-F238E27FC236}">
                <a16:creationId xmlns:a16="http://schemas.microsoft.com/office/drawing/2014/main" id="{27B7ADB2-2DFE-425C-8D6E-A35E2EA7D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630" y="716853"/>
            <a:ext cx="7646737" cy="2726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&#10;&#10;描述已自动生成">
            <a:extLst>
              <a:ext uri="{FF2B5EF4-FFF2-40B4-BE49-F238E27FC236}">
                <a16:creationId xmlns:a16="http://schemas.microsoft.com/office/drawing/2014/main" id="{9664CCAC-0DCE-4975-8188-5581C6E6D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" y="1172922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室内&#10;&#10;描述已自动生成">
            <a:extLst>
              <a:ext uri="{FF2B5EF4-FFF2-40B4-BE49-F238E27FC236}">
                <a16:creationId xmlns:a16="http://schemas.microsoft.com/office/drawing/2014/main" id="{81830CD0-8B97-41F8-99DC-255867750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08563" y="498364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室内&#10;&#10;描述已自动生成">
            <a:extLst>
              <a:ext uri="{FF2B5EF4-FFF2-40B4-BE49-F238E27FC236}">
                <a16:creationId xmlns:a16="http://schemas.microsoft.com/office/drawing/2014/main" id="{67F83CED-6086-4E79-B16F-0C296E335A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32488" y="645123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室内&#10;&#10;描述已自动生成">
            <a:extLst>
              <a:ext uri="{FF2B5EF4-FFF2-40B4-BE49-F238E27FC236}">
                <a16:creationId xmlns:a16="http://schemas.microsoft.com/office/drawing/2014/main" id="{54DE79E6-0B74-48FB-BAA2-0A8E21E3E0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518" y="416409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517787E-1E43-4C05-A3CC-B6B3B38F167A}"/>
              </a:ext>
            </a:extLst>
          </p:cNvPr>
          <p:cNvSpPr/>
          <p:nvPr userDrawn="1"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7B2F852-3E19-469A-AA2A-E8065814A697}"/>
              </a:ext>
            </a:extLst>
          </p:cNvPr>
          <p:cNvSpPr/>
          <p:nvPr userDrawn="1"/>
        </p:nvSpPr>
        <p:spPr>
          <a:xfrm>
            <a:off x="4161692" y="3045751"/>
            <a:ext cx="3868615" cy="69787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Catalog</a:t>
            </a:r>
            <a:r>
              <a:rPr lang="fa-IR" altLang="en-US" sz="18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مطلب</a:t>
            </a:r>
            <a:r>
              <a:rPr lang="en-US" altLang="en-US" sz="18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6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95AE6DCC-C976-41DC-8C93-F51EB001D553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pic>
        <p:nvPicPr>
          <p:cNvPr id="12" name="图片 11" descr="图片包含 建筑物&#10;&#10;描述已自动生成">
            <a:extLst>
              <a:ext uri="{FF2B5EF4-FFF2-40B4-BE49-F238E27FC236}">
                <a16:creationId xmlns:a16="http://schemas.microsoft.com/office/drawing/2014/main" id="{D3203C1C-18AB-4488-A518-0C2300468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4" y="5066651"/>
            <a:ext cx="5024328" cy="179134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869AC4E-D81D-49C6-B804-E3B83B890562}"/>
              </a:ext>
            </a:extLst>
          </p:cNvPr>
          <p:cNvGrpSpPr/>
          <p:nvPr userDrawn="1"/>
        </p:nvGrpSpPr>
        <p:grpSpPr>
          <a:xfrm>
            <a:off x="1225211" y="1403920"/>
            <a:ext cx="3645574" cy="1574445"/>
            <a:chOff x="271479" y="1529860"/>
            <a:chExt cx="5602602" cy="241964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054C760-2E44-4E0E-A386-582FE29E63CD}"/>
                </a:ext>
              </a:extLst>
            </p:cNvPr>
            <p:cNvSpPr/>
            <p:nvPr userDrawn="1"/>
          </p:nvSpPr>
          <p:spPr>
            <a:xfrm>
              <a:off x="1838178" y="1529860"/>
              <a:ext cx="2419643" cy="2419643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E32E9CE-E31B-4A29-8998-CEA833E6C1A7}"/>
                </a:ext>
              </a:extLst>
            </p:cNvPr>
            <p:cNvGrpSpPr/>
            <p:nvPr userDrawn="1"/>
          </p:nvGrpSpPr>
          <p:grpSpPr>
            <a:xfrm rot="1883783">
              <a:off x="271479" y="2518114"/>
              <a:ext cx="5602602" cy="443133"/>
              <a:chOff x="271479" y="2518114"/>
              <a:chExt cx="5602602" cy="443133"/>
            </a:xfrm>
            <a:solidFill>
              <a:srgbClr val="1F6FDF"/>
            </a:solidFill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36DCDC0-F632-4B58-9347-DB3C9829BEB1}"/>
                  </a:ext>
                </a:extLst>
              </p:cNvPr>
              <p:cNvGrpSpPr/>
              <p:nvPr userDrawn="1"/>
            </p:nvGrpSpPr>
            <p:grpSpPr>
              <a:xfrm>
                <a:off x="4599499" y="2518114"/>
                <a:ext cx="1274582" cy="443133"/>
                <a:chOff x="4451979" y="2518114"/>
                <a:chExt cx="1274582" cy="443133"/>
              </a:xfrm>
              <a:grpFill/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4BF86787-58A9-4E09-A369-7742E3F7B2FF}"/>
                    </a:ext>
                  </a:extLst>
                </p:cNvPr>
                <p:cNvSpPr/>
                <p:nvPr userDrawn="1"/>
              </p:nvSpPr>
              <p:spPr>
                <a:xfrm>
                  <a:off x="4451979" y="2518114"/>
                  <a:ext cx="443133" cy="4431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8B2F6782-D593-4CB0-83EB-6A64A3D5C392}"/>
                    </a:ext>
                  </a:extLst>
                </p:cNvPr>
                <p:cNvSpPr/>
                <p:nvPr userDrawn="1"/>
              </p:nvSpPr>
              <p:spPr>
                <a:xfrm>
                  <a:off x="5094549" y="2595488"/>
                  <a:ext cx="288384" cy="28838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EFA63184-767D-4992-A25A-886AC16E610A}"/>
                    </a:ext>
                  </a:extLst>
                </p:cNvPr>
                <p:cNvSpPr/>
                <p:nvPr userDrawn="1"/>
              </p:nvSpPr>
              <p:spPr>
                <a:xfrm>
                  <a:off x="5582369" y="2667584"/>
                  <a:ext cx="144192" cy="14419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235C5979-F75B-4311-B2A2-591EB17CAFB5}"/>
                  </a:ext>
                </a:extLst>
              </p:cNvPr>
              <p:cNvGrpSpPr/>
              <p:nvPr userDrawn="1"/>
            </p:nvGrpSpPr>
            <p:grpSpPr>
              <a:xfrm flipH="1">
                <a:off x="271479" y="2518114"/>
                <a:ext cx="1274582" cy="443133"/>
                <a:chOff x="4451979" y="2518114"/>
                <a:chExt cx="1274582" cy="443133"/>
              </a:xfrm>
              <a:grpFill/>
            </p:grpSpPr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22CEEF65-1443-4045-B9CA-6A286F6BF4BB}"/>
                    </a:ext>
                  </a:extLst>
                </p:cNvPr>
                <p:cNvSpPr/>
                <p:nvPr userDrawn="1"/>
              </p:nvSpPr>
              <p:spPr>
                <a:xfrm>
                  <a:off x="4451979" y="2518114"/>
                  <a:ext cx="443133" cy="4431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C4AB506F-BA15-458C-BA06-2597DB41A414}"/>
                    </a:ext>
                  </a:extLst>
                </p:cNvPr>
                <p:cNvSpPr/>
                <p:nvPr userDrawn="1"/>
              </p:nvSpPr>
              <p:spPr>
                <a:xfrm>
                  <a:off x="5094549" y="2595488"/>
                  <a:ext cx="288384" cy="28838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BD668C24-DA3D-4B9D-BF8C-71C91D67B90A}"/>
                    </a:ext>
                  </a:extLst>
                </p:cNvPr>
                <p:cNvSpPr/>
                <p:nvPr userDrawn="1"/>
              </p:nvSpPr>
              <p:spPr>
                <a:xfrm>
                  <a:off x="5582369" y="2667584"/>
                  <a:ext cx="144192" cy="14419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</p:grpSp>
        </p:grpSp>
      </p:grpSp>
      <p:pic>
        <p:nvPicPr>
          <p:cNvPr id="22" name="图片 21" descr="图片包含 室内&#10;&#10;描述已自动生成">
            <a:extLst>
              <a:ext uri="{FF2B5EF4-FFF2-40B4-BE49-F238E27FC236}">
                <a16:creationId xmlns:a16="http://schemas.microsoft.com/office/drawing/2014/main" id="{DDBA6FB8-9863-4C57-8ED0-D660D67F97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939" y="4459458"/>
            <a:ext cx="1510076" cy="81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图片包含 室内&#10;&#10;描述已自动生成">
            <a:extLst>
              <a:ext uri="{FF2B5EF4-FFF2-40B4-BE49-F238E27FC236}">
                <a16:creationId xmlns:a16="http://schemas.microsoft.com/office/drawing/2014/main" id="{446C648D-986F-4632-98CF-CC54D31690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35378" y="543385"/>
            <a:ext cx="1362514" cy="834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0515170-D5A1-4B64-A8CC-5E68CF54D477}"/>
              </a:ext>
            </a:extLst>
          </p:cNvPr>
          <p:cNvSpPr/>
          <p:nvPr userDrawn="1"/>
        </p:nvSpPr>
        <p:spPr>
          <a:xfrm>
            <a:off x="7441809" y="1796675"/>
            <a:ext cx="3657600" cy="64426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pPr algn="ctr"/>
            <a:r>
              <a:rPr lang="fa-IR" altLang="en-US" sz="2400" spc="600" dirty="0"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2400" spc="600" dirty="0"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5A2F6867-197C-49F7-B054-43BFAD5DAFF2}"/>
              </a:ext>
            </a:extLst>
          </p:cNvPr>
          <p:cNvSpPr/>
          <p:nvPr userDrawn="1"/>
        </p:nvSpPr>
        <p:spPr>
          <a:xfrm>
            <a:off x="7441809" y="2819423"/>
            <a:ext cx="3657600" cy="64426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pPr algn="ctr"/>
            <a:r>
              <a:rPr lang="fa-IR" altLang="en-US" sz="2400" spc="600" dirty="0"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2400" spc="600" dirty="0"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726CAC1A-00B0-497D-BA3C-7BD0682A911E}"/>
              </a:ext>
            </a:extLst>
          </p:cNvPr>
          <p:cNvSpPr/>
          <p:nvPr userDrawn="1"/>
        </p:nvSpPr>
        <p:spPr>
          <a:xfrm>
            <a:off x="7438958" y="3842171"/>
            <a:ext cx="3657600" cy="64426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pPr algn="ctr"/>
            <a:r>
              <a:rPr lang="fa-IR" altLang="en-US" sz="2400" spc="600" dirty="0"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2400" spc="600" dirty="0"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DD13A206-7932-442D-BCCD-DDD787B898AF}"/>
              </a:ext>
            </a:extLst>
          </p:cNvPr>
          <p:cNvSpPr/>
          <p:nvPr userDrawn="1"/>
        </p:nvSpPr>
        <p:spPr>
          <a:xfrm>
            <a:off x="7438958" y="4864920"/>
            <a:ext cx="3657600" cy="64426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pPr algn="ctr"/>
            <a:r>
              <a:rPr lang="fa-IR" altLang="en-US" sz="2400" spc="600" dirty="0"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2400" spc="600" dirty="0">
              <a:latin typeface="Source Han Sans SC"/>
              <a:ea typeface="Source Han Sans SC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3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D607C00B-84DE-4755-B738-4969C4331967}"/>
              </a:ext>
            </a:extLst>
          </p:cNvPr>
          <p:cNvSpPr/>
          <p:nvPr userDrawn="1"/>
        </p:nvSpPr>
        <p:spPr>
          <a:xfrm>
            <a:off x="0" y="0"/>
            <a:ext cx="2518117" cy="6858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7B495AF-DAD6-4B3F-B4F5-9B887E62696F}"/>
              </a:ext>
            </a:extLst>
          </p:cNvPr>
          <p:cNvGrpSpPr/>
          <p:nvPr userDrawn="1"/>
        </p:nvGrpSpPr>
        <p:grpSpPr>
          <a:xfrm>
            <a:off x="-2" y="1730326"/>
            <a:ext cx="2518119" cy="3995225"/>
            <a:chOff x="-2" y="1582615"/>
            <a:chExt cx="2518119" cy="6351562"/>
          </a:xfrm>
          <a:noFill/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A3C89AD-5330-406C-88B6-0D9711B52E39}"/>
                </a:ext>
              </a:extLst>
            </p:cNvPr>
            <p:cNvSpPr/>
            <p:nvPr userDrawn="1"/>
          </p:nvSpPr>
          <p:spPr>
            <a:xfrm>
              <a:off x="0" y="1582615"/>
              <a:ext cx="2518117" cy="1589649"/>
            </a:xfrm>
            <a:prstGeom prst="roundRect">
              <a:avLst>
                <a:gd name="adj" fmla="val 0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39FBD94-B4F2-4767-8091-3B2FD6EBA701}"/>
                </a:ext>
              </a:extLst>
            </p:cNvPr>
            <p:cNvSpPr/>
            <p:nvPr userDrawn="1"/>
          </p:nvSpPr>
          <p:spPr>
            <a:xfrm>
              <a:off x="-1" y="3165230"/>
              <a:ext cx="2518117" cy="1589649"/>
            </a:xfrm>
            <a:prstGeom prst="roundRect">
              <a:avLst>
                <a:gd name="adj" fmla="val 0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A05B7DE-3B89-45F7-A3AF-3ED2ADC001A6}"/>
                </a:ext>
              </a:extLst>
            </p:cNvPr>
            <p:cNvSpPr/>
            <p:nvPr userDrawn="1"/>
          </p:nvSpPr>
          <p:spPr>
            <a:xfrm>
              <a:off x="-2" y="4754879"/>
              <a:ext cx="2518117" cy="1589649"/>
            </a:xfrm>
            <a:prstGeom prst="roundRect">
              <a:avLst>
                <a:gd name="adj" fmla="val 0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D99822A-2E84-43B1-BF01-76F1BB0DDDEF}"/>
                </a:ext>
              </a:extLst>
            </p:cNvPr>
            <p:cNvSpPr/>
            <p:nvPr userDrawn="1"/>
          </p:nvSpPr>
          <p:spPr>
            <a:xfrm>
              <a:off x="0" y="6344528"/>
              <a:ext cx="2518117" cy="1589649"/>
            </a:xfrm>
            <a:prstGeom prst="roundRect">
              <a:avLst>
                <a:gd name="adj" fmla="val 0"/>
              </a:avLst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</p:grpSp>
      <p:pic>
        <p:nvPicPr>
          <p:cNvPr id="15" name="图片 14" descr="图片包含 建筑物&#10;&#10;描述已自动生成">
            <a:extLst>
              <a:ext uri="{FF2B5EF4-FFF2-40B4-BE49-F238E27FC236}">
                <a16:creationId xmlns:a16="http://schemas.microsoft.com/office/drawing/2014/main" id="{A336E95E-351B-418A-8C9A-5464AB74F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4" y="6126717"/>
            <a:ext cx="2051083" cy="731283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2AE0864-9813-485D-A824-4067AFF25528}"/>
              </a:ext>
            </a:extLst>
          </p:cNvPr>
          <p:cNvSpPr/>
          <p:nvPr userDrawn="1"/>
        </p:nvSpPr>
        <p:spPr>
          <a:xfrm>
            <a:off x="708070" y="323688"/>
            <a:ext cx="1078527" cy="107852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pic>
        <p:nvPicPr>
          <p:cNvPr id="20" name="图形 19" descr="表格">
            <a:extLst>
              <a:ext uri="{FF2B5EF4-FFF2-40B4-BE49-F238E27FC236}">
                <a16:creationId xmlns:a16="http://schemas.microsoft.com/office/drawing/2014/main" id="{643B471A-CFC4-48C5-B43D-76C64B932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671" y="574498"/>
            <a:ext cx="621323" cy="62132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8018A8-D74C-46B1-B41A-E7A8D60C6349}"/>
              </a:ext>
            </a:extLst>
          </p:cNvPr>
          <p:cNvGrpSpPr/>
          <p:nvPr userDrawn="1"/>
        </p:nvGrpSpPr>
        <p:grpSpPr>
          <a:xfrm rot="2088022">
            <a:off x="11084465" y="6148248"/>
            <a:ext cx="689462" cy="534959"/>
            <a:chOff x="4287341" y="1111169"/>
            <a:chExt cx="1099438" cy="853063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AB86739-22D7-4F74-BCA2-7E0D9FD039F9}"/>
                </a:ext>
              </a:extLst>
            </p:cNvPr>
            <p:cNvSpPr/>
            <p:nvPr userDrawn="1"/>
          </p:nvSpPr>
          <p:spPr>
            <a:xfrm rot="19513808">
              <a:off x="4287341" y="1521099"/>
              <a:ext cx="443133" cy="443133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4E18704-C3AC-4472-AD62-5EA5FFD31342}"/>
                </a:ext>
              </a:extLst>
            </p:cNvPr>
            <p:cNvSpPr/>
            <p:nvPr userDrawn="1"/>
          </p:nvSpPr>
          <p:spPr>
            <a:xfrm rot="19513808">
              <a:off x="4828995" y="1276153"/>
              <a:ext cx="288384" cy="288384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31384CC-1791-454D-B3E5-940790F42AFD}"/>
                </a:ext>
              </a:extLst>
            </p:cNvPr>
            <p:cNvSpPr/>
            <p:nvPr userDrawn="1"/>
          </p:nvSpPr>
          <p:spPr>
            <a:xfrm rot="19513808">
              <a:off x="5242587" y="1111169"/>
              <a:ext cx="144192" cy="144192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建筑物&#10;&#10;描述已自动生成">
            <a:extLst>
              <a:ext uri="{FF2B5EF4-FFF2-40B4-BE49-F238E27FC236}">
                <a16:creationId xmlns:a16="http://schemas.microsoft.com/office/drawing/2014/main" id="{F5079D02-3BB7-4926-8AEA-8EE806401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434" y="648710"/>
            <a:ext cx="9429132" cy="336181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CB2EB54-E93D-4E32-9177-DC737728C320}"/>
              </a:ext>
            </a:extLst>
          </p:cNvPr>
          <p:cNvSpPr/>
          <p:nvPr userDrawn="1"/>
        </p:nvSpPr>
        <p:spPr>
          <a:xfrm>
            <a:off x="-568712" y="3128210"/>
            <a:ext cx="13437219" cy="54470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pic>
        <p:nvPicPr>
          <p:cNvPr id="9" name="图片 8" descr="图片包含 室内&#10;&#10;描述已自动生成">
            <a:extLst>
              <a:ext uri="{FF2B5EF4-FFF2-40B4-BE49-F238E27FC236}">
                <a16:creationId xmlns:a16="http://schemas.microsoft.com/office/drawing/2014/main" id="{D9582827-22F5-48B4-A2BE-B6F0C9804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" y="1172922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室内&#10;&#10;描述已自动生成">
            <a:extLst>
              <a:ext uri="{FF2B5EF4-FFF2-40B4-BE49-F238E27FC236}">
                <a16:creationId xmlns:a16="http://schemas.microsoft.com/office/drawing/2014/main" id="{67A0619A-8856-497D-8FD9-E8CCC8698C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08563" y="498364"/>
            <a:ext cx="1748854" cy="94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室内&#10;&#10;描述已自动生成">
            <a:extLst>
              <a:ext uri="{FF2B5EF4-FFF2-40B4-BE49-F238E27FC236}">
                <a16:creationId xmlns:a16="http://schemas.microsoft.com/office/drawing/2014/main" id="{04229743-7C57-4851-8B67-F82A3765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8408" y="416409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图片包含 室内&#10;&#10;描述已自动生成">
            <a:extLst>
              <a:ext uri="{FF2B5EF4-FFF2-40B4-BE49-F238E27FC236}">
                <a16:creationId xmlns:a16="http://schemas.microsoft.com/office/drawing/2014/main" id="{0F30FB69-8BB0-4131-9B0C-401BFF3C2E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523" y="174578"/>
            <a:ext cx="1057577" cy="647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8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7E82F978-C06C-448D-95D0-F2422A0A9CD3}"/>
              </a:ext>
            </a:extLst>
          </p:cNvPr>
          <p:cNvSpPr/>
          <p:nvPr userDrawn="1"/>
        </p:nvSpPr>
        <p:spPr>
          <a:xfrm>
            <a:off x="-568712" y="5369415"/>
            <a:ext cx="13437219" cy="297716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cs typeface="B Nazanin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12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  <a:gs pos="50000">
              <a:schemeClr val="bg1"/>
            </a:gs>
            <a:gs pos="85000">
              <a:schemeClr val="bg1">
                <a:lumMod val="9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848A2CB-BEFE-421B-BCB5-F9036FAA4FF8}"/>
              </a:ext>
            </a:extLst>
          </p:cNvPr>
          <p:cNvGrpSpPr/>
          <p:nvPr/>
        </p:nvGrpSpPr>
        <p:grpSpPr>
          <a:xfrm>
            <a:off x="3054552" y="3862139"/>
            <a:ext cx="6082897" cy="1673039"/>
            <a:chOff x="3054552" y="3735138"/>
            <a:chExt cx="6082897" cy="167303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86226A3-EE12-4853-B0E5-78F9D33F3177}"/>
                </a:ext>
              </a:extLst>
            </p:cNvPr>
            <p:cNvSpPr txBox="1"/>
            <p:nvPr/>
          </p:nvSpPr>
          <p:spPr>
            <a:xfrm>
              <a:off x="3054552" y="3735138"/>
              <a:ext cx="6082897" cy="104668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 rtl="1"/>
              <a:r>
                <a:rPr lang="fa-IR" altLang="en-US" sz="2200" spc="6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anose="00000700000000000000" pitchFamily="2" charset="-78"/>
                </a:rPr>
                <a:t>تم : فارغ التحصیل مهندسی عمران</a:t>
              </a:r>
              <a:endParaRPr lang="en-US" altLang="zh-CN" sz="4000" spc="6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anose="00000700000000000000" pitchFamily="2" charset="-78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7C6CC6-31E2-4A3D-B14B-7EE25B3BD6E9}"/>
                </a:ext>
              </a:extLst>
            </p:cNvPr>
            <p:cNvSpPr/>
            <p:nvPr/>
          </p:nvSpPr>
          <p:spPr>
            <a:xfrm>
              <a:off x="3114569" y="5100400"/>
              <a:ext cx="5962859" cy="307777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dist" rtl="1"/>
              <a:r>
                <a:rPr lang="fa-IR" altLang="zh-CN" sz="1600" dirty="0">
                  <a:solidFill>
                    <a:schemeClr val="bg1">
                      <a:alpha val="50000"/>
                    </a:schemeClr>
                  </a:solidFill>
                  <a:latin typeface="Source Han Sans SC"/>
                  <a:ea typeface="Source Han Sans SC"/>
                  <a:cs typeface="B Nazanin" panose="00000700000000000000" pitchFamily="2" charset="-78"/>
                </a:rPr>
                <a:t>قالب پاورپوینت مهندسی عمران</a:t>
              </a:r>
              <a:endParaRPr lang="zh-CN" altLang="en-US" sz="1600" dirty="0">
                <a:solidFill>
                  <a:schemeClr val="bg1">
                    <a:alpha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anose="00000700000000000000" pitchFamily="2" charset="-78"/>
              </a:endParaRPr>
            </a:p>
          </p:txBody>
        </p:sp>
      </p:grpSp>
      <p:pic>
        <p:nvPicPr>
          <p:cNvPr id="2" name="智能企业">
            <a:hlinkClick r:id="" action="ppaction://media"/>
            <a:extLst>
              <a:ext uri="{FF2B5EF4-FFF2-40B4-BE49-F238E27FC236}">
                <a16:creationId xmlns:a16="http://schemas.microsoft.com/office/drawing/2014/main" id="{2FB1FDE1-4D17-479E-9188-FAD74CB45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125450" y="76946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2735639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3103080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8" name="1">
            <a:extLst>
              <a:ext uri="{FF2B5EF4-FFF2-40B4-BE49-F238E27FC236}">
                <a16:creationId xmlns:a16="http://schemas.microsoft.com/office/drawing/2014/main" id="{498151BD-9C4A-4C56-AD93-37AE8853D9D3}"/>
              </a:ext>
            </a:extLst>
          </p:cNvPr>
          <p:cNvGrpSpPr/>
          <p:nvPr/>
        </p:nvGrpSpPr>
        <p:grpSpPr>
          <a:xfrm>
            <a:off x="3770813" y="1940893"/>
            <a:ext cx="2951891" cy="1289331"/>
            <a:chOff x="660400" y="1282700"/>
            <a:chExt cx="3248212" cy="1547973"/>
          </a:xfrm>
        </p:grpSpPr>
        <p:sp>
          <p:nvSpPr>
            <p:cNvPr id="9" name="1">
              <a:extLst>
                <a:ext uri="{FF2B5EF4-FFF2-40B4-BE49-F238E27FC236}">
                  <a16:creationId xmlns:a16="http://schemas.microsoft.com/office/drawing/2014/main" id="{5C1BBBF2-08B2-4A98-8E18-C22307FD8ED2}"/>
                </a:ext>
              </a:extLst>
            </p:cNvPr>
            <p:cNvSpPr/>
            <p:nvPr/>
          </p:nvSpPr>
          <p:spPr>
            <a:xfrm>
              <a:off x="660400" y="1724505"/>
              <a:ext cx="3248212" cy="11061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 fontScale="8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ar-SA" sz="9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9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9FAF03A9-5AFE-456C-86E9-8587FD19ED10}"/>
                </a:ext>
              </a:extLst>
            </p:cNvPr>
            <p:cNvSpPr txBox="1"/>
            <p:nvPr/>
          </p:nvSpPr>
          <p:spPr bwMode="auto">
            <a:xfrm>
              <a:off x="660400" y="1282700"/>
              <a:ext cx="324821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rtl="1"/>
              <a:r>
                <a:rPr lang="fa-I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9AF8BEB-807B-423F-9D70-9C91C181FF6C}"/>
              </a:ext>
            </a:extLst>
          </p:cNvPr>
          <p:cNvGrpSpPr/>
          <p:nvPr/>
        </p:nvGrpSpPr>
        <p:grpSpPr>
          <a:xfrm>
            <a:off x="7108639" y="1250492"/>
            <a:ext cx="3888904" cy="4216466"/>
            <a:chOff x="6921352" y="1453389"/>
            <a:chExt cx="3888904" cy="4216466"/>
          </a:xfrm>
        </p:grpSpPr>
        <p:pic>
          <p:nvPicPr>
            <p:cNvPr id="29" name="图片 28" descr="图片包含 天空, 户外, 雪花, 树&#10;&#10;描述已自动生成">
              <a:extLst>
                <a:ext uri="{FF2B5EF4-FFF2-40B4-BE49-F238E27FC236}">
                  <a16:creationId xmlns:a16="http://schemas.microsoft.com/office/drawing/2014/main" id="{AF1078A6-A362-4E90-97CD-9778712B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2599" y="1453389"/>
              <a:ext cx="1884134" cy="1975611"/>
            </a:xfrm>
            <a:prstGeom prst="rect">
              <a:avLst/>
            </a:prstGeom>
          </p:spPr>
        </p:pic>
        <p:pic>
          <p:nvPicPr>
            <p:cNvPr id="27" name="图片 26" descr="图片包含 天空, 户外, 雪花, 树&#10;&#10;描述已自动生成">
              <a:extLst>
                <a:ext uri="{FF2B5EF4-FFF2-40B4-BE49-F238E27FC236}">
                  <a16:creationId xmlns:a16="http://schemas.microsoft.com/office/drawing/2014/main" id="{057DF4E1-E00C-412C-8725-F4DD622F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2082" y="3689649"/>
              <a:ext cx="1884134" cy="1975611"/>
            </a:xfrm>
            <a:prstGeom prst="rect">
              <a:avLst/>
            </a:prstGeom>
          </p:spPr>
        </p:pic>
        <p:pic>
          <p:nvPicPr>
            <p:cNvPr id="28" name="图片 27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93DCD0C0-673C-469B-A565-1CCDDFFB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2599" y="3689649"/>
              <a:ext cx="1884134" cy="1975611"/>
            </a:xfrm>
            <a:prstGeom prst="rect">
              <a:avLst/>
            </a:prstGeom>
          </p:spPr>
        </p:pic>
        <p:pic>
          <p:nvPicPr>
            <p:cNvPr id="26" name="图片 25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0703173D-0FE4-44B1-88C9-4A93892B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844" y="1453389"/>
              <a:ext cx="1884134" cy="1975611"/>
            </a:xfrm>
            <a:prstGeom prst="rect">
              <a:avLst/>
            </a:prstGeom>
          </p:spPr>
        </p:pic>
        <p:sp>
          <p:nvSpPr>
            <p:cNvPr id="13" name="1">
              <a:extLst>
                <a:ext uri="{FF2B5EF4-FFF2-40B4-BE49-F238E27FC236}">
                  <a16:creationId xmlns:a16="http://schemas.microsoft.com/office/drawing/2014/main" id="{F9B1B334-8CB0-4BB1-B741-D9C913CA5D7E}"/>
                </a:ext>
              </a:extLst>
            </p:cNvPr>
            <p:cNvSpPr/>
            <p:nvPr/>
          </p:nvSpPr>
          <p:spPr>
            <a:xfrm>
              <a:off x="6921352" y="3018947"/>
              <a:ext cx="1896626" cy="410053"/>
            </a:xfrm>
            <a:prstGeom prst="rect">
              <a:avLst/>
            </a:prstGeom>
            <a:solidFill>
              <a:srgbClr val="1F1F7F">
                <a:alpha val="7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fa-IR" altLang="en-US" sz="1200" dirty="0">
                  <a:latin typeface="Source Han Sans SC"/>
                  <a:ea typeface="Source Han Sans SC"/>
                  <a:cs typeface="B Nazanin" pitchFamily="2" charset="-78"/>
                </a:rPr>
                <a:t>عنوان را وارد کنید</a:t>
              </a:r>
              <a:endParaRPr lang="id-ID" altLang="zh-CN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21A20F8A-35B5-40A0-B11B-69ADA95156A9}"/>
                </a:ext>
              </a:extLst>
            </p:cNvPr>
            <p:cNvSpPr/>
            <p:nvPr/>
          </p:nvSpPr>
          <p:spPr>
            <a:xfrm>
              <a:off x="8926122" y="3018947"/>
              <a:ext cx="1884134" cy="41005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fa-IR" altLang="en-US" sz="1200" dirty="0">
                  <a:latin typeface="Source Han Sans SC"/>
                  <a:ea typeface="Source Han Sans SC"/>
                  <a:cs typeface="B Nazanin" pitchFamily="2" charset="-78"/>
                </a:rPr>
                <a:t>عنوان را وارد کنید</a:t>
              </a:r>
              <a:endParaRPr lang="id-ID" altLang="zh-CN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2" name="1">
              <a:extLst>
                <a:ext uri="{FF2B5EF4-FFF2-40B4-BE49-F238E27FC236}">
                  <a16:creationId xmlns:a16="http://schemas.microsoft.com/office/drawing/2014/main" id="{2D6EE0B3-37FC-4039-AAE9-8267598A0746}"/>
                </a:ext>
              </a:extLst>
            </p:cNvPr>
            <p:cNvSpPr/>
            <p:nvPr/>
          </p:nvSpPr>
          <p:spPr>
            <a:xfrm>
              <a:off x="6921352" y="5259802"/>
              <a:ext cx="1884134" cy="410053"/>
            </a:xfrm>
            <a:prstGeom prst="rect">
              <a:avLst/>
            </a:prstGeom>
            <a:solidFill>
              <a:srgbClr val="1F6FDF">
                <a:alpha val="7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fa-IR" altLang="en-US" sz="1200" dirty="0">
                  <a:latin typeface="Source Han Sans SC"/>
                  <a:ea typeface="Source Han Sans SC"/>
                  <a:cs typeface="B Nazanin" pitchFamily="2" charset="-78"/>
                </a:rPr>
                <a:t>عنوان را وارد کنید</a:t>
              </a:r>
              <a:endParaRPr lang="id-ID" altLang="zh-CN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5" name="1">
              <a:extLst>
                <a:ext uri="{FF2B5EF4-FFF2-40B4-BE49-F238E27FC236}">
                  <a16:creationId xmlns:a16="http://schemas.microsoft.com/office/drawing/2014/main" id="{87EC23F1-71E1-4F9D-83E4-E7189B2FE292}"/>
                </a:ext>
              </a:extLst>
            </p:cNvPr>
            <p:cNvSpPr/>
            <p:nvPr/>
          </p:nvSpPr>
          <p:spPr>
            <a:xfrm>
              <a:off x="8922599" y="5259802"/>
              <a:ext cx="1884134" cy="410053"/>
            </a:xfrm>
            <a:prstGeom prst="rect">
              <a:avLst/>
            </a:prstGeom>
            <a:solidFill>
              <a:srgbClr val="1F1F7F">
                <a:alpha val="7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fa-IR" altLang="en-US" sz="1200" dirty="0">
                  <a:latin typeface="Source Han Sans SC"/>
                  <a:ea typeface="Source Han Sans SC"/>
                  <a:cs typeface="B Nazanin" pitchFamily="2" charset="-78"/>
                </a:rPr>
                <a:t>عنوان را وارد کنید</a:t>
              </a:r>
              <a:endParaRPr lang="id-ID" altLang="zh-CN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</p:grpSp>
      <p:grpSp>
        <p:nvGrpSpPr>
          <p:cNvPr id="31" name="îşḷiďe">
            <a:extLst>
              <a:ext uri="{FF2B5EF4-FFF2-40B4-BE49-F238E27FC236}">
                <a16:creationId xmlns:a16="http://schemas.microsoft.com/office/drawing/2014/main" id="{C9CE85E4-16A7-4FF0-8B27-9A3BDC0D523D}"/>
              </a:ext>
            </a:extLst>
          </p:cNvPr>
          <p:cNvGrpSpPr/>
          <p:nvPr/>
        </p:nvGrpSpPr>
        <p:grpSpPr>
          <a:xfrm>
            <a:off x="3770813" y="4103365"/>
            <a:ext cx="2951891" cy="1289331"/>
            <a:chOff x="660400" y="1282700"/>
            <a:chExt cx="3248212" cy="1547973"/>
          </a:xfrm>
        </p:grpSpPr>
        <p:sp>
          <p:nvSpPr>
            <p:cNvPr id="32" name="ïṣļïďè">
              <a:extLst>
                <a:ext uri="{FF2B5EF4-FFF2-40B4-BE49-F238E27FC236}">
                  <a16:creationId xmlns:a16="http://schemas.microsoft.com/office/drawing/2014/main" id="{AB18A3E3-7ABD-4821-A1DF-F24140DACA41}"/>
                </a:ext>
              </a:extLst>
            </p:cNvPr>
            <p:cNvSpPr/>
            <p:nvPr/>
          </p:nvSpPr>
          <p:spPr>
            <a:xfrm>
              <a:off x="660400" y="1724505"/>
              <a:ext cx="3248212" cy="11061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 fontScale="8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rtl="1">
                <a:lnSpc>
                  <a:spcPct val="200000"/>
                </a:lnSpc>
              </a:pPr>
              <a:r>
                <a:rPr lang="ar-SA" sz="8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8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33" name="íṧḻíḑê">
              <a:extLst>
                <a:ext uri="{FF2B5EF4-FFF2-40B4-BE49-F238E27FC236}">
                  <a16:creationId xmlns:a16="http://schemas.microsoft.com/office/drawing/2014/main" id="{B6CAC9B7-01FA-426B-B81E-651851EA6946}"/>
                </a:ext>
              </a:extLst>
            </p:cNvPr>
            <p:cNvSpPr txBox="1"/>
            <p:nvPr/>
          </p:nvSpPr>
          <p:spPr bwMode="auto">
            <a:xfrm>
              <a:off x="660400" y="1282700"/>
              <a:ext cx="324821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rtl="1"/>
              <a:r>
                <a:rPr lang="fa-I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9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2735639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3103080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1DAFF8C-7895-4B4A-B1DF-0070FE301647}"/>
              </a:ext>
            </a:extLst>
          </p:cNvPr>
          <p:cNvGrpSpPr/>
          <p:nvPr/>
        </p:nvGrpSpPr>
        <p:grpSpPr>
          <a:xfrm>
            <a:off x="3252262" y="1075190"/>
            <a:ext cx="8267569" cy="3524307"/>
            <a:chOff x="3410625" y="1586668"/>
            <a:chExt cx="8267569" cy="352430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F3080B7-89AC-482E-9D6E-422A71BF96FC}"/>
                </a:ext>
              </a:extLst>
            </p:cNvPr>
            <p:cNvGrpSpPr/>
            <p:nvPr/>
          </p:nvGrpSpPr>
          <p:grpSpPr>
            <a:xfrm>
              <a:off x="3661522" y="4406618"/>
              <a:ext cx="7573357" cy="704357"/>
              <a:chOff x="994334" y="3820630"/>
              <a:chExt cx="6919728" cy="64356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0433C6F5-E986-4A29-B9FE-A4F2D5EC94CB}"/>
                  </a:ext>
                </a:extLst>
              </p:cNvPr>
              <p:cNvGrpSpPr/>
              <p:nvPr/>
            </p:nvGrpSpPr>
            <p:grpSpPr>
              <a:xfrm>
                <a:off x="994334" y="3820630"/>
                <a:ext cx="1290556" cy="633495"/>
                <a:chOff x="2661868" y="1947672"/>
                <a:chExt cx="2568737" cy="890901"/>
              </a:xfrm>
            </p:grpSpPr>
            <p:sp>
              <p:nvSpPr>
                <p:cNvPr id="22" name="Rectangle 42">
                  <a:extLst>
                    <a:ext uri="{FF2B5EF4-FFF2-40B4-BE49-F238E27FC236}">
                      <a16:creationId xmlns:a16="http://schemas.microsoft.com/office/drawing/2014/main" id="{D7B19DFB-85A5-449B-843E-03143A7B780D}"/>
                    </a:ext>
                  </a:extLst>
                </p:cNvPr>
                <p:cNvSpPr/>
                <p:nvPr/>
              </p:nvSpPr>
              <p:spPr>
                <a:xfrm flipH="1">
                  <a:off x="2661868" y="2248920"/>
                  <a:ext cx="2348734" cy="5896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>
                    <a:lnSpc>
                      <a:spcPct val="100000"/>
                    </a:lnSpc>
                  </a:pPr>
                  <a:r>
                    <a:rPr lang="fa-IR" alt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جایگزینی را وارد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  <a:p>
                  <a:pPr algn="ctr" defTabSz="914377" rtl="1"/>
                  <a:endPara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23" name="Rectangle 42">
                  <a:extLst>
                    <a:ext uri="{FF2B5EF4-FFF2-40B4-BE49-F238E27FC236}">
                      <a16:creationId xmlns:a16="http://schemas.microsoft.com/office/drawing/2014/main" id="{146BC9E8-420C-4D81-AB0E-66439B30D961}"/>
                    </a:ext>
                  </a:extLst>
                </p:cNvPr>
                <p:cNvSpPr/>
                <p:nvPr/>
              </p:nvSpPr>
              <p:spPr>
                <a:xfrm flipH="1">
                  <a:off x="2661872" y="1947672"/>
                  <a:ext cx="2568733" cy="322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/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967437D4-4FE7-4366-9029-F71584F6C824}"/>
                  </a:ext>
                </a:extLst>
              </p:cNvPr>
              <p:cNvGrpSpPr/>
              <p:nvPr/>
            </p:nvGrpSpPr>
            <p:grpSpPr>
              <a:xfrm>
                <a:off x="2419115" y="3830702"/>
                <a:ext cx="1290556" cy="633495"/>
                <a:chOff x="2661868" y="1947672"/>
                <a:chExt cx="2568737" cy="890901"/>
              </a:xfrm>
            </p:grpSpPr>
            <p:sp>
              <p:nvSpPr>
                <p:cNvPr id="20" name="Rectangle 42">
                  <a:extLst>
                    <a:ext uri="{FF2B5EF4-FFF2-40B4-BE49-F238E27FC236}">
                      <a16:creationId xmlns:a16="http://schemas.microsoft.com/office/drawing/2014/main" id="{4B74D8AB-F7A5-43EB-8BDF-B1D3255860EF}"/>
                    </a:ext>
                  </a:extLst>
                </p:cNvPr>
                <p:cNvSpPr/>
                <p:nvPr/>
              </p:nvSpPr>
              <p:spPr>
                <a:xfrm flipH="1">
                  <a:off x="2661868" y="2248920"/>
                  <a:ext cx="2432531" cy="5896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>
                    <a:lnSpc>
                      <a:spcPct val="100000"/>
                    </a:lnSpc>
                  </a:pPr>
                  <a:r>
                    <a:rPr lang="fa-IR" alt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جایگزینی را وارد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  <a:p>
                  <a:pPr algn="ctr" defTabSz="914377" rtl="1"/>
                  <a:endPara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21" name="Rectangle 42">
                  <a:extLst>
                    <a:ext uri="{FF2B5EF4-FFF2-40B4-BE49-F238E27FC236}">
                      <a16:creationId xmlns:a16="http://schemas.microsoft.com/office/drawing/2014/main" id="{30AC7E34-BEED-4FA2-8250-2920833019AA}"/>
                    </a:ext>
                  </a:extLst>
                </p:cNvPr>
                <p:cNvSpPr/>
                <p:nvPr/>
              </p:nvSpPr>
              <p:spPr>
                <a:xfrm flipH="1">
                  <a:off x="2661872" y="1947672"/>
                  <a:ext cx="2568733" cy="322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/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AA029E14-6BEA-45F1-A7DB-7653DEB51226}"/>
                  </a:ext>
                </a:extLst>
              </p:cNvPr>
              <p:cNvGrpSpPr/>
              <p:nvPr/>
            </p:nvGrpSpPr>
            <p:grpSpPr>
              <a:xfrm>
                <a:off x="3843137" y="3820630"/>
                <a:ext cx="1290554" cy="633495"/>
                <a:chOff x="2661872" y="1947672"/>
                <a:chExt cx="2568733" cy="890901"/>
              </a:xfrm>
            </p:grpSpPr>
            <p:sp>
              <p:nvSpPr>
                <p:cNvPr id="18" name="Rectangle 42">
                  <a:extLst>
                    <a:ext uri="{FF2B5EF4-FFF2-40B4-BE49-F238E27FC236}">
                      <a16:creationId xmlns:a16="http://schemas.microsoft.com/office/drawing/2014/main" id="{9878ED03-79DA-4BEF-8502-9D333631CDA4}"/>
                    </a:ext>
                  </a:extLst>
                </p:cNvPr>
                <p:cNvSpPr/>
                <p:nvPr/>
              </p:nvSpPr>
              <p:spPr>
                <a:xfrm flipH="1">
                  <a:off x="2661872" y="2248920"/>
                  <a:ext cx="2432529" cy="5896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>
                    <a:lnSpc>
                      <a:spcPct val="100000"/>
                    </a:lnSpc>
                  </a:pPr>
                  <a:r>
                    <a:rPr lang="fa-IR" alt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جایگزینی را وارد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  <a:p>
                  <a:pPr algn="ctr" defTabSz="914377" rtl="1"/>
                  <a:endPara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9" name="Rectangle 42">
                  <a:extLst>
                    <a:ext uri="{FF2B5EF4-FFF2-40B4-BE49-F238E27FC236}">
                      <a16:creationId xmlns:a16="http://schemas.microsoft.com/office/drawing/2014/main" id="{176FAF99-429E-41D5-9E39-5AFCA36A850A}"/>
                    </a:ext>
                  </a:extLst>
                </p:cNvPr>
                <p:cNvSpPr/>
                <p:nvPr/>
              </p:nvSpPr>
              <p:spPr>
                <a:xfrm flipH="1">
                  <a:off x="2661872" y="1947672"/>
                  <a:ext cx="2568733" cy="322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/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B91DF623-AB48-4179-9DB7-F47812E74D94}"/>
                  </a:ext>
                </a:extLst>
              </p:cNvPr>
              <p:cNvGrpSpPr/>
              <p:nvPr/>
            </p:nvGrpSpPr>
            <p:grpSpPr>
              <a:xfrm>
                <a:off x="5199487" y="3820630"/>
                <a:ext cx="1290554" cy="633495"/>
                <a:chOff x="2661872" y="1947672"/>
                <a:chExt cx="2568733" cy="890901"/>
              </a:xfrm>
            </p:grpSpPr>
            <p:sp>
              <p:nvSpPr>
                <p:cNvPr id="16" name="Rectangle 42">
                  <a:extLst>
                    <a:ext uri="{FF2B5EF4-FFF2-40B4-BE49-F238E27FC236}">
                      <a16:creationId xmlns:a16="http://schemas.microsoft.com/office/drawing/2014/main" id="{615FEFB9-7EA6-474C-824D-F9C91A37BE85}"/>
                    </a:ext>
                  </a:extLst>
                </p:cNvPr>
                <p:cNvSpPr/>
                <p:nvPr/>
              </p:nvSpPr>
              <p:spPr>
                <a:xfrm flipH="1">
                  <a:off x="2661872" y="2248920"/>
                  <a:ext cx="2393817" cy="5896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>
                    <a:lnSpc>
                      <a:spcPct val="100000"/>
                    </a:lnSpc>
                  </a:pPr>
                  <a:r>
                    <a:rPr lang="fa-IR" alt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جایگزینی را وارد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  <a:p>
                  <a:pPr algn="ctr" defTabSz="914377" rtl="1"/>
                  <a:endPara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7" name="Rectangle 42">
                  <a:extLst>
                    <a:ext uri="{FF2B5EF4-FFF2-40B4-BE49-F238E27FC236}">
                      <a16:creationId xmlns:a16="http://schemas.microsoft.com/office/drawing/2014/main" id="{F5B39B1D-A8DC-4ECD-A662-7DD88DED5F88}"/>
                    </a:ext>
                  </a:extLst>
                </p:cNvPr>
                <p:cNvSpPr/>
                <p:nvPr/>
              </p:nvSpPr>
              <p:spPr>
                <a:xfrm flipH="1">
                  <a:off x="2661872" y="1947672"/>
                  <a:ext cx="2568733" cy="322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/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284C519B-796A-4285-8CD7-C9D13CBC7AB8}"/>
                  </a:ext>
                </a:extLst>
              </p:cNvPr>
              <p:cNvGrpSpPr/>
              <p:nvPr/>
            </p:nvGrpSpPr>
            <p:grpSpPr>
              <a:xfrm>
                <a:off x="6623507" y="3830702"/>
                <a:ext cx="1290555" cy="633495"/>
                <a:chOff x="2661870" y="1947672"/>
                <a:chExt cx="2568735" cy="890901"/>
              </a:xfrm>
            </p:grpSpPr>
            <p:sp>
              <p:nvSpPr>
                <p:cNvPr id="14" name="Rectangle 42">
                  <a:extLst>
                    <a:ext uri="{FF2B5EF4-FFF2-40B4-BE49-F238E27FC236}">
                      <a16:creationId xmlns:a16="http://schemas.microsoft.com/office/drawing/2014/main" id="{5C4C0C16-4DA0-46AE-A425-DAF5BBFAC5F3}"/>
                    </a:ext>
                  </a:extLst>
                </p:cNvPr>
                <p:cNvSpPr/>
                <p:nvPr/>
              </p:nvSpPr>
              <p:spPr>
                <a:xfrm flipH="1">
                  <a:off x="2661870" y="2248920"/>
                  <a:ext cx="2393815" cy="5896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>
                    <a:lnSpc>
                      <a:spcPct val="100000"/>
                    </a:lnSpc>
                  </a:pPr>
                  <a:r>
                    <a:rPr lang="fa-IR" alt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جایگزینی را وارد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  <a:p>
                  <a:pPr algn="ctr" defTabSz="914377" rtl="1"/>
                  <a:endPara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5" name="Rectangle 42">
                  <a:extLst>
                    <a:ext uri="{FF2B5EF4-FFF2-40B4-BE49-F238E27FC236}">
                      <a16:creationId xmlns:a16="http://schemas.microsoft.com/office/drawing/2014/main" id="{2D74126D-9E57-4B15-848B-115E6F401DF1}"/>
                    </a:ext>
                  </a:extLst>
                </p:cNvPr>
                <p:cNvSpPr/>
                <p:nvPr/>
              </p:nvSpPr>
              <p:spPr>
                <a:xfrm flipH="1">
                  <a:off x="2661872" y="1947672"/>
                  <a:ext cx="2568733" cy="322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86695" tIns="0" rIns="86695" bIns="0" rtlCol="0" anchor="t">
                  <a:normAutofit/>
                </a:bodyPr>
                <a:lstStyle/>
                <a:p>
                  <a:pPr algn="ctr" defTabSz="914377" rtl="1"/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4B753D3-7A74-4FFA-8832-5DE9225852AA}"/>
                </a:ext>
              </a:extLst>
            </p:cNvPr>
            <p:cNvGrpSpPr/>
            <p:nvPr/>
          </p:nvGrpSpPr>
          <p:grpSpPr>
            <a:xfrm>
              <a:off x="3410625" y="1586668"/>
              <a:ext cx="8267569" cy="2688910"/>
              <a:chOff x="765091" y="1244060"/>
              <a:chExt cx="7554025" cy="2456840"/>
            </a:xfrm>
          </p:grpSpPr>
          <p:sp>
            <p:nvSpPr>
              <p:cNvPr id="25" name="Freeform: Shape 2">
                <a:extLst>
                  <a:ext uri="{FF2B5EF4-FFF2-40B4-BE49-F238E27FC236}">
                    <a16:creationId xmlns:a16="http://schemas.microsoft.com/office/drawing/2014/main" id="{74210095-08AF-45BE-A00E-8D56013F616B}"/>
                  </a:ext>
                </a:extLst>
              </p:cNvPr>
              <p:cNvSpPr/>
              <p:nvPr/>
            </p:nvSpPr>
            <p:spPr bwMode="auto">
              <a:xfrm>
                <a:off x="765091" y="2926935"/>
                <a:ext cx="1916954" cy="381973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A0297DC3-9B24-4853-AF71-BB4D523E110F}"/>
                  </a:ext>
                </a:extLst>
              </p:cNvPr>
              <p:cNvSpPr txBox="1"/>
              <p:nvPr/>
            </p:nvSpPr>
            <p:spPr bwMode="auto">
              <a:xfrm>
                <a:off x="1567296" y="2498264"/>
                <a:ext cx="312544" cy="2769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 defTabSz="914377" rtl="1"/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rPr>
                  <a:t>20%</a:t>
                </a:r>
              </a:p>
            </p:txBody>
          </p:sp>
          <p:sp>
            <p:nvSpPr>
              <p:cNvPr id="27" name="Freeform: Shape 3">
                <a:extLst>
                  <a:ext uri="{FF2B5EF4-FFF2-40B4-BE49-F238E27FC236}">
                    <a16:creationId xmlns:a16="http://schemas.microsoft.com/office/drawing/2014/main" id="{7C2D2666-84A8-4A53-9272-FD2B9FCDEA05}"/>
                  </a:ext>
                </a:extLst>
              </p:cNvPr>
              <p:cNvSpPr/>
              <p:nvPr/>
            </p:nvSpPr>
            <p:spPr bwMode="auto">
              <a:xfrm>
                <a:off x="2174359" y="2162985"/>
                <a:ext cx="1916954" cy="1145924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rgbClr val="1F6FD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CDCD2EDE-2C28-42CA-A7BA-08BAC2F6B409}"/>
                  </a:ext>
                </a:extLst>
              </p:cNvPr>
              <p:cNvSpPr txBox="1"/>
              <p:nvPr/>
            </p:nvSpPr>
            <p:spPr bwMode="auto">
              <a:xfrm>
                <a:off x="2971756" y="1771579"/>
                <a:ext cx="322160" cy="2769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 defTabSz="914377" rtl="1"/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rPr>
                  <a:t>60%</a:t>
                </a:r>
              </a:p>
            </p:txBody>
          </p:sp>
          <p:sp>
            <p:nvSpPr>
              <p:cNvPr id="29" name="Freeform: Shape 4">
                <a:extLst>
                  <a:ext uri="{FF2B5EF4-FFF2-40B4-BE49-F238E27FC236}">
                    <a16:creationId xmlns:a16="http://schemas.microsoft.com/office/drawing/2014/main" id="{C913CC6C-9FCE-469A-AABE-8416A08A523D}"/>
                  </a:ext>
                </a:extLst>
              </p:cNvPr>
              <p:cNvSpPr/>
              <p:nvPr/>
            </p:nvSpPr>
            <p:spPr bwMode="auto">
              <a:xfrm>
                <a:off x="3583627" y="2351421"/>
                <a:ext cx="1916954" cy="957487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8BB53CF9-97FA-4909-9196-7DB10B55A4F4}"/>
                  </a:ext>
                </a:extLst>
              </p:cNvPr>
              <p:cNvSpPr txBox="1"/>
              <p:nvPr/>
            </p:nvSpPr>
            <p:spPr bwMode="auto">
              <a:xfrm>
                <a:off x="4381623" y="1977315"/>
                <a:ext cx="320958" cy="2769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 defTabSz="914377" rtl="1"/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rPr>
                  <a:t>50%</a:t>
                </a:r>
              </a:p>
            </p:txBody>
          </p:sp>
          <p:sp>
            <p:nvSpPr>
              <p:cNvPr id="31" name="Freeform: Shape 5">
                <a:extLst>
                  <a:ext uri="{FF2B5EF4-FFF2-40B4-BE49-F238E27FC236}">
                    <a16:creationId xmlns:a16="http://schemas.microsoft.com/office/drawing/2014/main" id="{CE20A6B0-D916-4E49-9551-0052AA7813F7}"/>
                  </a:ext>
                </a:extLst>
              </p:cNvPr>
              <p:cNvSpPr/>
              <p:nvPr/>
            </p:nvSpPr>
            <p:spPr bwMode="auto">
              <a:xfrm>
                <a:off x="4992895" y="1605546"/>
                <a:ext cx="1916954" cy="1703363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rgbClr val="1F6FDF">
                  <a:alpha val="90000"/>
                </a:srgbClr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73D14B26-F561-4A41-A32C-63F862CC83C7}"/>
                  </a:ext>
                </a:extLst>
              </p:cNvPr>
              <p:cNvSpPr txBox="1"/>
              <p:nvPr/>
            </p:nvSpPr>
            <p:spPr bwMode="auto">
              <a:xfrm>
                <a:off x="5790291" y="1244060"/>
                <a:ext cx="322160" cy="2769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 defTabSz="914377" rtl="1"/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rPr>
                  <a:t>90%</a:t>
                </a:r>
              </a:p>
            </p:txBody>
          </p:sp>
          <p:sp>
            <p:nvSpPr>
              <p:cNvPr id="33" name="Freeform: Shape 6">
                <a:extLst>
                  <a:ext uri="{FF2B5EF4-FFF2-40B4-BE49-F238E27FC236}">
                    <a16:creationId xmlns:a16="http://schemas.microsoft.com/office/drawing/2014/main" id="{C10DB6F6-2705-429A-8EF5-E73AA8538E03}"/>
                  </a:ext>
                </a:extLst>
              </p:cNvPr>
              <p:cNvSpPr/>
              <p:nvPr/>
            </p:nvSpPr>
            <p:spPr bwMode="auto">
              <a:xfrm>
                <a:off x="6402162" y="1974145"/>
                <a:ext cx="1916954" cy="1334765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0C10E90A-F1A0-4DD5-B734-C1CE7CEA5D71}"/>
                  </a:ext>
                </a:extLst>
              </p:cNvPr>
              <p:cNvSpPr txBox="1"/>
              <p:nvPr/>
            </p:nvSpPr>
            <p:spPr bwMode="auto">
              <a:xfrm>
                <a:off x="7216990" y="1595340"/>
                <a:ext cx="287300" cy="2769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 defTabSz="914377" rtl="1"/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rPr>
                  <a:t>70%</a:t>
                </a:r>
              </a:p>
            </p:txBody>
          </p:sp>
          <p:sp>
            <p:nvSpPr>
              <p:cNvPr id="35" name="Freeform: Shape 46">
                <a:extLst>
                  <a:ext uri="{FF2B5EF4-FFF2-40B4-BE49-F238E27FC236}">
                    <a16:creationId xmlns:a16="http://schemas.microsoft.com/office/drawing/2014/main" id="{D1DC4DE2-4001-4E52-A895-BF8F945C3987}"/>
                  </a:ext>
                </a:extLst>
              </p:cNvPr>
              <p:cNvSpPr/>
              <p:nvPr/>
            </p:nvSpPr>
            <p:spPr bwMode="auto">
              <a:xfrm>
                <a:off x="7217933" y="3415502"/>
                <a:ext cx="285413" cy="285398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6" name="Freeform: Shape 47">
                <a:extLst>
                  <a:ext uri="{FF2B5EF4-FFF2-40B4-BE49-F238E27FC236}">
                    <a16:creationId xmlns:a16="http://schemas.microsoft.com/office/drawing/2014/main" id="{FF98358F-303B-4BCD-8C64-C8C11A5607D4}"/>
                  </a:ext>
                </a:extLst>
              </p:cNvPr>
              <p:cNvSpPr/>
              <p:nvPr/>
            </p:nvSpPr>
            <p:spPr bwMode="auto">
              <a:xfrm>
                <a:off x="4383299" y="3415502"/>
                <a:ext cx="285413" cy="285398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7" name="Freeform: Shape 48">
                <a:extLst>
                  <a:ext uri="{FF2B5EF4-FFF2-40B4-BE49-F238E27FC236}">
                    <a16:creationId xmlns:a16="http://schemas.microsoft.com/office/drawing/2014/main" id="{B935306E-7719-4752-8D33-AAF7502C012A}"/>
                  </a:ext>
                </a:extLst>
              </p:cNvPr>
              <p:cNvSpPr/>
              <p:nvPr/>
            </p:nvSpPr>
            <p:spPr bwMode="auto">
              <a:xfrm>
                <a:off x="5800617" y="3415502"/>
                <a:ext cx="285413" cy="285398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rgbClr val="1F6FD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8" name="Freeform: Shape 49">
                <a:extLst>
                  <a:ext uri="{FF2B5EF4-FFF2-40B4-BE49-F238E27FC236}">
                    <a16:creationId xmlns:a16="http://schemas.microsoft.com/office/drawing/2014/main" id="{6F8AF544-483F-49E8-AFA7-F4AA60F8D73D}"/>
                  </a:ext>
                </a:extLst>
              </p:cNvPr>
              <p:cNvSpPr/>
              <p:nvPr/>
            </p:nvSpPr>
            <p:spPr bwMode="auto">
              <a:xfrm>
                <a:off x="1548663" y="3415502"/>
                <a:ext cx="285413" cy="2853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1" h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rgbClr val="1F1F7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9" name="Freeform: Shape 50">
                <a:extLst>
                  <a:ext uri="{FF2B5EF4-FFF2-40B4-BE49-F238E27FC236}">
                    <a16:creationId xmlns:a16="http://schemas.microsoft.com/office/drawing/2014/main" id="{B23C5898-AADF-4870-90FE-76DD0C627B20}"/>
                  </a:ext>
                </a:extLst>
              </p:cNvPr>
              <p:cNvSpPr/>
              <p:nvPr/>
            </p:nvSpPr>
            <p:spPr bwMode="auto">
              <a:xfrm>
                <a:off x="2965981" y="3415502"/>
                <a:ext cx="285413" cy="285398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rgbClr val="1F6FDF"/>
              </a:solidFill>
              <a:ln>
                <a:noFill/>
              </a:ln>
            </p:spPr>
            <p:txBody>
              <a:bodyPr lIns="91421" tIns="45711" rIns="91421" bIns="45711" anchor="ctr"/>
              <a:lstStyle/>
              <a:p>
                <a:pPr algn="ctr" defTabSz="914377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cxnSp>
            <p:nvCxnSpPr>
              <p:cNvPr id="40" name="Straight Connector 54">
                <a:extLst>
                  <a:ext uri="{FF2B5EF4-FFF2-40B4-BE49-F238E27FC236}">
                    <a16:creationId xmlns:a16="http://schemas.microsoft.com/office/drawing/2014/main" id="{D0AE568D-D976-48E9-9B20-1275BE4AAE95}"/>
                  </a:ext>
                </a:extLst>
              </p:cNvPr>
              <p:cNvCxnSpPr/>
              <p:nvPr/>
            </p:nvCxnSpPr>
            <p:spPr>
              <a:xfrm>
                <a:off x="1914039" y="3555668"/>
                <a:ext cx="97197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55">
                <a:extLst>
                  <a:ext uri="{FF2B5EF4-FFF2-40B4-BE49-F238E27FC236}">
                    <a16:creationId xmlns:a16="http://schemas.microsoft.com/office/drawing/2014/main" id="{5D9E1D81-0DEF-4A13-831D-548B9A7678BC}"/>
                  </a:ext>
                </a:extLst>
              </p:cNvPr>
              <p:cNvCxnSpPr/>
              <p:nvPr/>
            </p:nvCxnSpPr>
            <p:spPr>
              <a:xfrm>
                <a:off x="3331357" y="3555916"/>
                <a:ext cx="97197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6">
                <a:extLst>
                  <a:ext uri="{FF2B5EF4-FFF2-40B4-BE49-F238E27FC236}">
                    <a16:creationId xmlns:a16="http://schemas.microsoft.com/office/drawing/2014/main" id="{D4B9A53D-CCD8-41F1-AC91-C459A1370D7D}"/>
                  </a:ext>
                </a:extLst>
              </p:cNvPr>
              <p:cNvCxnSpPr/>
              <p:nvPr/>
            </p:nvCxnSpPr>
            <p:spPr>
              <a:xfrm>
                <a:off x="4748676" y="3555668"/>
                <a:ext cx="97197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7">
                <a:extLst>
                  <a:ext uri="{FF2B5EF4-FFF2-40B4-BE49-F238E27FC236}">
                    <a16:creationId xmlns:a16="http://schemas.microsoft.com/office/drawing/2014/main" id="{6A82EC9B-3878-43D0-A663-505FF7214858}"/>
                  </a:ext>
                </a:extLst>
              </p:cNvPr>
              <p:cNvCxnSpPr/>
              <p:nvPr/>
            </p:nvCxnSpPr>
            <p:spPr>
              <a:xfrm>
                <a:off x="6165993" y="3555668"/>
                <a:ext cx="97197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12391EA8-7BB1-4CF0-85F9-589C499C265E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7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2735639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3103080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7DBDB9C-AEF1-4E73-8206-9103678D3AB7}"/>
              </a:ext>
            </a:extLst>
          </p:cNvPr>
          <p:cNvGrpSpPr/>
          <p:nvPr/>
        </p:nvGrpSpPr>
        <p:grpSpPr>
          <a:xfrm>
            <a:off x="6859032" y="588012"/>
            <a:ext cx="4492591" cy="3882008"/>
            <a:chOff x="6859032" y="588012"/>
            <a:chExt cx="4492591" cy="3882008"/>
          </a:xfrm>
        </p:grpSpPr>
        <p:sp>
          <p:nvSpPr>
            <p:cNvPr id="9" name="Arc 4">
              <a:extLst>
                <a:ext uri="{FF2B5EF4-FFF2-40B4-BE49-F238E27FC236}">
                  <a16:creationId xmlns:a16="http://schemas.microsoft.com/office/drawing/2014/main" id="{F2B05C55-14AB-4E4D-9A04-D797203D38D9}"/>
                </a:ext>
              </a:extLst>
            </p:cNvPr>
            <p:cNvSpPr/>
            <p:nvPr/>
          </p:nvSpPr>
          <p:spPr>
            <a:xfrm>
              <a:off x="7121974" y="871837"/>
              <a:ext cx="3335462" cy="3335461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rgbClr val="1F1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sz="2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0" name="Arc 5">
              <a:extLst>
                <a:ext uri="{FF2B5EF4-FFF2-40B4-BE49-F238E27FC236}">
                  <a16:creationId xmlns:a16="http://schemas.microsoft.com/office/drawing/2014/main" id="{F69107EC-2E9C-4347-921F-E72629CE2EE0}"/>
                </a:ext>
              </a:extLst>
            </p:cNvPr>
            <p:cNvSpPr/>
            <p:nvPr/>
          </p:nvSpPr>
          <p:spPr>
            <a:xfrm>
              <a:off x="7378548" y="1128411"/>
              <a:ext cx="2822314" cy="2822313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rgbClr val="1F6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sz="2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1" name="Arc 6">
              <a:extLst>
                <a:ext uri="{FF2B5EF4-FFF2-40B4-BE49-F238E27FC236}">
                  <a16:creationId xmlns:a16="http://schemas.microsoft.com/office/drawing/2014/main" id="{5386332C-D804-4BF6-A3AC-4BD4E3A12601}"/>
                </a:ext>
              </a:extLst>
            </p:cNvPr>
            <p:cNvSpPr/>
            <p:nvPr/>
          </p:nvSpPr>
          <p:spPr>
            <a:xfrm>
              <a:off x="7635122" y="1384985"/>
              <a:ext cx="2309166" cy="2309165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rgbClr val="1F1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sz="2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2" name="Arc 7">
              <a:extLst>
                <a:ext uri="{FF2B5EF4-FFF2-40B4-BE49-F238E27FC236}">
                  <a16:creationId xmlns:a16="http://schemas.microsoft.com/office/drawing/2014/main" id="{A09C5381-87F1-45DF-82F0-141A424FB344}"/>
                </a:ext>
              </a:extLst>
            </p:cNvPr>
            <p:cNvSpPr/>
            <p:nvPr/>
          </p:nvSpPr>
          <p:spPr>
            <a:xfrm>
              <a:off x="7891695" y="1641558"/>
              <a:ext cx="1796017" cy="1796017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rgbClr val="1F6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sz="2400">
                <a:solidFill>
                  <a:schemeClr val="bg1"/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90BA94C3-05DE-4B94-B9D5-8D070CCAEDE2}"/>
                </a:ext>
              </a:extLst>
            </p:cNvPr>
            <p:cNvGrpSpPr/>
            <p:nvPr/>
          </p:nvGrpSpPr>
          <p:grpSpPr>
            <a:xfrm>
              <a:off x="8199910" y="1660974"/>
              <a:ext cx="615777" cy="1317594"/>
              <a:chOff x="7190690" y="2431939"/>
              <a:chExt cx="698807" cy="1495255"/>
            </a:xfrm>
          </p:grpSpPr>
          <p:grpSp>
            <p:nvGrpSpPr>
              <p:cNvPr id="48" name="Group 9">
                <a:extLst>
                  <a:ext uri="{FF2B5EF4-FFF2-40B4-BE49-F238E27FC236}">
                    <a16:creationId xmlns:a16="http://schemas.microsoft.com/office/drawing/2014/main" id="{5B441F65-DB92-400F-BA74-B62C2AE294E2}"/>
                  </a:ext>
                </a:extLst>
              </p:cNvPr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50" name="Group 11">
                  <a:extLst>
                    <a:ext uri="{FF2B5EF4-FFF2-40B4-BE49-F238E27FC236}">
                      <a16:creationId xmlns:a16="http://schemas.microsoft.com/office/drawing/2014/main" id="{D2CD9D53-A2F1-431E-949C-FD9DA5E60624}"/>
                    </a:ext>
                  </a:extLst>
                </p:cNvPr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52" name="Oval 13">
                    <a:extLst>
                      <a:ext uri="{FF2B5EF4-FFF2-40B4-BE49-F238E27FC236}">
                        <a16:creationId xmlns:a16="http://schemas.microsoft.com/office/drawing/2014/main" id="{775BA36A-9F7B-4A02-B0BF-4963828BE1F1}"/>
                      </a:ext>
                    </a:extLst>
                  </p:cNvPr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rgbClr val="1F6F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 sz="2400">
                      <a:solidFill>
                        <a:schemeClr val="bg1"/>
                      </a:solidFill>
                      <a:latin typeface="字魂36号-正文宋楷" panose="00000500000000000000" pitchFamily="2" charset="-122"/>
                      <a:cs typeface="B Nazanin" pitchFamily="2" charset="-78"/>
                      <a:sym typeface="+mn-lt"/>
                    </a:endParaRPr>
                  </a:p>
                </p:txBody>
              </p:sp>
              <p:cxnSp>
                <p:nvCxnSpPr>
                  <p:cNvPr id="53" name="Straight Connector 14">
                    <a:extLst>
                      <a:ext uri="{FF2B5EF4-FFF2-40B4-BE49-F238E27FC236}">
                        <a16:creationId xmlns:a16="http://schemas.microsoft.com/office/drawing/2014/main" id="{9DE0305B-C82C-4E4E-AEFB-C3DB10BA561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rgbClr val="1F6F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4" name="Arc 15">
                    <a:extLst>
                      <a:ext uri="{FF2B5EF4-FFF2-40B4-BE49-F238E27FC236}">
                        <a16:creationId xmlns:a16="http://schemas.microsoft.com/office/drawing/2014/main" id="{E8E067F9-56D6-40BB-854C-ED1452376E6E}"/>
                      </a:ext>
                    </a:extLst>
                  </p:cNvPr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rgbClr val="1F6F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 sz="2400">
                      <a:solidFill>
                        <a:schemeClr val="bg1"/>
                      </a:solidFill>
                      <a:latin typeface="字魂36号-正文宋楷" panose="00000500000000000000" pitchFamily="2" charset="-122"/>
                      <a:cs typeface="B Nazanin" pitchFamily="2" charset="-78"/>
                      <a:sym typeface="+mn-lt"/>
                    </a:endParaRPr>
                  </a:p>
                </p:txBody>
              </p:sp>
              <p:sp>
                <p:nvSpPr>
                  <p:cNvPr id="55" name="Oval 16">
                    <a:extLst>
                      <a:ext uri="{FF2B5EF4-FFF2-40B4-BE49-F238E27FC236}">
                        <a16:creationId xmlns:a16="http://schemas.microsoft.com/office/drawing/2014/main" id="{A36D24E1-5886-413C-B6C9-C00353EF6C8D}"/>
                      </a:ext>
                    </a:extLst>
                  </p:cNvPr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rgbClr val="1F6F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endParaRPr sz="2400">
                      <a:solidFill>
                        <a:schemeClr val="bg1"/>
                      </a:solidFill>
                      <a:latin typeface="字魂36号-正文宋楷" panose="00000500000000000000" pitchFamily="2" charset="-122"/>
                      <a:cs typeface="B Nazanin" pitchFamily="2" charset="-78"/>
                      <a:sym typeface="+mn-lt"/>
                    </a:endParaRPr>
                  </a:p>
                </p:txBody>
              </p:sp>
            </p:grpSp>
            <p:sp>
              <p:nvSpPr>
                <p:cNvPr id="51" name="TextBox 12">
                  <a:extLst>
                    <a:ext uri="{FF2B5EF4-FFF2-40B4-BE49-F238E27FC236}">
                      <a16:creationId xmlns:a16="http://schemas.microsoft.com/office/drawing/2014/main" id="{A0F67A37-F6DB-458F-80C4-6AC0AC948319}"/>
                    </a:ext>
                  </a:extLst>
                </p:cNvPr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0000" lnSpcReduction="20000"/>
                </a:bodyPr>
                <a:lstStyle/>
                <a:p>
                  <a:pPr algn="ctr" rtl="1"/>
                  <a:r>
                    <a:rPr lang="en-US" altLang="zh-CN" sz="2133" dirty="0">
                      <a:solidFill>
                        <a:schemeClr val="bg1"/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+mn-lt"/>
                    </a:rPr>
                    <a:t>15</a:t>
                  </a:r>
                </a:p>
              </p:txBody>
            </p:sp>
          </p:grpSp>
          <p:cxnSp>
            <p:nvCxnSpPr>
              <p:cNvPr id="49" name="Straight Connector 10">
                <a:extLst>
                  <a:ext uri="{FF2B5EF4-FFF2-40B4-BE49-F238E27FC236}">
                    <a16:creationId xmlns:a16="http://schemas.microsoft.com/office/drawing/2014/main" id="{9E1F64C4-9D28-432C-A501-6348F615F6FC}"/>
                  </a:ext>
                </a:extLst>
              </p:cNvPr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F27D457F-FF52-4536-A131-672E9A0AEE72}"/>
                </a:ext>
              </a:extLst>
            </p:cNvPr>
            <p:cNvGrpSpPr/>
            <p:nvPr/>
          </p:nvGrpSpPr>
          <p:grpSpPr>
            <a:xfrm>
              <a:off x="8806426" y="1660974"/>
              <a:ext cx="649314" cy="1800130"/>
              <a:chOff x="7878987" y="2431939"/>
              <a:chExt cx="736866" cy="2042855"/>
            </a:xfrm>
          </p:grpSpPr>
          <p:sp>
            <p:nvSpPr>
              <p:cNvPr id="42" name="Oval 22">
                <a:extLst>
                  <a:ext uri="{FF2B5EF4-FFF2-40B4-BE49-F238E27FC236}">
                    <a16:creationId xmlns:a16="http://schemas.microsoft.com/office/drawing/2014/main" id="{38DB0E05-FF1B-42BB-9ED3-DCCECD762D58}"/>
                  </a:ext>
                </a:extLst>
              </p:cNvPr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cxnSp>
            <p:nvCxnSpPr>
              <p:cNvPr id="43" name="Straight Connector 23">
                <a:extLst>
                  <a:ext uri="{FF2B5EF4-FFF2-40B4-BE49-F238E27FC236}">
                    <a16:creationId xmlns:a16="http://schemas.microsoft.com/office/drawing/2014/main" id="{29A6ABFA-9E85-4372-AC76-8EA9E0460DBC}"/>
                  </a:ext>
                </a:extLst>
              </p:cNvPr>
              <p:cNvCxnSpPr/>
              <p:nvPr/>
            </p:nvCxnSpPr>
            <p:spPr>
              <a:xfrm flipH="1"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4" name="Arc 24">
                <a:extLst>
                  <a:ext uri="{FF2B5EF4-FFF2-40B4-BE49-F238E27FC236}">
                    <a16:creationId xmlns:a16="http://schemas.microsoft.com/office/drawing/2014/main" id="{981B226A-C57D-4F55-8090-C8D6851A3748}"/>
                  </a:ext>
                </a:extLst>
              </p:cNvPr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5" name="Oval 25">
                <a:extLst>
                  <a:ext uri="{FF2B5EF4-FFF2-40B4-BE49-F238E27FC236}">
                    <a16:creationId xmlns:a16="http://schemas.microsoft.com/office/drawing/2014/main" id="{55F9A039-DFD4-451C-87FB-D3A005512E8C}"/>
                  </a:ext>
                </a:extLst>
              </p:cNvPr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6" name="TextBox 26">
                <a:extLst>
                  <a:ext uri="{FF2B5EF4-FFF2-40B4-BE49-F238E27FC236}">
                    <a16:creationId xmlns:a16="http://schemas.microsoft.com/office/drawing/2014/main" id="{5BCA6245-DCA5-45B5-902A-F584EEAE829A}"/>
                  </a:ext>
                </a:extLst>
              </p:cNvPr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pPr algn="ctr" rtl="1"/>
                <a:r>
                  <a:rPr lang="en-US" altLang="zh-CN" sz="2133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23</a:t>
                </a:r>
              </a:p>
            </p:txBody>
          </p:sp>
          <p:cxnSp>
            <p:nvCxnSpPr>
              <p:cNvPr id="47" name="Straight Connector 27">
                <a:extLst>
                  <a:ext uri="{FF2B5EF4-FFF2-40B4-BE49-F238E27FC236}">
                    <a16:creationId xmlns:a16="http://schemas.microsoft.com/office/drawing/2014/main" id="{4535BD6C-51B3-4E28-94DD-E55307E43C34}"/>
                  </a:ext>
                </a:extLst>
              </p:cNvPr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E8AC8051-0E16-4E67-AFC4-665E89A1A123}"/>
                </a:ext>
              </a:extLst>
            </p:cNvPr>
            <p:cNvGrpSpPr/>
            <p:nvPr/>
          </p:nvGrpSpPr>
          <p:grpSpPr>
            <a:xfrm>
              <a:off x="9315535" y="1660974"/>
              <a:ext cx="780257" cy="1998418"/>
              <a:chOff x="8456743" y="2431939"/>
              <a:chExt cx="885465" cy="2267880"/>
            </a:xfrm>
          </p:grpSpPr>
          <p:sp>
            <p:nvSpPr>
              <p:cNvPr id="36" name="Arc 29">
                <a:extLst>
                  <a:ext uri="{FF2B5EF4-FFF2-40B4-BE49-F238E27FC236}">
                    <a16:creationId xmlns:a16="http://schemas.microsoft.com/office/drawing/2014/main" id="{F14C64EB-3CB0-48B4-8141-7A048B2929A0}"/>
                  </a:ext>
                </a:extLst>
              </p:cNvPr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7" name="Oval 30">
                <a:extLst>
                  <a:ext uri="{FF2B5EF4-FFF2-40B4-BE49-F238E27FC236}">
                    <a16:creationId xmlns:a16="http://schemas.microsoft.com/office/drawing/2014/main" id="{15583A61-5246-4D87-8F98-9DF73A364624}"/>
                  </a:ext>
                </a:extLst>
              </p:cNvPr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8" name="TextBox 31">
                <a:extLst>
                  <a:ext uri="{FF2B5EF4-FFF2-40B4-BE49-F238E27FC236}">
                    <a16:creationId xmlns:a16="http://schemas.microsoft.com/office/drawing/2014/main" id="{71F5AE64-42B8-4817-8A61-FC0E564A9566}"/>
                  </a:ext>
                </a:extLst>
              </p:cNvPr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pPr algn="ctr" rtl="1"/>
                <a:r>
                  <a:rPr lang="en-US" altLang="zh-CN" sz="2133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32</a:t>
                </a:r>
              </a:p>
            </p:txBody>
          </p:sp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id="{42D14B60-B2F5-4624-B41B-E2367FEACC64}"/>
                  </a:ext>
                </a:extLst>
              </p:cNvPr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cxnSp>
            <p:nvCxnSpPr>
              <p:cNvPr id="40" name="Straight Connector 33">
                <a:extLst>
                  <a:ext uri="{FF2B5EF4-FFF2-40B4-BE49-F238E27FC236}">
                    <a16:creationId xmlns:a16="http://schemas.microsoft.com/office/drawing/2014/main" id="{B30F8C8B-5E8A-4CBD-8B2C-BB00F83B3390}"/>
                  </a:ext>
                </a:extLst>
              </p:cNvPr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34">
                <a:extLst>
                  <a:ext uri="{FF2B5EF4-FFF2-40B4-BE49-F238E27FC236}">
                    <a16:creationId xmlns:a16="http://schemas.microsoft.com/office/drawing/2014/main" id="{5CEA6895-FE2A-4807-BF6B-425AE1EA3208}"/>
                  </a:ext>
                </a:extLst>
              </p:cNvPr>
              <p:cNvCxnSpPr/>
              <p:nvPr/>
            </p:nvCxnSpPr>
            <p:spPr>
              <a:xfrm flipH="1"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6" name="Group 35">
              <a:extLst>
                <a:ext uri="{FF2B5EF4-FFF2-40B4-BE49-F238E27FC236}">
                  <a16:creationId xmlns:a16="http://schemas.microsoft.com/office/drawing/2014/main" id="{C235D36D-49E8-49F3-B0F8-3C15D717F89F}"/>
                </a:ext>
              </a:extLst>
            </p:cNvPr>
            <p:cNvGrpSpPr/>
            <p:nvPr/>
          </p:nvGrpSpPr>
          <p:grpSpPr>
            <a:xfrm>
              <a:off x="10120068" y="1660974"/>
              <a:ext cx="615777" cy="1671101"/>
              <a:chOff x="9369757" y="2431939"/>
              <a:chExt cx="698807" cy="1896428"/>
            </a:xfrm>
          </p:grpSpPr>
          <p:sp>
            <p:nvSpPr>
              <p:cNvPr id="30" name="Oval 36">
                <a:extLst>
                  <a:ext uri="{FF2B5EF4-FFF2-40B4-BE49-F238E27FC236}">
                    <a16:creationId xmlns:a16="http://schemas.microsoft.com/office/drawing/2014/main" id="{00823D10-6B5A-43A4-9E65-AE4B1E3F5573}"/>
                  </a:ext>
                </a:extLst>
              </p:cNvPr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cxnSp>
            <p:nvCxnSpPr>
              <p:cNvPr id="31" name="Straight Connector 37">
                <a:extLst>
                  <a:ext uri="{FF2B5EF4-FFF2-40B4-BE49-F238E27FC236}">
                    <a16:creationId xmlns:a16="http://schemas.microsoft.com/office/drawing/2014/main" id="{F88E988B-E305-49DA-BA2E-85F876415870}"/>
                  </a:ext>
                </a:extLst>
              </p:cNvPr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Arc 38">
                <a:extLst>
                  <a:ext uri="{FF2B5EF4-FFF2-40B4-BE49-F238E27FC236}">
                    <a16:creationId xmlns:a16="http://schemas.microsoft.com/office/drawing/2014/main" id="{DA19B5D9-D126-4AEB-A654-E940C7358632}"/>
                  </a:ext>
                </a:extLst>
              </p:cNvPr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3AC45749-DB83-4B50-8A8D-C750D0B2E9A5}"/>
                  </a:ext>
                </a:extLst>
              </p:cNvPr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4D3EEED1-C111-46E6-A9B8-C6CA5D23F6EC}"/>
                  </a:ext>
                </a:extLst>
              </p:cNvPr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pPr algn="ctr" rtl="1"/>
                <a:r>
                  <a:rPr lang="en-US" altLang="zh-CN" sz="2133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45</a:t>
                </a:r>
              </a:p>
            </p:txBody>
          </p:sp>
          <p:cxnSp>
            <p:nvCxnSpPr>
              <p:cNvPr id="35" name="Straight Connector 41">
                <a:extLst>
                  <a:ext uri="{FF2B5EF4-FFF2-40B4-BE49-F238E27FC236}">
                    <a16:creationId xmlns:a16="http://schemas.microsoft.com/office/drawing/2014/main" id="{C06C1D87-E607-4FD9-9939-CB073A9F42DE}"/>
                  </a:ext>
                </a:extLst>
              </p:cNvPr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Arc 44">
              <a:extLst>
                <a:ext uri="{FF2B5EF4-FFF2-40B4-BE49-F238E27FC236}">
                  <a16:creationId xmlns:a16="http://schemas.microsoft.com/office/drawing/2014/main" id="{68DDE4BE-58E4-463A-8928-02D0F93E4EC0}"/>
                </a:ext>
              </a:extLst>
            </p:cNvPr>
            <p:cNvSpPr/>
            <p:nvPr/>
          </p:nvSpPr>
          <p:spPr>
            <a:xfrm>
              <a:off x="6859032" y="588012"/>
              <a:ext cx="3876813" cy="3882008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rgbClr val="1F6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sz="2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grpSp>
          <p:nvGrpSpPr>
            <p:cNvPr id="18" name="Group 46">
              <a:extLst>
                <a:ext uri="{FF2B5EF4-FFF2-40B4-BE49-F238E27FC236}">
                  <a16:creationId xmlns:a16="http://schemas.microsoft.com/office/drawing/2014/main" id="{D71E57FE-BF94-4810-960D-915868A9D33F}"/>
                </a:ext>
              </a:extLst>
            </p:cNvPr>
            <p:cNvGrpSpPr/>
            <p:nvPr/>
          </p:nvGrpSpPr>
          <p:grpSpPr>
            <a:xfrm>
              <a:off x="10735846" y="1660974"/>
              <a:ext cx="615777" cy="1491836"/>
              <a:chOff x="10068565" y="2431939"/>
              <a:chExt cx="698807" cy="1692992"/>
            </a:xfrm>
          </p:grpSpPr>
          <p:sp>
            <p:nvSpPr>
              <p:cNvPr id="24" name="Oval 47">
                <a:extLst>
                  <a:ext uri="{FF2B5EF4-FFF2-40B4-BE49-F238E27FC236}">
                    <a16:creationId xmlns:a16="http://schemas.microsoft.com/office/drawing/2014/main" id="{615B35EA-BB6D-4448-807A-BE6D37667A92}"/>
                  </a:ext>
                </a:extLst>
              </p:cNvPr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cxnSp>
            <p:nvCxnSpPr>
              <p:cNvPr id="25" name="Straight Connector 48">
                <a:extLst>
                  <a:ext uri="{FF2B5EF4-FFF2-40B4-BE49-F238E27FC236}">
                    <a16:creationId xmlns:a16="http://schemas.microsoft.com/office/drawing/2014/main" id="{32048784-99CF-4E87-AEEC-B592D139651E}"/>
                  </a:ext>
                </a:extLst>
              </p:cNvPr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Arc 49">
                <a:extLst>
                  <a:ext uri="{FF2B5EF4-FFF2-40B4-BE49-F238E27FC236}">
                    <a16:creationId xmlns:a16="http://schemas.microsoft.com/office/drawing/2014/main" id="{DD613905-6D4C-4A01-BE1E-E65B0B7C8E44}"/>
                  </a:ext>
                </a:extLst>
              </p:cNvPr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7" name="Oval 50">
                <a:extLst>
                  <a:ext uri="{FF2B5EF4-FFF2-40B4-BE49-F238E27FC236}">
                    <a16:creationId xmlns:a16="http://schemas.microsoft.com/office/drawing/2014/main" id="{C7057640-FD54-4067-9B1E-42AF168FFD75}"/>
                  </a:ext>
                </a:extLst>
              </p:cNvPr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bg1"/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8" name="TextBox 51">
                <a:extLst>
                  <a:ext uri="{FF2B5EF4-FFF2-40B4-BE49-F238E27FC236}">
                    <a16:creationId xmlns:a16="http://schemas.microsoft.com/office/drawing/2014/main" id="{939A3EC2-DECB-4AB9-9924-FFC815318E86}"/>
                  </a:ext>
                </a:extLst>
              </p:cNvPr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pPr algn="ctr" rtl="1"/>
                <a:r>
                  <a:rPr lang="en-US" altLang="zh-CN" sz="2133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55</a:t>
                </a:r>
              </a:p>
            </p:txBody>
          </p:sp>
          <p:cxnSp>
            <p:nvCxnSpPr>
              <p:cNvPr id="29" name="Straight Connector 52">
                <a:extLst>
                  <a:ext uri="{FF2B5EF4-FFF2-40B4-BE49-F238E27FC236}">
                    <a16:creationId xmlns:a16="http://schemas.microsoft.com/office/drawing/2014/main" id="{6F86E902-1F01-4248-AB3C-3D0F4DB31A4B}"/>
                  </a:ext>
                </a:extLst>
              </p:cNvPr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3EAF0C1D-615C-48CC-B816-FC451400DB43}"/>
              </a:ext>
            </a:extLst>
          </p:cNvPr>
          <p:cNvSpPr/>
          <p:nvPr/>
        </p:nvSpPr>
        <p:spPr>
          <a:xfrm>
            <a:off x="3556221" y="1362848"/>
            <a:ext cx="2979287" cy="6096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عنوان را وارد کنید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  <a:p>
            <a:pPr algn="ctr" rtl="1">
              <a:defRPr/>
            </a:pPr>
            <a:r>
              <a:rPr lang="fa-I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برای وارد کردن عنوان کلیک کنید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2A9CD1D-715C-4F7F-8BEE-5027D720DE0D}"/>
              </a:ext>
            </a:extLst>
          </p:cNvPr>
          <p:cNvSpPr/>
          <p:nvPr/>
        </p:nvSpPr>
        <p:spPr>
          <a:xfrm>
            <a:off x="3543989" y="2529016"/>
            <a:ext cx="2979287" cy="6096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عنوان را وارد کنید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  <a:p>
            <a:pPr algn="ctr" rtl="1">
              <a:defRPr/>
            </a:pPr>
            <a:r>
              <a:rPr lang="fa-I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برای وارد کردن عنوان کلیک کنید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2D89AF0-2E59-4D74-9A38-7E84FAFB1D95}"/>
              </a:ext>
            </a:extLst>
          </p:cNvPr>
          <p:cNvSpPr/>
          <p:nvPr/>
        </p:nvSpPr>
        <p:spPr>
          <a:xfrm>
            <a:off x="3556221" y="3858625"/>
            <a:ext cx="2979287" cy="6096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عنوان را وارد کنید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  <a:p>
            <a:pPr algn="ctr" rtl="1">
              <a:defRPr/>
            </a:pPr>
            <a:r>
              <a:rPr lang="fa-I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rPr>
              <a:t>برای وارد کردن عنوان کلیک کنید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8B81304-51B6-4B3C-9A3F-868BDE5D90D3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1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2735639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3103080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4C2C080-5601-4A6F-B0FB-BC693DD5A7F4}"/>
              </a:ext>
            </a:extLst>
          </p:cNvPr>
          <p:cNvGrpSpPr/>
          <p:nvPr/>
        </p:nvGrpSpPr>
        <p:grpSpPr>
          <a:xfrm>
            <a:off x="2995675" y="1452099"/>
            <a:ext cx="8852685" cy="3123211"/>
            <a:chOff x="2995675" y="1452099"/>
            <a:chExt cx="8852685" cy="3123211"/>
          </a:xfrm>
        </p:grpSpPr>
        <p:sp>
          <p:nvSpPr>
            <p:cNvPr id="9" name="1">
              <a:extLst>
                <a:ext uri="{FF2B5EF4-FFF2-40B4-BE49-F238E27FC236}">
                  <a16:creationId xmlns:a16="http://schemas.microsoft.com/office/drawing/2014/main" id="{FCC1BC8D-6126-453F-ADE2-7654CC7A736E}"/>
                </a:ext>
              </a:extLst>
            </p:cNvPr>
            <p:cNvSpPr/>
            <p:nvPr/>
          </p:nvSpPr>
          <p:spPr bwMode="auto">
            <a:xfrm rot="1800000" flipV="1">
              <a:off x="7263200" y="1913895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B2CA904F-AF9A-4DB8-9368-E416278106A3}"/>
                </a:ext>
              </a:extLst>
            </p:cNvPr>
            <p:cNvSpPr/>
            <p:nvPr/>
          </p:nvSpPr>
          <p:spPr bwMode="auto">
            <a:xfrm rot="5463362" flipV="1">
              <a:off x="7735589" y="2749056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1" name="1">
              <a:extLst>
                <a:ext uri="{FF2B5EF4-FFF2-40B4-BE49-F238E27FC236}">
                  <a16:creationId xmlns:a16="http://schemas.microsoft.com/office/drawing/2014/main" id="{08AD5984-782B-4503-AD84-0FAEF81729A7}"/>
                </a:ext>
              </a:extLst>
            </p:cNvPr>
            <p:cNvSpPr/>
            <p:nvPr/>
          </p:nvSpPr>
          <p:spPr bwMode="auto">
            <a:xfrm rot="19736638" flipH="1" flipV="1">
              <a:off x="6303734" y="1922375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id="{106F0908-5117-40A3-9F9E-CAD5179397A1}"/>
                </a:ext>
              </a:extLst>
            </p:cNvPr>
            <p:cNvSpPr/>
            <p:nvPr/>
          </p:nvSpPr>
          <p:spPr bwMode="auto">
            <a:xfrm rot="1800000">
              <a:off x="6291032" y="3597738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3" name="1">
              <a:extLst>
                <a:ext uri="{FF2B5EF4-FFF2-40B4-BE49-F238E27FC236}">
                  <a16:creationId xmlns:a16="http://schemas.microsoft.com/office/drawing/2014/main" id="{E428D809-071D-4A6A-8D74-7FC2FED438C8}"/>
                </a:ext>
              </a:extLst>
            </p:cNvPr>
            <p:cNvSpPr/>
            <p:nvPr/>
          </p:nvSpPr>
          <p:spPr bwMode="auto">
            <a:xfrm rot="19736638">
              <a:off x="7250497" y="3589259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4" name="1">
              <a:extLst>
                <a:ext uri="{FF2B5EF4-FFF2-40B4-BE49-F238E27FC236}">
                  <a16:creationId xmlns:a16="http://schemas.microsoft.com/office/drawing/2014/main" id="{F856C8E7-47FA-4C21-9EE8-C0A830A5CD1B}"/>
                </a:ext>
              </a:extLst>
            </p:cNvPr>
            <p:cNvSpPr/>
            <p:nvPr/>
          </p:nvSpPr>
          <p:spPr bwMode="auto">
            <a:xfrm rot="5463362" flipH="1">
              <a:off x="5818643" y="2762578"/>
              <a:ext cx="1291508" cy="507594"/>
            </a:xfrm>
            <a:custGeom>
              <a:avLst/>
              <a:gdLst>
                <a:gd name="connsiteX0" fmla="*/ 279327 w 1999980"/>
                <a:gd name="connsiteY0" fmla="*/ 786040 h 786040"/>
                <a:gd name="connsiteX1" fmla="*/ 999990 w 1999980"/>
                <a:gd name="connsiteY1" fmla="*/ 297572 h 786040"/>
                <a:gd name="connsiteX2" fmla="*/ 1720653 w 1999980"/>
                <a:gd name="connsiteY2" fmla="*/ 786040 h 786040"/>
                <a:gd name="connsiteX3" fmla="*/ 1999980 w 1999980"/>
                <a:gd name="connsiteY3" fmla="*/ 628832 h 786040"/>
                <a:gd name="connsiteX4" fmla="*/ 1849144 w 1999980"/>
                <a:gd name="connsiteY4" fmla="*/ 376176 h 786040"/>
                <a:gd name="connsiteX5" fmla="*/ 1798865 w 1999980"/>
                <a:gd name="connsiteY5" fmla="*/ 404249 h 786040"/>
                <a:gd name="connsiteX6" fmla="*/ 999990 w 1999980"/>
                <a:gd name="connsiteY6" fmla="*/ 0 h 786040"/>
                <a:gd name="connsiteX7" fmla="*/ 201115 w 1999980"/>
                <a:gd name="connsiteY7" fmla="*/ 404249 h 786040"/>
                <a:gd name="connsiteX8" fmla="*/ 150836 w 1999980"/>
                <a:gd name="connsiteY8" fmla="*/ 376176 h 786040"/>
                <a:gd name="connsiteX9" fmla="*/ 0 w 1999980"/>
                <a:gd name="connsiteY9" fmla="*/ 628832 h 786040"/>
                <a:gd name="connsiteX10" fmla="*/ 279327 w 1999980"/>
                <a:gd name="connsiteY10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979" h="786040">
                  <a:moveTo>
                    <a:pt x="279327" y="786040"/>
                  </a:moveTo>
                  <a:cubicBezTo>
                    <a:pt x="575413" y="247041"/>
                    <a:pt x="999990" y="297572"/>
                    <a:pt x="999990" y="297572"/>
                  </a:cubicBezTo>
                  <a:cubicBezTo>
                    <a:pt x="999990" y="297572"/>
                    <a:pt x="1424567" y="247041"/>
                    <a:pt x="1720653" y="786040"/>
                  </a:cubicBezTo>
                  <a:cubicBezTo>
                    <a:pt x="1999980" y="628832"/>
                    <a:pt x="1999980" y="628832"/>
                    <a:pt x="1999980" y="628832"/>
                  </a:cubicBezTo>
                  <a:cubicBezTo>
                    <a:pt x="1849144" y="376176"/>
                    <a:pt x="1849144" y="376176"/>
                    <a:pt x="1849144" y="376176"/>
                  </a:cubicBezTo>
                  <a:cubicBezTo>
                    <a:pt x="1798865" y="404249"/>
                    <a:pt x="1798865" y="404249"/>
                    <a:pt x="1798865" y="404249"/>
                  </a:cubicBezTo>
                  <a:cubicBezTo>
                    <a:pt x="1798865" y="404249"/>
                    <a:pt x="1564230" y="28073"/>
                    <a:pt x="999990" y="0"/>
                  </a:cubicBezTo>
                  <a:cubicBezTo>
                    <a:pt x="435750" y="28073"/>
                    <a:pt x="201115" y="404249"/>
                    <a:pt x="201115" y="404249"/>
                  </a:cubicBezTo>
                  <a:cubicBezTo>
                    <a:pt x="201115" y="404249"/>
                    <a:pt x="201115" y="404249"/>
                    <a:pt x="150836" y="376176"/>
                  </a:cubicBezTo>
                  <a:cubicBezTo>
                    <a:pt x="150836" y="376176"/>
                    <a:pt x="150836" y="376176"/>
                    <a:pt x="0" y="628832"/>
                  </a:cubicBezTo>
                  <a:cubicBezTo>
                    <a:pt x="0" y="628832"/>
                    <a:pt x="0" y="628832"/>
                    <a:pt x="279327" y="786040"/>
                  </a:cubicBezTo>
                  <a:close/>
                </a:path>
              </a:pathLst>
            </a:custGeom>
            <a:solidFill>
              <a:srgbClr val="1F1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867EC3F4-C35E-4D43-B883-C136D6DE802D}"/>
                </a:ext>
              </a:extLst>
            </p:cNvPr>
            <p:cNvSpPr/>
            <p:nvPr/>
          </p:nvSpPr>
          <p:spPr>
            <a:xfrm>
              <a:off x="6365028" y="1456578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6" name="1">
              <a:extLst>
                <a:ext uri="{FF2B5EF4-FFF2-40B4-BE49-F238E27FC236}">
                  <a16:creationId xmlns:a16="http://schemas.microsoft.com/office/drawing/2014/main" id="{2CC3E772-1308-4206-B99F-B86452149D81}"/>
                </a:ext>
              </a:extLst>
            </p:cNvPr>
            <p:cNvSpPr/>
            <p:nvPr/>
          </p:nvSpPr>
          <p:spPr>
            <a:xfrm>
              <a:off x="8376343" y="2617812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7" name="1">
              <a:extLst>
                <a:ext uri="{FF2B5EF4-FFF2-40B4-BE49-F238E27FC236}">
                  <a16:creationId xmlns:a16="http://schemas.microsoft.com/office/drawing/2014/main" id="{2712B593-28E9-477C-B096-80C741E8F8DF}"/>
                </a:ext>
              </a:extLst>
            </p:cNvPr>
            <p:cNvSpPr/>
            <p:nvPr/>
          </p:nvSpPr>
          <p:spPr>
            <a:xfrm>
              <a:off x="7709367" y="3773049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F18CCE6D-2B27-4F3B-89B3-115A8ACDB507}"/>
                </a:ext>
              </a:extLst>
            </p:cNvPr>
            <p:cNvSpPr/>
            <p:nvPr/>
          </p:nvSpPr>
          <p:spPr>
            <a:xfrm>
              <a:off x="5689666" y="2626337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19" name="1">
              <a:extLst>
                <a:ext uri="{FF2B5EF4-FFF2-40B4-BE49-F238E27FC236}">
                  <a16:creationId xmlns:a16="http://schemas.microsoft.com/office/drawing/2014/main" id="{5A4FD870-8822-419E-8AE5-4DAE0DD9B2AC}"/>
                </a:ext>
              </a:extLst>
            </p:cNvPr>
            <p:cNvSpPr/>
            <p:nvPr/>
          </p:nvSpPr>
          <p:spPr>
            <a:xfrm>
              <a:off x="7708492" y="1452099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0" name="1">
              <a:extLst>
                <a:ext uri="{FF2B5EF4-FFF2-40B4-BE49-F238E27FC236}">
                  <a16:creationId xmlns:a16="http://schemas.microsoft.com/office/drawing/2014/main" id="{C3E72439-AA6B-441A-A9FF-CE4B6993C396}"/>
                </a:ext>
              </a:extLst>
            </p:cNvPr>
            <p:cNvSpPr/>
            <p:nvPr/>
          </p:nvSpPr>
          <p:spPr>
            <a:xfrm>
              <a:off x="6354501" y="3797284"/>
              <a:ext cx="778027" cy="778026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1" name="1">
              <a:extLst>
                <a:ext uri="{FF2B5EF4-FFF2-40B4-BE49-F238E27FC236}">
                  <a16:creationId xmlns:a16="http://schemas.microsoft.com/office/drawing/2014/main" id="{C4684D60-AD48-4666-A0F4-020B1C2F02B5}"/>
                </a:ext>
              </a:extLst>
            </p:cNvPr>
            <p:cNvSpPr/>
            <p:nvPr/>
          </p:nvSpPr>
          <p:spPr bwMode="auto">
            <a:xfrm>
              <a:off x="6625231" y="1738113"/>
              <a:ext cx="257620" cy="214956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2" name="1">
              <a:extLst>
                <a:ext uri="{FF2B5EF4-FFF2-40B4-BE49-F238E27FC236}">
                  <a16:creationId xmlns:a16="http://schemas.microsoft.com/office/drawing/2014/main" id="{85D2802E-0C88-4237-9ED3-DED1E71D6F00}"/>
                </a:ext>
              </a:extLst>
            </p:cNvPr>
            <p:cNvSpPr/>
            <p:nvPr/>
          </p:nvSpPr>
          <p:spPr bwMode="auto">
            <a:xfrm>
              <a:off x="7968694" y="1713950"/>
              <a:ext cx="257622" cy="254326"/>
            </a:xfrm>
            <a:custGeom>
              <a:avLst/>
              <a:gdLst>
                <a:gd name="T0" fmla="*/ 126 w 351"/>
                <a:gd name="T1" fmla="*/ 270 h 347"/>
                <a:gd name="T2" fmla="*/ 100 w 351"/>
                <a:gd name="T3" fmla="*/ 270 h 347"/>
                <a:gd name="T4" fmla="*/ 133 w 351"/>
                <a:gd name="T5" fmla="*/ 238 h 347"/>
                <a:gd name="T6" fmla="*/ 89 w 351"/>
                <a:gd name="T7" fmla="*/ 245 h 347"/>
                <a:gd name="T8" fmla="*/ 48 w 351"/>
                <a:gd name="T9" fmla="*/ 222 h 347"/>
                <a:gd name="T10" fmla="*/ 0 w 351"/>
                <a:gd name="T11" fmla="*/ 270 h 347"/>
                <a:gd name="T12" fmla="*/ 14 w 351"/>
                <a:gd name="T13" fmla="*/ 303 h 347"/>
                <a:gd name="T14" fmla="*/ 6 w 351"/>
                <a:gd name="T15" fmla="*/ 347 h 347"/>
                <a:gd name="T16" fmla="*/ 166 w 351"/>
                <a:gd name="T17" fmla="*/ 347 h 347"/>
                <a:gd name="T18" fmla="*/ 108 w 351"/>
                <a:gd name="T19" fmla="*/ 289 h 347"/>
                <a:gd name="T20" fmla="*/ 126 w 351"/>
                <a:gd name="T21" fmla="*/ 270 h 347"/>
                <a:gd name="T22" fmla="*/ 48 w 351"/>
                <a:gd name="T23" fmla="*/ 236 h 347"/>
                <a:gd name="T24" fmla="*/ 75 w 351"/>
                <a:gd name="T25" fmla="*/ 250 h 347"/>
                <a:gd name="T26" fmla="*/ 82 w 351"/>
                <a:gd name="T27" fmla="*/ 270 h 347"/>
                <a:gd name="T28" fmla="*/ 48 w 351"/>
                <a:gd name="T29" fmla="*/ 304 h 347"/>
                <a:gd name="T30" fmla="*/ 20 w 351"/>
                <a:gd name="T31" fmla="*/ 290 h 347"/>
                <a:gd name="T32" fmla="*/ 13 w 351"/>
                <a:gd name="T33" fmla="*/ 270 h 347"/>
                <a:gd name="T34" fmla="*/ 48 w 351"/>
                <a:gd name="T35" fmla="*/ 236 h 347"/>
                <a:gd name="T36" fmla="*/ 351 w 351"/>
                <a:gd name="T37" fmla="*/ 347 h 347"/>
                <a:gd name="T38" fmla="*/ 190 w 351"/>
                <a:gd name="T39" fmla="*/ 347 h 347"/>
                <a:gd name="T40" fmla="*/ 248 w 351"/>
                <a:gd name="T41" fmla="*/ 289 h 347"/>
                <a:gd name="T42" fmla="*/ 230 w 351"/>
                <a:gd name="T43" fmla="*/ 270 h 347"/>
                <a:gd name="T44" fmla="*/ 256 w 351"/>
                <a:gd name="T45" fmla="*/ 270 h 347"/>
                <a:gd name="T46" fmla="*/ 223 w 351"/>
                <a:gd name="T47" fmla="*/ 238 h 347"/>
                <a:gd name="T48" fmla="*/ 351 w 351"/>
                <a:gd name="T49" fmla="*/ 347 h 347"/>
                <a:gd name="T50" fmla="*/ 191 w 351"/>
                <a:gd name="T51" fmla="*/ 88 h 347"/>
                <a:gd name="T52" fmla="*/ 114 w 351"/>
                <a:gd name="T53" fmla="*/ 122 h 347"/>
                <a:gd name="T54" fmla="*/ 113 w 351"/>
                <a:gd name="T55" fmla="*/ 122 h 347"/>
                <a:gd name="T56" fmla="*/ 149 w 351"/>
                <a:gd name="T57" fmla="*/ 210 h 347"/>
                <a:gd name="T58" fmla="*/ 72 w 351"/>
                <a:gd name="T59" fmla="*/ 210 h 347"/>
                <a:gd name="T60" fmla="*/ 72 w 351"/>
                <a:gd name="T61" fmla="*/ 124 h 347"/>
                <a:gd name="T62" fmla="*/ 178 w 351"/>
                <a:gd name="T63" fmla="*/ 0 h 347"/>
                <a:gd name="T64" fmla="*/ 285 w 351"/>
                <a:gd name="T65" fmla="*/ 124 h 347"/>
                <a:gd name="T66" fmla="*/ 285 w 351"/>
                <a:gd name="T67" fmla="*/ 210 h 347"/>
                <a:gd name="T68" fmla="*/ 207 w 351"/>
                <a:gd name="T69" fmla="*/ 210 h 347"/>
                <a:gd name="T70" fmla="*/ 244 w 351"/>
                <a:gd name="T71" fmla="*/ 119 h 347"/>
                <a:gd name="T72" fmla="*/ 191 w 351"/>
                <a:gd name="T73" fmla="*/ 88 h 347"/>
                <a:gd name="T74" fmla="*/ 20 w 351"/>
                <a:gd name="T75" fmla="*/ 277 h 347"/>
                <a:gd name="T76" fmla="*/ 20 w 351"/>
                <a:gd name="T77" fmla="*/ 270 h 347"/>
                <a:gd name="T78" fmla="*/ 20 w 351"/>
                <a:gd name="T79" fmla="*/ 263 h 347"/>
                <a:gd name="T80" fmla="*/ 47 w 351"/>
                <a:gd name="T81" fmla="*/ 263 h 347"/>
                <a:gd name="T82" fmla="*/ 76 w 351"/>
                <a:gd name="T83" fmla="*/ 263 h 347"/>
                <a:gd name="T84" fmla="*/ 76 w 351"/>
                <a:gd name="T85" fmla="*/ 270 h 347"/>
                <a:gd name="T86" fmla="*/ 76 w 351"/>
                <a:gd name="T87" fmla="*/ 277 h 347"/>
                <a:gd name="T88" fmla="*/ 31 w 351"/>
                <a:gd name="T89" fmla="*/ 277 h 347"/>
                <a:gd name="T90" fmla="*/ 20 w 351"/>
                <a:gd name="T91" fmla="*/ 27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7">
                  <a:moveTo>
                    <a:pt x="126" y="270"/>
                  </a:moveTo>
                  <a:lnTo>
                    <a:pt x="100" y="270"/>
                  </a:lnTo>
                  <a:lnTo>
                    <a:pt x="133" y="238"/>
                  </a:lnTo>
                  <a:cubicBezTo>
                    <a:pt x="117" y="239"/>
                    <a:pt x="102" y="242"/>
                    <a:pt x="89" y="245"/>
                  </a:cubicBezTo>
                  <a:cubicBezTo>
                    <a:pt x="80" y="232"/>
                    <a:pt x="65" y="222"/>
                    <a:pt x="48" y="222"/>
                  </a:cubicBezTo>
                  <a:cubicBezTo>
                    <a:pt x="21" y="222"/>
                    <a:pt x="0" y="244"/>
                    <a:pt x="0" y="270"/>
                  </a:cubicBezTo>
                  <a:cubicBezTo>
                    <a:pt x="0" y="283"/>
                    <a:pt x="5" y="295"/>
                    <a:pt x="14" y="303"/>
                  </a:cubicBezTo>
                  <a:cubicBezTo>
                    <a:pt x="8" y="316"/>
                    <a:pt x="6" y="330"/>
                    <a:pt x="6" y="347"/>
                  </a:cubicBezTo>
                  <a:lnTo>
                    <a:pt x="166" y="347"/>
                  </a:lnTo>
                  <a:lnTo>
                    <a:pt x="108" y="289"/>
                  </a:lnTo>
                  <a:lnTo>
                    <a:pt x="126" y="270"/>
                  </a:lnTo>
                  <a:close/>
                  <a:moveTo>
                    <a:pt x="48" y="236"/>
                  </a:moveTo>
                  <a:cubicBezTo>
                    <a:pt x="59" y="236"/>
                    <a:pt x="69" y="241"/>
                    <a:pt x="75" y="250"/>
                  </a:cubicBezTo>
                  <a:cubicBezTo>
                    <a:pt x="80" y="255"/>
                    <a:pt x="82" y="262"/>
                    <a:pt x="82" y="270"/>
                  </a:cubicBezTo>
                  <a:cubicBezTo>
                    <a:pt x="82" y="289"/>
                    <a:pt x="67" y="304"/>
                    <a:pt x="48" y="304"/>
                  </a:cubicBezTo>
                  <a:cubicBezTo>
                    <a:pt x="36" y="304"/>
                    <a:pt x="26" y="299"/>
                    <a:pt x="20" y="290"/>
                  </a:cubicBezTo>
                  <a:cubicBezTo>
                    <a:pt x="16" y="285"/>
                    <a:pt x="13" y="278"/>
                    <a:pt x="13" y="270"/>
                  </a:cubicBezTo>
                  <a:cubicBezTo>
                    <a:pt x="13" y="251"/>
                    <a:pt x="29" y="236"/>
                    <a:pt x="48" y="236"/>
                  </a:cubicBezTo>
                  <a:close/>
                  <a:moveTo>
                    <a:pt x="351" y="347"/>
                  </a:moveTo>
                  <a:lnTo>
                    <a:pt x="190" y="347"/>
                  </a:lnTo>
                  <a:lnTo>
                    <a:pt x="248" y="289"/>
                  </a:lnTo>
                  <a:lnTo>
                    <a:pt x="230" y="270"/>
                  </a:lnTo>
                  <a:lnTo>
                    <a:pt x="256" y="270"/>
                  </a:lnTo>
                  <a:lnTo>
                    <a:pt x="223" y="238"/>
                  </a:lnTo>
                  <a:cubicBezTo>
                    <a:pt x="297" y="245"/>
                    <a:pt x="351" y="273"/>
                    <a:pt x="351" y="347"/>
                  </a:cubicBezTo>
                  <a:close/>
                  <a:moveTo>
                    <a:pt x="191" y="88"/>
                  </a:moveTo>
                  <a:cubicBezTo>
                    <a:pt x="176" y="109"/>
                    <a:pt x="147" y="122"/>
                    <a:pt x="114" y="122"/>
                  </a:cubicBezTo>
                  <a:lnTo>
                    <a:pt x="113" y="122"/>
                  </a:lnTo>
                  <a:cubicBezTo>
                    <a:pt x="116" y="154"/>
                    <a:pt x="130" y="191"/>
                    <a:pt x="149" y="210"/>
                  </a:cubicBezTo>
                  <a:lnTo>
                    <a:pt x="72" y="210"/>
                  </a:lnTo>
                  <a:lnTo>
                    <a:pt x="72" y="124"/>
                  </a:lnTo>
                  <a:cubicBezTo>
                    <a:pt x="72" y="34"/>
                    <a:pt x="119" y="0"/>
                    <a:pt x="178" y="0"/>
                  </a:cubicBezTo>
                  <a:cubicBezTo>
                    <a:pt x="237" y="0"/>
                    <a:pt x="285" y="34"/>
                    <a:pt x="285" y="124"/>
                  </a:cubicBezTo>
                  <a:lnTo>
                    <a:pt x="285" y="210"/>
                  </a:lnTo>
                  <a:lnTo>
                    <a:pt x="207" y="210"/>
                  </a:lnTo>
                  <a:cubicBezTo>
                    <a:pt x="227" y="190"/>
                    <a:pt x="241" y="152"/>
                    <a:pt x="244" y="119"/>
                  </a:cubicBezTo>
                  <a:cubicBezTo>
                    <a:pt x="221" y="114"/>
                    <a:pt x="203" y="103"/>
                    <a:pt x="191" y="88"/>
                  </a:cubicBezTo>
                  <a:close/>
                  <a:moveTo>
                    <a:pt x="20" y="277"/>
                  </a:moveTo>
                  <a:lnTo>
                    <a:pt x="20" y="270"/>
                  </a:lnTo>
                  <a:lnTo>
                    <a:pt x="20" y="263"/>
                  </a:lnTo>
                  <a:lnTo>
                    <a:pt x="47" y="263"/>
                  </a:lnTo>
                  <a:lnTo>
                    <a:pt x="76" y="263"/>
                  </a:lnTo>
                  <a:lnTo>
                    <a:pt x="76" y="270"/>
                  </a:lnTo>
                  <a:lnTo>
                    <a:pt x="76" y="277"/>
                  </a:lnTo>
                  <a:lnTo>
                    <a:pt x="31" y="277"/>
                  </a:lnTo>
                  <a:lnTo>
                    <a:pt x="20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/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3" name="1">
              <a:extLst>
                <a:ext uri="{FF2B5EF4-FFF2-40B4-BE49-F238E27FC236}">
                  <a16:creationId xmlns:a16="http://schemas.microsoft.com/office/drawing/2014/main" id="{16E9BDE8-B866-4578-B9A7-DA28BE4CA3AE}"/>
                </a:ext>
              </a:extLst>
            </p:cNvPr>
            <p:cNvSpPr/>
            <p:nvPr/>
          </p:nvSpPr>
          <p:spPr bwMode="auto">
            <a:xfrm>
              <a:off x="5986913" y="2886539"/>
              <a:ext cx="183534" cy="257622"/>
            </a:xfrm>
            <a:custGeom>
              <a:avLst/>
              <a:gdLst>
                <a:gd name="connsiteX0" fmla="*/ 57923 w 432989"/>
                <a:gd name="connsiteY0" fmla="*/ 117774 h 607780"/>
                <a:gd name="connsiteX1" fmla="*/ 82032 w 432989"/>
                <a:gd name="connsiteY1" fmla="*/ 117774 h 607780"/>
                <a:gd name="connsiteX2" fmla="*/ 112044 w 432989"/>
                <a:gd name="connsiteY2" fmla="*/ 197793 h 607780"/>
                <a:gd name="connsiteX3" fmla="*/ 105742 w 432989"/>
                <a:gd name="connsiteY3" fmla="*/ 163828 h 607780"/>
                <a:gd name="connsiteX4" fmla="*/ 106742 w 432989"/>
                <a:gd name="connsiteY4" fmla="*/ 157034 h 607780"/>
                <a:gd name="connsiteX5" fmla="*/ 116546 w 432989"/>
                <a:gd name="connsiteY5" fmla="*/ 139152 h 607780"/>
                <a:gd name="connsiteX6" fmla="*/ 107843 w 432989"/>
                <a:gd name="connsiteY6" fmla="*/ 123368 h 607780"/>
                <a:gd name="connsiteX7" fmla="*/ 107943 w 432989"/>
                <a:gd name="connsiteY7" fmla="*/ 119872 h 607780"/>
                <a:gd name="connsiteX8" fmla="*/ 110944 w 432989"/>
                <a:gd name="connsiteY8" fmla="*/ 117774 h 607780"/>
                <a:gd name="connsiteX9" fmla="*/ 134854 w 432989"/>
                <a:gd name="connsiteY9" fmla="*/ 117774 h 607780"/>
                <a:gd name="connsiteX10" fmla="*/ 137855 w 432989"/>
                <a:gd name="connsiteY10" fmla="*/ 119872 h 607780"/>
                <a:gd name="connsiteX11" fmla="*/ 137955 w 432989"/>
                <a:gd name="connsiteY11" fmla="*/ 123368 h 607780"/>
                <a:gd name="connsiteX12" fmla="*/ 129251 w 432989"/>
                <a:gd name="connsiteY12" fmla="*/ 139152 h 607780"/>
                <a:gd name="connsiteX13" fmla="*/ 139055 w 432989"/>
                <a:gd name="connsiteY13" fmla="*/ 156935 h 607780"/>
                <a:gd name="connsiteX14" fmla="*/ 140056 w 432989"/>
                <a:gd name="connsiteY14" fmla="*/ 163828 h 607780"/>
                <a:gd name="connsiteX15" fmla="*/ 132853 w 432989"/>
                <a:gd name="connsiteY15" fmla="*/ 197793 h 607780"/>
                <a:gd name="connsiteX16" fmla="*/ 163765 w 432989"/>
                <a:gd name="connsiteY16" fmla="*/ 117774 h 607780"/>
                <a:gd name="connsiteX17" fmla="*/ 187474 w 432989"/>
                <a:gd name="connsiteY17" fmla="*/ 117774 h 607780"/>
                <a:gd name="connsiteX18" fmla="*/ 244397 w 432989"/>
                <a:gd name="connsiteY18" fmla="*/ 174417 h 607780"/>
                <a:gd name="connsiteX19" fmla="*/ 244697 w 432989"/>
                <a:gd name="connsiteY19" fmla="*/ 219372 h 607780"/>
                <a:gd name="connsiteX20" fmla="*/ 293417 w 432989"/>
                <a:gd name="connsiteY20" fmla="*/ 189202 h 607780"/>
                <a:gd name="connsiteX21" fmla="*/ 326630 w 432989"/>
                <a:gd name="connsiteY21" fmla="*/ 196894 h 607780"/>
                <a:gd name="connsiteX22" fmla="*/ 318827 w 432989"/>
                <a:gd name="connsiteY22" fmla="*/ 230061 h 607780"/>
                <a:gd name="connsiteX23" fmla="*/ 233493 w 432989"/>
                <a:gd name="connsiteY23" fmla="*/ 282908 h 607780"/>
                <a:gd name="connsiteX24" fmla="*/ 196678 w 432989"/>
                <a:gd name="connsiteY24" fmla="*/ 262628 h 607780"/>
                <a:gd name="connsiteX25" fmla="*/ 196278 w 432989"/>
                <a:gd name="connsiteY25" fmla="*/ 174717 h 607780"/>
                <a:gd name="connsiteX26" fmla="*/ 196278 w 432989"/>
                <a:gd name="connsiteY26" fmla="*/ 174517 h 607780"/>
                <a:gd name="connsiteX27" fmla="*/ 191176 w 432989"/>
                <a:gd name="connsiteY27" fmla="*/ 169522 h 607780"/>
                <a:gd name="connsiteX28" fmla="*/ 186174 w 432989"/>
                <a:gd name="connsiteY28" fmla="*/ 174517 h 607780"/>
                <a:gd name="connsiteX29" fmla="*/ 186674 w 432989"/>
                <a:gd name="connsiteY29" fmla="*/ 578909 h 607780"/>
                <a:gd name="connsiteX30" fmla="*/ 157863 w 432989"/>
                <a:gd name="connsiteY30" fmla="*/ 607780 h 607780"/>
                <a:gd name="connsiteX31" fmla="*/ 128951 w 432989"/>
                <a:gd name="connsiteY31" fmla="*/ 578909 h 607780"/>
                <a:gd name="connsiteX32" fmla="*/ 128951 w 432989"/>
                <a:gd name="connsiteY32" fmla="*/ 354535 h 607780"/>
                <a:gd name="connsiteX33" fmla="*/ 122649 w 432989"/>
                <a:gd name="connsiteY33" fmla="*/ 348242 h 607780"/>
                <a:gd name="connsiteX34" fmla="*/ 116446 w 432989"/>
                <a:gd name="connsiteY34" fmla="*/ 354535 h 607780"/>
                <a:gd name="connsiteX35" fmla="*/ 116446 w 432989"/>
                <a:gd name="connsiteY35" fmla="*/ 578909 h 607780"/>
                <a:gd name="connsiteX36" fmla="*/ 87535 w 432989"/>
                <a:gd name="connsiteY36" fmla="*/ 607780 h 607780"/>
                <a:gd name="connsiteX37" fmla="*/ 58623 w 432989"/>
                <a:gd name="connsiteY37" fmla="*/ 578909 h 607780"/>
                <a:gd name="connsiteX38" fmla="*/ 58623 w 432989"/>
                <a:gd name="connsiteY38" fmla="*/ 174717 h 607780"/>
                <a:gd name="connsiteX39" fmla="*/ 53921 w 432989"/>
                <a:gd name="connsiteY39" fmla="*/ 169921 h 607780"/>
                <a:gd name="connsiteX40" fmla="*/ 49119 w 432989"/>
                <a:gd name="connsiteY40" fmla="*/ 174717 h 607780"/>
                <a:gd name="connsiteX41" fmla="*/ 48219 w 432989"/>
                <a:gd name="connsiteY41" fmla="*/ 351339 h 607780"/>
                <a:gd name="connsiteX42" fmla="*/ 24109 w 432989"/>
                <a:gd name="connsiteY42" fmla="*/ 375314 h 607780"/>
                <a:gd name="connsiteX43" fmla="*/ 24009 w 432989"/>
                <a:gd name="connsiteY43" fmla="*/ 375314 h 607780"/>
                <a:gd name="connsiteX44" fmla="*/ 0 w 432989"/>
                <a:gd name="connsiteY44" fmla="*/ 351139 h 607780"/>
                <a:gd name="connsiteX45" fmla="*/ 900 w 432989"/>
                <a:gd name="connsiteY45" fmla="*/ 174417 h 607780"/>
                <a:gd name="connsiteX46" fmla="*/ 57923 w 432989"/>
                <a:gd name="connsiteY46" fmla="*/ 117774 h 607780"/>
                <a:gd name="connsiteX47" fmla="*/ 389860 w 432989"/>
                <a:gd name="connsiteY47" fmla="*/ 115295 h 607780"/>
                <a:gd name="connsiteX48" fmla="*/ 389860 w 432989"/>
                <a:gd name="connsiteY48" fmla="*/ 134778 h 607780"/>
                <a:gd name="connsiteX49" fmla="*/ 393062 w 432989"/>
                <a:gd name="connsiteY49" fmla="*/ 117194 h 607780"/>
                <a:gd name="connsiteX50" fmla="*/ 389860 w 432989"/>
                <a:gd name="connsiteY50" fmla="*/ 115295 h 607780"/>
                <a:gd name="connsiteX51" fmla="*/ 363141 w 432989"/>
                <a:gd name="connsiteY51" fmla="*/ 51853 h 607780"/>
                <a:gd name="connsiteX52" fmla="*/ 363141 w 432989"/>
                <a:gd name="connsiteY52" fmla="*/ 70236 h 607780"/>
                <a:gd name="connsiteX53" fmla="*/ 122643 w 432989"/>
                <a:gd name="connsiteY53" fmla="*/ 2329 h 607780"/>
                <a:gd name="connsiteX54" fmla="*/ 172533 w 432989"/>
                <a:gd name="connsiteY54" fmla="*/ 52113 h 607780"/>
                <a:gd name="connsiteX55" fmla="*/ 122643 w 432989"/>
                <a:gd name="connsiteY55" fmla="*/ 101897 h 607780"/>
                <a:gd name="connsiteX56" fmla="*/ 72753 w 432989"/>
                <a:gd name="connsiteY56" fmla="*/ 52113 h 607780"/>
                <a:gd name="connsiteX57" fmla="*/ 122643 w 432989"/>
                <a:gd name="connsiteY57" fmla="*/ 2329 h 607780"/>
                <a:gd name="connsiteX58" fmla="*/ 376550 w 432989"/>
                <a:gd name="connsiteY58" fmla="*/ 0 h 607780"/>
                <a:gd name="connsiteX59" fmla="*/ 389860 w 432989"/>
                <a:gd name="connsiteY59" fmla="*/ 13288 h 607780"/>
                <a:gd name="connsiteX60" fmla="*/ 389860 w 432989"/>
                <a:gd name="connsiteY60" fmla="*/ 20781 h 607780"/>
                <a:gd name="connsiteX61" fmla="*/ 414176 w 432989"/>
                <a:gd name="connsiteY61" fmla="*/ 28174 h 607780"/>
                <a:gd name="connsiteX62" fmla="*/ 422482 w 432989"/>
                <a:gd name="connsiteY62" fmla="*/ 36966 h 607780"/>
                <a:gd name="connsiteX63" fmla="*/ 421581 w 432989"/>
                <a:gd name="connsiteY63" fmla="*/ 48956 h 607780"/>
                <a:gd name="connsiteX64" fmla="*/ 401768 w 432989"/>
                <a:gd name="connsiteY64" fmla="*/ 55749 h 607780"/>
                <a:gd name="connsiteX65" fmla="*/ 389860 w 432989"/>
                <a:gd name="connsiteY65" fmla="*/ 51353 h 607780"/>
                <a:gd name="connsiteX66" fmla="*/ 389860 w 432989"/>
                <a:gd name="connsiteY66" fmla="*/ 79128 h 607780"/>
                <a:gd name="connsiteX67" fmla="*/ 432989 w 432989"/>
                <a:gd name="connsiteY67" fmla="*/ 122089 h 607780"/>
                <a:gd name="connsiteX68" fmla="*/ 389860 w 432989"/>
                <a:gd name="connsiteY68" fmla="*/ 165250 h 607780"/>
                <a:gd name="connsiteX69" fmla="*/ 389860 w 432989"/>
                <a:gd name="connsiteY69" fmla="*/ 177139 h 607780"/>
                <a:gd name="connsiteX70" fmla="*/ 376550 w 432989"/>
                <a:gd name="connsiteY70" fmla="*/ 190527 h 607780"/>
                <a:gd name="connsiteX71" fmla="*/ 363141 w 432989"/>
                <a:gd name="connsiteY71" fmla="*/ 177139 h 607780"/>
                <a:gd name="connsiteX72" fmla="*/ 363141 w 432989"/>
                <a:gd name="connsiteY72" fmla="*/ 164750 h 607780"/>
                <a:gd name="connsiteX73" fmla="*/ 332220 w 432989"/>
                <a:gd name="connsiteY73" fmla="*/ 156058 h 607780"/>
                <a:gd name="connsiteX74" fmla="*/ 323814 w 432989"/>
                <a:gd name="connsiteY74" fmla="*/ 147066 h 607780"/>
                <a:gd name="connsiteX75" fmla="*/ 324515 w 432989"/>
                <a:gd name="connsiteY75" fmla="*/ 134778 h 607780"/>
                <a:gd name="connsiteX76" fmla="*/ 345729 w 432989"/>
                <a:gd name="connsiteY76" fmla="*/ 127484 h 607780"/>
                <a:gd name="connsiteX77" fmla="*/ 363141 w 432989"/>
                <a:gd name="connsiteY77" fmla="*/ 133878 h 607780"/>
                <a:gd name="connsiteX78" fmla="*/ 363141 w 432989"/>
                <a:gd name="connsiteY78" fmla="*/ 106204 h 607780"/>
                <a:gd name="connsiteX79" fmla="*/ 323914 w 432989"/>
                <a:gd name="connsiteY79" fmla="*/ 66340 h 607780"/>
                <a:gd name="connsiteX80" fmla="*/ 363141 w 432989"/>
                <a:gd name="connsiteY80" fmla="*/ 21181 h 607780"/>
                <a:gd name="connsiteX81" fmla="*/ 363141 w 432989"/>
                <a:gd name="connsiteY81" fmla="*/ 13288 h 607780"/>
                <a:gd name="connsiteX82" fmla="*/ 376550 w 432989"/>
                <a:gd name="connsiteY82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32989" h="607780">
                  <a:moveTo>
                    <a:pt x="57923" y="117774"/>
                  </a:moveTo>
                  <a:lnTo>
                    <a:pt x="82032" y="117774"/>
                  </a:lnTo>
                  <a:cubicBezTo>
                    <a:pt x="85234" y="126066"/>
                    <a:pt x="108643" y="189002"/>
                    <a:pt x="112044" y="197793"/>
                  </a:cubicBezTo>
                  <a:lnTo>
                    <a:pt x="105742" y="163828"/>
                  </a:lnTo>
                  <a:cubicBezTo>
                    <a:pt x="105242" y="161430"/>
                    <a:pt x="105642" y="159032"/>
                    <a:pt x="106742" y="157034"/>
                  </a:cubicBezTo>
                  <a:lnTo>
                    <a:pt x="116546" y="139152"/>
                  </a:lnTo>
                  <a:lnTo>
                    <a:pt x="107843" y="123368"/>
                  </a:lnTo>
                  <a:cubicBezTo>
                    <a:pt x="107243" y="122269"/>
                    <a:pt x="107343" y="120971"/>
                    <a:pt x="107943" y="119872"/>
                  </a:cubicBezTo>
                  <a:cubicBezTo>
                    <a:pt x="108543" y="118773"/>
                    <a:pt x="109744" y="117774"/>
                    <a:pt x="110944" y="117774"/>
                  </a:cubicBezTo>
                  <a:lnTo>
                    <a:pt x="134854" y="117774"/>
                  </a:lnTo>
                  <a:cubicBezTo>
                    <a:pt x="136054" y="117774"/>
                    <a:pt x="137254" y="118773"/>
                    <a:pt x="137855" y="119872"/>
                  </a:cubicBezTo>
                  <a:cubicBezTo>
                    <a:pt x="138555" y="120971"/>
                    <a:pt x="138555" y="122269"/>
                    <a:pt x="137955" y="123368"/>
                  </a:cubicBezTo>
                  <a:lnTo>
                    <a:pt x="129251" y="139152"/>
                  </a:lnTo>
                  <a:lnTo>
                    <a:pt x="139055" y="156935"/>
                  </a:lnTo>
                  <a:cubicBezTo>
                    <a:pt x="140256" y="159032"/>
                    <a:pt x="140556" y="161530"/>
                    <a:pt x="140056" y="163828"/>
                  </a:cubicBezTo>
                  <a:lnTo>
                    <a:pt x="132853" y="197793"/>
                  </a:lnTo>
                  <a:cubicBezTo>
                    <a:pt x="137455" y="186105"/>
                    <a:pt x="159263" y="129462"/>
                    <a:pt x="163765" y="117774"/>
                  </a:cubicBezTo>
                  <a:lnTo>
                    <a:pt x="187474" y="117774"/>
                  </a:lnTo>
                  <a:cubicBezTo>
                    <a:pt x="218687" y="117774"/>
                    <a:pt x="244297" y="143248"/>
                    <a:pt x="244397" y="174417"/>
                  </a:cubicBezTo>
                  <a:lnTo>
                    <a:pt x="244697" y="219372"/>
                  </a:lnTo>
                  <a:lnTo>
                    <a:pt x="293417" y="189202"/>
                  </a:lnTo>
                  <a:cubicBezTo>
                    <a:pt x="304721" y="182109"/>
                    <a:pt x="319627" y="185606"/>
                    <a:pt x="326630" y="196894"/>
                  </a:cubicBezTo>
                  <a:cubicBezTo>
                    <a:pt x="333633" y="208183"/>
                    <a:pt x="330132" y="222968"/>
                    <a:pt x="318827" y="230061"/>
                  </a:cubicBezTo>
                  <a:lnTo>
                    <a:pt x="233493" y="282908"/>
                  </a:lnTo>
                  <a:cubicBezTo>
                    <a:pt x="217687" y="292798"/>
                    <a:pt x="196778" y="281509"/>
                    <a:pt x="196678" y="262628"/>
                  </a:cubicBezTo>
                  <a:lnTo>
                    <a:pt x="196278" y="174717"/>
                  </a:lnTo>
                  <a:lnTo>
                    <a:pt x="196278" y="174517"/>
                  </a:lnTo>
                  <a:cubicBezTo>
                    <a:pt x="196278" y="171720"/>
                    <a:pt x="193977" y="169522"/>
                    <a:pt x="191176" y="169522"/>
                  </a:cubicBezTo>
                  <a:cubicBezTo>
                    <a:pt x="188475" y="169522"/>
                    <a:pt x="186174" y="171820"/>
                    <a:pt x="186174" y="174517"/>
                  </a:cubicBezTo>
                  <a:lnTo>
                    <a:pt x="186674" y="578909"/>
                  </a:lnTo>
                  <a:cubicBezTo>
                    <a:pt x="186674" y="594893"/>
                    <a:pt x="173769" y="607780"/>
                    <a:pt x="157863" y="607780"/>
                  </a:cubicBezTo>
                  <a:cubicBezTo>
                    <a:pt x="141856" y="607780"/>
                    <a:pt x="128951" y="594893"/>
                    <a:pt x="128951" y="578909"/>
                  </a:cubicBezTo>
                  <a:lnTo>
                    <a:pt x="128951" y="354535"/>
                  </a:lnTo>
                  <a:cubicBezTo>
                    <a:pt x="128951" y="351039"/>
                    <a:pt x="126150" y="348242"/>
                    <a:pt x="122649" y="348242"/>
                  </a:cubicBezTo>
                  <a:cubicBezTo>
                    <a:pt x="119247" y="348242"/>
                    <a:pt x="116446" y="351039"/>
                    <a:pt x="116446" y="354535"/>
                  </a:cubicBezTo>
                  <a:lnTo>
                    <a:pt x="116446" y="578909"/>
                  </a:lnTo>
                  <a:cubicBezTo>
                    <a:pt x="116446" y="594893"/>
                    <a:pt x="103541" y="607780"/>
                    <a:pt x="87535" y="607780"/>
                  </a:cubicBezTo>
                  <a:cubicBezTo>
                    <a:pt x="71628" y="607780"/>
                    <a:pt x="58623" y="594893"/>
                    <a:pt x="58623" y="578909"/>
                  </a:cubicBezTo>
                  <a:lnTo>
                    <a:pt x="58623" y="174717"/>
                  </a:lnTo>
                  <a:cubicBezTo>
                    <a:pt x="58623" y="172119"/>
                    <a:pt x="56522" y="169921"/>
                    <a:pt x="53921" y="169921"/>
                  </a:cubicBezTo>
                  <a:cubicBezTo>
                    <a:pt x="51220" y="169921"/>
                    <a:pt x="49119" y="172019"/>
                    <a:pt x="49119" y="174717"/>
                  </a:cubicBezTo>
                  <a:lnTo>
                    <a:pt x="48219" y="351339"/>
                  </a:lnTo>
                  <a:cubicBezTo>
                    <a:pt x="48119" y="364625"/>
                    <a:pt x="37315" y="375314"/>
                    <a:pt x="24109" y="375314"/>
                  </a:cubicBezTo>
                  <a:lnTo>
                    <a:pt x="24009" y="375314"/>
                  </a:lnTo>
                  <a:cubicBezTo>
                    <a:pt x="10704" y="375214"/>
                    <a:pt x="0" y="364425"/>
                    <a:pt x="0" y="351139"/>
                  </a:cubicBezTo>
                  <a:lnTo>
                    <a:pt x="900" y="174417"/>
                  </a:lnTo>
                  <a:cubicBezTo>
                    <a:pt x="1100" y="143248"/>
                    <a:pt x="26610" y="117774"/>
                    <a:pt x="57923" y="117774"/>
                  </a:cubicBezTo>
                  <a:close/>
                  <a:moveTo>
                    <a:pt x="389860" y="115295"/>
                  </a:moveTo>
                  <a:lnTo>
                    <a:pt x="389860" y="134778"/>
                  </a:lnTo>
                  <a:cubicBezTo>
                    <a:pt x="399666" y="131581"/>
                    <a:pt x="398966" y="121290"/>
                    <a:pt x="393062" y="117194"/>
                  </a:cubicBezTo>
                  <a:cubicBezTo>
                    <a:pt x="392161" y="116494"/>
                    <a:pt x="391060" y="115895"/>
                    <a:pt x="389860" y="115295"/>
                  </a:cubicBezTo>
                  <a:close/>
                  <a:moveTo>
                    <a:pt x="363141" y="51853"/>
                  </a:moveTo>
                  <a:cubicBezTo>
                    <a:pt x="356837" y="55550"/>
                    <a:pt x="355736" y="65341"/>
                    <a:pt x="363141" y="70236"/>
                  </a:cubicBezTo>
                  <a:close/>
                  <a:moveTo>
                    <a:pt x="122643" y="2329"/>
                  </a:moveTo>
                  <a:cubicBezTo>
                    <a:pt x="150196" y="2329"/>
                    <a:pt x="172533" y="24618"/>
                    <a:pt x="172533" y="52113"/>
                  </a:cubicBezTo>
                  <a:cubicBezTo>
                    <a:pt x="172533" y="79608"/>
                    <a:pt x="150196" y="101897"/>
                    <a:pt x="122643" y="101897"/>
                  </a:cubicBezTo>
                  <a:cubicBezTo>
                    <a:pt x="95090" y="101897"/>
                    <a:pt x="72753" y="79608"/>
                    <a:pt x="72753" y="52113"/>
                  </a:cubicBezTo>
                  <a:cubicBezTo>
                    <a:pt x="72753" y="24618"/>
                    <a:pt x="95090" y="2329"/>
                    <a:pt x="122643" y="2329"/>
                  </a:cubicBezTo>
                  <a:close/>
                  <a:moveTo>
                    <a:pt x="376550" y="0"/>
                  </a:moveTo>
                  <a:cubicBezTo>
                    <a:pt x="383855" y="0"/>
                    <a:pt x="389860" y="5995"/>
                    <a:pt x="389860" y="13288"/>
                  </a:cubicBezTo>
                  <a:lnTo>
                    <a:pt x="389860" y="20781"/>
                  </a:lnTo>
                  <a:cubicBezTo>
                    <a:pt x="397965" y="22080"/>
                    <a:pt x="406271" y="24778"/>
                    <a:pt x="414176" y="28174"/>
                  </a:cubicBezTo>
                  <a:cubicBezTo>
                    <a:pt x="418079" y="29873"/>
                    <a:pt x="421081" y="33070"/>
                    <a:pt x="422482" y="36966"/>
                  </a:cubicBezTo>
                  <a:cubicBezTo>
                    <a:pt x="423783" y="40963"/>
                    <a:pt x="423483" y="45259"/>
                    <a:pt x="421581" y="48956"/>
                  </a:cubicBezTo>
                  <a:cubicBezTo>
                    <a:pt x="417779" y="56049"/>
                    <a:pt x="409073" y="59046"/>
                    <a:pt x="401768" y="55749"/>
                  </a:cubicBezTo>
                  <a:cubicBezTo>
                    <a:pt x="398065" y="54051"/>
                    <a:pt x="393862" y="52452"/>
                    <a:pt x="389860" y="51353"/>
                  </a:cubicBezTo>
                  <a:lnTo>
                    <a:pt x="389860" y="79128"/>
                  </a:lnTo>
                  <a:cubicBezTo>
                    <a:pt x="414477" y="86122"/>
                    <a:pt x="432989" y="94614"/>
                    <a:pt x="432989" y="122089"/>
                  </a:cubicBezTo>
                  <a:cubicBezTo>
                    <a:pt x="432989" y="148465"/>
                    <a:pt x="415677" y="162353"/>
                    <a:pt x="389860" y="165250"/>
                  </a:cubicBezTo>
                  <a:lnTo>
                    <a:pt x="389860" y="177139"/>
                  </a:lnTo>
                  <a:cubicBezTo>
                    <a:pt x="389860" y="184532"/>
                    <a:pt x="383855" y="190527"/>
                    <a:pt x="376550" y="190527"/>
                  </a:cubicBezTo>
                  <a:cubicBezTo>
                    <a:pt x="369145" y="190527"/>
                    <a:pt x="363141" y="184532"/>
                    <a:pt x="363141" y="177139"/>
                  </a:cubicBezTo>
                  <a:lnTo>
                    <a:pt x="363141" y="164750"/>
                  </a:lnTo>
                  <a:cubicBezTo>
                    <a:pt x="352834" y="163252"/>
                    <a:pt x="342127" y="160354"/>
                    <a:pt x="332220" y="156058"/>
                  </a:cubicBezTo>
                  <a:cubicBezTo>
                    <a:pt x="328317" y="154260"/>
                    <a:pt x="325215" y="151063"/>
                    <a:pt x="323814" y="147066"/>
                  </a:cubicBezTo>
                  <a:cubicBezTo>
                    <a:pt x="322413" y="143070"/>
                    <a:pt x="322613" y="138574"/>
                    <a:pt x="324515" y="134778"/>
                  </a:cubicBezTo>
                  <a:cubicBezTo>
                    <a:pt x="328417" y="127085"/>
                    <a:pt x="337824" y="123788"/>
                    <a:pt x="345729" y="127484"/>
                  </a:cubicBezTo>
                  <a:cubicBezTo>
                    <a:pt x="351133" y="129982"/>
                    <a:pt x="357437" y="132380"/>
                    <a:pt x="363141" y="133878"/>
                  </a:cubicBezTo>
                  <a:lnTo>
                    <a:pt x="363141" y="106204"/>
                  </a:lnTo>
                  <a:cubicBezTo>
                    <a:pt x="339725" y="99310"/>
                    <a:pt x="323914" y="89918"/>
                    <a:pt x="323914" y="66340"/>
                  </a:cubicBezTo>
                  <a:cubicBezTo>
                    <a:pt x="323914" y="44260"/>
                    <a:pt x="337123" y="26376"/>
                    <a:pt x="363141" y="21181"/>
                  </a:cubicBezTo>
                  <a:lnTo>
                    <a:pt x="363141" y="13288"/>
                  </a:lnTo>
                  <a:cubicBezTo>
                    <a:pt x="363141" y="5995"/>
                    <a:pt x="369145" y="0"/>
                    <a:pt x="3765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/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4" name="1">
              <a:extLst>
                <a:ext uri="{FF2B5EF4-FFF2-40B4-BE49-F238E27FC236}">
                  <a16:creationId xmlns:a16="http://schemas.microsoft.com/office/drawing/2014/main" id="{1232B385-A223-45D9-A3E4-3700EC9FFC60}"/>
                </a:ext>
              </a:extLst>
            </p:cNvPr>
            <p:cNvSpPr/>
            <p:nvPr/>
          </p:nvSpPr>
          <p:spPr bwMode="auto">
            <a:xfrm>
              <a:off x="8636546" y="2888636"/>
              <a:ext cx="257622" cy="253430"/>
            </a:xfrm>
            <a:custGeom>
              <a:avLst/>
              <a:gdLst>
                <a:gd name="T0" fmla="*/ 1792 w 2164"/>
                <a:gd name="T1" fmla="*/ 1458 h 2132"/>
                <a:gd name="T2" fmla="*/ 1242 w 2164"/>
                <a:gd name="T3" fmla="*/ 1126 h 2132"/>
                <a:gd name="T4" fmla="*/ 1546 w 2164"/>
                <a:gd name="T5" fmla="*/ 550 h 2132"/>
                <a:gd name="T6" fmla="*/ 996 w 2164"/>
                <a:gd name="T7" fmla="*/ 0 h 2132"/>
                <a:gd name="T8" fmla="*/ 446 w 2164"/>
                <a:gd name="T9" fmla="*/ 550 h 2132"/>
                <a:gd name="T10" fmla="*/ 750 w 2164"/>
                <a:gd name="T11" fmla="*/ 1126 h 2132"/>
                <a:gd name="T12" fmla="*/ 0 w 2164"/>
                <a:gd name="T13" fmla="*/ 1886 h 2132"/>
                <a:gd name="T14" fmla="*/ 996 w 2164"/>
                <a:gd name="T15" fmla="*/ 2132 h 2132"/>
                <a:gd name="T16" fmla="*/ 717 w 2164"/>
                <a:gd name="T17" fmla="*/ 1853 h 2132"/>
                <a:gd name="T18" fmla="*/ 952 w 2164"/>
                <a:gd name="T19" fmla="*/ 1285 h 2132"/>
                <a:gd name="T20" fmla="*/ 950 w 2164"/>
                <a:gd name="T21" fmla="*/ 1285 h 2132"/>
                <a:gd name="T22" fmla="*/ 858 w 2164"/>
                <a:gd name="T23" fmla="*/ 1181 h 2132"/>
                <a:gd name="T24" fmla="*/ 996 w 2164"/>
                <a:gd name="T25" fmla="*/ 1206 h 2132"/>
                <a:gd name="T26" fmla="*/ 1134 w 2164"/>
                <a:gd name="T27" fmla="*/ 1181 h 2132"/>
                <a:gd name="T28" fmla="*/ 1043 w 2164"/>
                <a:gd name="T29" fmla="*/ 1285 h 2132"/>
                <a:gd name="T30" fmla="*/ 1040 w 2164"/>
                <a:gd name="T31" fmla="*/ 1285 h 2132"/>
                <a:gd name="T32" fmla="*/ 1262 w 2164"/>
                <a:gd name="T33" fmla="*/ 1822 h 2132"/>
                <a:gd name="T34" fmla="*/ 1262 w 2164"/>
                <a:gd name="T35" fmla="*/ 1866 h 2132"/>
                <a:gd name="T36" fmla="*/ 996 w 2164"/>
                <a:gd name="T37" fmla="*/ 2132 h 2132"/>
                <a:gd name="T38" fmla="*/ 1500 w 2164"/>
                <a:gd name="T39" fmla="*/ 2102 h 2132"/>
                <a:gd name="T40" fmla="*/ 2164 w 2164"/>
                <a:gd name="T41" fmla="*/ 2102 h 2132"/>
                <a:gd name="T42" fmla="*/ 2164 w 2164"/>
                <a:gd name="T43" fmla="*/ 1586 h 2132"/>
                <a:gd name="T44" fmla="*/ 2164 w 2164"/>
                <a:gd name="T45" fmla="*/ 1458 h 2132"/>
                <a:gd name="T46" fmla="*/ 1792 w 2164"/>
                <a:gd name="T47" fmla="*/ 1458 h 2132"/>
                <a:gd name="T48" fmla="*/ 2081 w 2164"/>
                <a:gd name="T49" fmla="*/ 2019 h 2132"/>
                <a:gd name="T50" fmla="*/ 1345 w 2164"/>
                <a:gd name="T51" fmla="*/ 2019 h 2132"/>
                <a:gd name="T52" fmla="*/ 1345 w 2164"/>
                <a:gd name="T53" fmla="*/ 1612 h 2132"/>
                <a:gd name="T54" fmla="*/ 1713 w 2164"/>
                <a:gd name="T55" fmla="*/ 1851 h 2132"/>
                <a:gd name="T56" fmla="*/ 2080 w 2164"/>
                <a:gd name="T57" fmla="*/ 1612 h 2132"/>
                <a:gd name="T58" fmla="*/ 2080 w 2164"/>
                <a:gd name="T59" fmla="*/ 2019 h 2132"/>
                <a:gd name="T60" fmla="*/ 2081 w 2164"/>
                <a:gd name="T61" fmla="*/ 2019 h 2132"/>
                <a:gd name="T62" fmla="*/ 1713 w 2164"/>
                <a:gd name="T63" fmla="*/ 1780 h 2132"/>
                <a:gd name="T64" fmla="*/ 1346 w 2164"/>
                <a:gd name="T65" fmla="*/ 1541 h 2132"/>
                <a:gd name="T66" fmla="*/ 2081 w 2164"/>
                <a:gd name="T67" fmla="*/ 1541 h 2132"/>
                <a:gd name="T68" fmla="*/ 1713 w 2164"/>
                <a:gd name="T69" fmla="*/ 1780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4" h="2132">
                  <a:moveTo>
                    <a:pt x="1792" y="1458"/>
                  </a:moveTo>
                  <a:cubicBezTo>
                    <a:pt x="1657" y="1310"/>
                    <a:pt x="1465" y="1182"/>
                    <a:pt x="1242" y="1126"/>
                  </a:cubicBezTo>
                  <a:cubicBezTo>
                    <a:pt x="1422" y="1004"/>
                    <a:pt x="1546" y="765"/>
                    <a:pt x="1546" y="550"/>
                  </a:cubicBezTo>
                  <a:cubicBezTo>
                    <a:pt x="1546" y="246"/>
                    <a:pt x="1300" y="0"/>
                    <a:pt x="996" y="0"/>
                  </a:cubicBezTo>
                  <a:cubicBezTo>
                    <a:pt x="692" y="0"/>
                    <a:pt x="446" y="246"/>
                    <a:pt x="446" y="550"/>
                  </a:cubicBezTo>
                  <a:cubicBezTo>
                    <a:pt x="446" y="765"/>
                    <a:pt x="570" y="1004"/>
                    <a:pt x="750" y="1126"/>
                  </a:cubicBezTo>
                  <a:cubicBezTo>
                    <a:pt x="319" y="1235"/>
                    <a:pt x="0" y="1609"/>
                    <a:pt x="0" y="1886"/>
                  </a:cubicBezTo>
                  <a:cubicBezTo>
                    <a:pt x="0" y="2050"/>
                    <a:pt x="498" y="2132"/>
                    <a:pt x="996" y="2132"/>
                  </a:cubicBezTo>
                  <a:lnTo>
                    <a:pt x="717" y="1853"/>
                  </a:lnTo>
                  <a:lnTo>
                    <a:pt x="952" y="1285"/>
                  </a:lnTo>
                  <a:lnTo>
                    <a:pt x="950" y="1285"/>
                  </a:lnTo>
                  <a:lnTo>
                    <a:pt x="858" y="1181"/>
                  </a:lnTo>
                  <a:cubicBezTo>
                    <a:pt x="903" y="1196"/>
                    <a:pt x="949" y="1206"/>
                    <a:pt x="996" y="1206"/>
                  </a:cubicBezTo>
                  <a:cubicBezTo>
                    <a:pt x="1044" y="1206"/>
                    <a:pt x="1090" y="1196"/>
                    <a:pt x="1134" y="1181"/>
                  </a:cubicBezTo>
                  <a:lnTo>
                    <a:pt x="1043" y="1285"/>
                  </a:lnTo>
                  <a:lnTo>
                    <a:pt x="1040" y="1285"/>
                  </a:lnTo>
                  <a:lnTo>
                    <a:pt x="1262" y="1822"/>
                  </a:lnTo>
                  <a:lnTo>
                    <a:pt x="1262" y="1866"/>
                  </a:lnTo>
                  <a:lnTo>
                    <a:pt x="996" y="2132"/>
                  </a:lnTo>
                  <a:cubicBezTo>
                    <a:pt x="1171" y="2132"/>
                    <a:pt x="1346" y="2122"/>
                    <a:pt x="1500" y="2102"/>
                  </a:cubicBezTo>
                  <a:lnTo>
                    <a:pt x="2164" y="2102"/>
                  </a:lnTo>
                  <a:lnTo>
                    <a:pt x="2164" y="1586"/>
                  </a:lnTo>
                  <a:lnTo>
                    <a:pt x="2164" y="1458"/>
                  </a:lnTo>
                  <a:lnTo>
                    <a:pt x="1792" y="1458"/>
                  </a:lnTo>
                  <a:close/>
                  <a:moveTo>
                    <a:pt x="2081" y="2019"/>
                  </a:moveTo>
                  <a:lnTo>
                    <a:pt x="1345" y="2019"/>
                  </a:lnTo>
                  <a:lnTo>
                    <a:pt x="1345" y="1612"/>
                  </a:lnTo>
                  <a:lnTo>
                    <a:pt x="1713" y="1851"/>
                  </a:lnTo>
                  <a:lnTo>
                    <a:pt x="2080" y="1612"/>
                  </a:lnTo>
                  <a:lnTo>
                    <a:pt x="2080" y="2019"/>
                  </a:lnTo>
                  <a:lnTo>
                    <a:pt x="2081" y="2019"/>
                  </a:lnTo>
                  <a:close/>
                  <a:moveTo>
                    <a:pt x="1713" y="1780"/>
                  </a:moveTo>
                  <a:lnTo>
                    <a:pt x="1346" y="1541"/>
                  </a:lnTo>
                  <a:lnTo>
                    <a:pt x="2081" y="1541"/>
                  </a:lnTo>
                  <a:lnTo>
                    <a:pt x="1713" y="1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5" name="1">
              <a:extLst>
                <a:ext uri="{FF2B5EF4-FFF2-40B4-BE49-F238E27FC236}">
                  <a16:creationId xmlns:a16="http://schemas.microsoft.com/office/drawing/2014/main" id="{BE412EB5-4C2E-4464-BBFE-8578A12BAAA8}"/>
                </a:ext>
              </a:extLst>
            </p:cNvPr>
            <p:cNvSpPr/>
            <p:nvPr/>
          </p:nvSpPr>
          <p:spPr bwMode="auto">
            <a:xfrm>
              <a:off x="6680759" y="4057486"/>
              <a:ext cx="122192" cy="257622"/>
            </a:xfrm>
            <a:custGeom>
              <a:avLst/>
              <a:gdLst>
                <a:gd name="T0" fmla="*/ 1424 w 5053"/>
                <a:gd name="T1" fmla="*/ 1130 h 10667"/>
                <a:gd name="T2" fmla="*/ 2548 w 5053"/>
                <a:gd name="T3" fmla="*/ 0 h 10667"/>
                <a:gd name="T4" fmla="*/ 3671 w 5053"/>
                <a:gd name="T5" fmla="*/ 1130 h 10667"/>
                <a:gd name="T6" fmla="*/ 2548 w 5053"/>
                <a:gd name="T7" fmla="*/ 2260 h 10667"/>
                <a:gd name="T8" fmla="*/ 1424 w 5053"/>
                <a:gd name="T9" fmla="*/ 1130 h 10667"/>
                <a:gd name="T10" fmla="*/ 3718 w 5053"/>
                <a:gd name="T11" fmla="*/ 6726 h 10667"/>
                <a:gd name="T12" fmla="*/ 3936 w 5053"/>
                <a:gd name="T13" fmla="*/ 10114 h 10667"/>
                <a:gd name="T14" fmla="*/ 3454 w 5053"/>
                <a:gd name="T15" fmla="*/ 10666 h 10667"/>
                <a:gd name="T16" fmla="*/ 3420 w 5053"/>
                <a:gd name="T17" fmla="*/ 10667 h 10667"/>
                <a:gd name="T18" fmla="*/ 2905 w 5053"/>
                <a:gd name="T19" fmla="*/ 10181 h 10667"/>
                <a:gd name="T20" fmla="*/ 2675 w 5053"/>
                <a:gd name="T21" fmla="*/ 6596 h 10667"/>
                <a:gd name="T22" fmla="*/ 2562 w 5053"/>
                <a:gd name="T23" fmla="*/ 6584 h 10667"/>
                <a:gd name="T24" fmla="*/ 2452 w 5053"/>
                <a:gd name="T25" fmla="*/ 6604 h 10667"/>
                <a:gd name="T26" fmla="*/ 2203 w 5053"/>
                <a:gd name="T27" fmla="*/ 10152 h 10667"/>
                <a:gd name="T28" fmla="*/ 1688 w 5053"/>
                <a:gd name="T29" fmla="*/ 10635 h 10667"/>
                <a:gd name="T30" fmla="*/ 1651 w 5053"/>
                <a:gd name="T31" fmla="*/ 10633 h 10667"/>
                <a:gd name="T32" fmla="*/ 1173 w 5053"/>
                <a:gd name="T33" fmla="*/ 10079 h 10667"/>
                <a:gd name="T34" fmla="*/ 1404 w 5053"/>
                <a:gd name="T35" fmla="*/ 6796 h 10667"/>
                <a:gd name="T36" fmla="*/ 1387 w 5053"/>
                <a:gd name="T37" fmla="*/ 6783 h 10667"/>
                <a:gd name="T38" fmla="*/ 1280 w 5053"/>
                <a:gd name="T39" fmla="*/ 6665 h 10667"/>
                <a:gd name="T40" fmla="*/ 237 w 5053"/>
                <a:gd name="T41" fmla="*/ 4389 h 10667"/>
                <a:gd name="T42" fmla="*/ 1113 w 5053"/>
                <a:gd name="T43" fmla="*/ 2926 h 10667"/>
                <a:gd name="T44" fmla="*/ 1887 w 5053"/>
                <a:gd name="T45" fmla="*/ 2464 h 10667"/>
                <a:gd name="T46" fmla="*/ 2443 w 5053"/>
                <a:gd name="T47" fmla="*/ 2376 h 10667"/>
                <a:gd name="T48" fmla="*/ 2080 w 5053"/>
                <a:gd name="T49" fmla="*/ 5437 h 10667"/>
                <a:gd name="T50" fmla="*/ 2558 w 5053"/>
                <a:gd name="T51" fmla="*/ 5931 h 10667"/>
                <a:gd name="T52" fmla="*/ 2977 w 5053"/>
                <a:gd name="T53" fmla="*/ 5437 h 10667"/>
                <a:gd name="T54" fmla="*/ 2687 w 5053"/>
                <a:gd name="T55" fmla="*/ 2375 h 10667"/>
                <a:gd name="T56" fmla="*/ 3240 w 5053"/>
                <a:gd name="T57" fmla="*/ 2483 h 10667"/>
                <a:gd name="T58" fmla="*/ 3939 w 5053"/>
                <a:gd name="T59" fmla="*/ 2926 h 10667"/>
                <a:gd name="T60" fmla="*/ 4815 w 5053"/>
                <a:gd name="T61" fmla="*/ 4389 h 10667"/>
                <a:gd name="T62" fmla="*/ 3773 w 5053"/>
                <a:gd name="T63" fmla="*/ 6665 h 10667"/>
                <a:gd name="T64" fmla="*/ 3718 w 5053"/>
                <a:gd name="T65" fmla="*/ 6726 h 10667"/>
                <a:gd name="T66" fmla="*/ 1590 w 5053"/>
                <a:gd name="T67" fmla="*/ 3583 h 10667"/>
                <a:gd name="T68" fmla="*/ 1005 w 5053"/>
                <a:gd name="T69" fmla="*/ 4602 h 10667"/>
                <a:gd name="T70" fmla="*/ 1482 w 5053"/>
                <a:gd name="T71" fmla="*/ 5681 h 10667"/>
                <a:gd name="T72" fmla="*/ 1490 w 5053"/>
                <a:gd name="T73" fmla="*/ 5574 h 10667"/>
                <a:gd name="T74" fmla="*/ 1499 w 5053"/>
                <a:gd name="T75" fmla="*/ 5519 h 10667"/>
                <a:gd name="T76" fmla="*/ 1590 w 5053"/>
                <a:gd name="T77" fmla="*/ 3583 h 10667"/>
                <a:gd name="T78" fmla="*/ 3640 w 5053"/>
                <a:gd name="T79" fmla="*/ 5593 h 10667"/>
                <a:gd name="T80" fmla="*/ 4048 w 5053"/>
                <a:gd name="T81" fmla="*/ 4602 h 10667"/>
                <a:gd name="T82" fmla="*/ 3507 w 5053"/>
                <a:gd name="T83" fmla="*/ 3634 h 10667"/>
                <a:gd name="T84" fmla="*/ 3640 w 5053"/>
                <a:gd name="T85" fmla="*/ 559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3" h="10667">
                  <a:moveTo>
                    <a:pt x="1424" y="1130"/>
                  </a:moveTo>
                  <a:cubicBezTo>
                    <a:pt x="1424" y="506"/>
                    <a:pt x="1927" y="0"/>
                    <a:pt x="2548" y="0"/>
                  </a:cubicBezTo>
                  <a:cubicBezTo>
                    <a:pt x="3168" y="0"/>
                    <a:pt x="3671" y="506"/>
                    <a:pt x="3671" y="1130"/>
                  </a:cubicBezTo>
                  <a:cubicBezTo>
                    <a:pt x="3671" y="1754"/>
                    <a:pt x="3168" y="2260"/>
                    <a:pt x="2548" y="2260"/>
                  </a:cubicBezTo>
                  <a:cubicBezTo>
                    <a:pt x="1927" y="2260"/>
                    <a:pt x="1424" y="1754"/>
                    <a:pt x="1424" y="1130"/>
                  </a:cubicBezTo>
                  <a:close/>
                  <a:moveTo>
                    <a:pt x="3718" y="6726"/>
                  </a:moveTo>
                  <a:lnTo>
                    <a:pt x="3936" y="10114"/>
                  </a:lnTo>
                  <a:cubicBezTo>
                    <a:pt x="3954" y="10400"/>
                    <a:pt x="3738" y="10647"/>
                    <a:pt x="3454" y="10666"/>
                  </a:cubicBezTo>
                  <a:cubicBezTo>
                    <a:pt x="3443" y="10666"/>
                    <a:pt x="3431" y="10667"/>
                    <a:pt x="3420" y="10667"/>
                  </a:cubicBezTo>
                  <a:cubicBezTo>
                    <a:pt x="3150" y="10667"/>
                    <a:pt x="2923" y="10456"/>
                    <a:pt x="2905" y="10181"/>
                  </a:cubicBezTo>
                  <a:lnTo>
                    <a:pt x="2675" y="6596"/>
                  </a:lnTo>
                  <a:cubicBezTo>
                    <a:pt x="2637" y="6591"/>
                    <a:pt x="2600" y="6584"/>
                    <a:pt x="2562" y="6584"/>
                  </a:cubicBezTo>
                  <a:cubicBezTo>
                    <a:pt x="2529" y="6584"/>
                    <a:pt x="2491" y="6594"/>
                    <a:pt x="2452" y="6604"/>
                  </a:cubicBezTo>
                  <a:lnTo>
                    <a:pt x="2203" y="10152"/>
                  </a:lnTo>
                  <a:cubicBezTo>
                    <a:pt x="2183" y="10426"/>
                    <a:pt x="1957" y="10635"/>
                    <a:pt x="1688" y="10635"/>
                  </a:cubicBezTo>
                  <a:cubicBezTo>
                    <a:pt x="1676" y="10635"/>
                    <a:pt x="1664" y="10634"/>
                    <a:pt x="1651" y="10633"/>
                  </a:cubicBezTo>
                  <a:cubicBezTo>
                    <a:pt x="1367" y="10613"/>
                    <a:pt x="1153" y="10365"/>
                    <a:pt x="1173" y="10079"/>
                  </a:cubicBezTo>
                  <a:lnTo>
                    <a:pt x="1404" y="6796"/>
                  </a:lnTo>
                  <a:cubicBezTo>
                    <a:pt x="1399" y="6791"/>
                    <a:pt x="1392" y="6789"/>
                    <a:pt x="1387" y="6783"/>
                  </a:cubicBezTo>
                  <a:lnTo>
                    <a:pt x="1280" y="6665"/>
                  </a:lnTo>
                  <a:cubicBezTo>
                    <a:pt x="770" y="6103"/>
                    <a:pt x="0" y="5254"/>
                    <a:pt x="237" y="4389"/>
                  </a:cubicBezTo>
                  <a:cubicBezTo>
                    <a:pt x="370" y="3905"/>
                    <a:pt x="739" y="3290"/>
                    <a:pt x="1113" y="2926"/>
                  </a:cubicBezTo>
                  <a:cubicBezTo>
                    <a:pt x="1327" y="2718"/>
                    <a:pt x="1604" y="2551"/>
                    <a:pt x="1887" y="2464"/>
                  </a:cubicBezTo>
                  <a:cubicBezTo>
                    <a:pt x="2067" y="2409"/>
                    <a:pt x="2255" y="2382"/>
                    <a:pt x="2443" y="2376"/>
                  </a:cubicBezTo>
                  <a:lnTo>
                    <a:pt x="2080" y="5437"/>
                  </a:lnTo>
                  <a:lnTo>
                    <a:pt x="2558" y="5931"/>
                  </a:lnTo>
                  <a:lnTo>
                    <a:pt x="2977" y="5437"/>
                  </a:lnTo>
                  <a:lnTo>
                    <a:pt x="2687" y="2375"/>
                  </a:lnTo>
                  <a:cubicBezTo>
                    <a:pt x="2874" y="2388"/>
                    <a:pt x="3062" y="2422"/>
                    <a:pt x="3240" y="2483"/>
                  </a:cubicBezTo>
                  <a:cubicBezTo>
                    <a:pt x="3493" y="2569"/>
                    <a:pt x="3749" y="2740"/>
                    <a:pt x="3939" y="2926"/>
                  </a:cubicBezTo>
                  <a:cubicBezTo>
                    <a:pt x="4314" y="3290"/>
                    <a:pt x="4682" y="3905"/>
                    <a:pt x="4815" y="4389"/>
                  </a:cubicBezTo>
                  <a:cubicBezTo>
                    <a:pt x="5053" y="5254"/>
                    <a:pt x="4282" y="6103"/>
                    <a:pt x="3773" y="6665"/>
                  </a:cubicBezTo>
                  <a:lnTo>
                    <a:pt x="3718" y="6726"/>
                  </a:lnTo>
                  <a:close/>
                  <a:moveTo>
                    <a:pt x="1590" y="3583"/>
                  </a:moveTo>
                  <a:cubicBezTo>
                    <a:pt x="1342" y="3858"/>
                    <a:pt x="1091" y="4291"/>
                    <a:pt x="1005" y="4602"/>
                  </a:cubicBezTo>
                  <a:cubicBezTo>
                    <a:pt x="923" y="4901"/>
                    <a:pt x="1193" y="5323"/>
                    <a:pt x="1482" y="5681"/>
                  </a:cubicBezTo>
                  <a:lnTo>
                    <a:pt x="1490" y="5574"/>
                  </a:lnTo>
                  <a:cubicBezTo>
                    <a:pt x="1491" y="5555"/>
                    <a:pt x="1496" y="5537"/>
                    <a:pt x="1499" y="5519"/>
                  </a:cubicBezTo>
                  <a:cubicBezTo>
                    <a:pt x="1533" y="4734"/>
                    <a:pt x="1571" y="3968"/>
                    <a:pt x="1590" y="3583"/>
                  </a:cubicBezTo>
                  <a:close/>
                  <a:moveTo>
                    <a:pt x="3640" y="5593"/>
                  </a:moveTo>
                  <a:cubicBezTo>
                    <a:pt x="3901" y="5255"/>
                    <a:pt x="4123" y="4877"/>
                    <a:pt x="4048" y="4602"/>
                  </a:cubicBezTo>
                  <a:cubicBezTo>
                    <a:pt x="3967" y="4309"/>
                    <a:pt x="3740" y="3909"/>
                    <a:pt x="3507" y="3634"/>
                  </a:cubicBezTo>
                  <a:cubicBezTo>
                    <a:pt x="3546" y="4105"/>
                    <a:pt x="3611" y="4948"/>
                    <a:pt x="3640" y="5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/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6" name="1">
              <a:extLst>
                <a:ext uri="{FF2B5EF4-FFF2-40B4-BE49-F238E27FC236}">
                  <a16:creationId xmlns:a16="http://schemas.microsoft.com/office/drawing/2014/main" id="{C9F93DC0-D496-40A8-9690-E73C0CCFC323}"/>
                </a:ext>
              </a:extLst>
            </p:cNvPr>
            <p:cNvSpPr/>
            <p:nvPr/>
          </p:nvSpPr>
          <p:spPr bwMode="auto">
            <a:xfrm>
              <a:off x="7968694" y="4039379"/>
              <a:ext cx="257622" cy="245365"/>
            </a:xfrm>
            <a:custGeom>
              <a:avLst/>
              <a:gdLst>
                <a:gd name="connsiteX0" fmla="*/ 84646 w 608725"/>
                <a:gd name="connsiteY0" fmla="*/ 529469 h 579764"/>
                <a:gd name="connsiteX1" fmla="*/ 75216 w 608725"/>
                <a:gd name="connsiteY1" fmla="*/ 543941 h 579764"/>
                <a:gd name="connsiteX2" fmla="*/ 89610 w 608725"/>
                <a:gd name="connsiteY2" fmla="*/ 553358 h 579764"/>
                <a:gd name="connsiteX3" fmla="*/ 99040 w 608725"/>
                <a:gd name="connsiteY3" fmla="*/ 538985 h 579764"/>
                <a:gd name="connsiteX4" fmla="*/ 84646 w 608725"/>
                <a:gd name="connsiteY4" fmla="*/ 529469 h 579764"/>
                <a:gd name="connsiteX5" fmla="*/ 455951 w 608725"/>
                <a:gd name="connsiteY5" fmla="*/ 488242 h 579764"/>
                <a:gd name="connsiteX6" fmla="*/ 512338 w 608725"/>
                <a:gd name="connsiteY6" fmla="*/ 488242 h 579764"/>
                <a:gd name="connsiteX7" fmla="*/ 525541 w 608725"/>
                <a:gd name="connsiteY7" fmla="*/ 546252 h 579764"/>
                <a:gd name="connsiteX8" fmla="*/ 504793 w 608725"/>
                <a:gd name="connsiteY8" fmla="*/ 579075 h 579764"/>
                <a:gd name="connsiteX9" fmla="*/ 471934 w 608725"/>
                <a:gd name="connsiteY9" fmla="*/ 558350 h 579764"/>
                <a:gd name="connsiteX10" fmla="*/ 553328 w 608725"/>
                <a:gd name="connsiteY10" fmla="*/ 304772 h 579764"/>
                <a:gd name="connsiteX11" fmla="*/ 562462 w 608725"/>
                <a:gd name="connsiteY11" fmla="*/ 317160 h 579764"/>
                <a:gd name="connsiteX12" fmla="*/ 562462 w 608725"/>
                <a:gd name="connsiteY12" fmla="*/ 350362 h 579764"/>
                <a:gd name="connsiteX13" fmla="*/ 592841 w 608725"/>
                <a:gd name="connsiteY13" fmla="*/ 350362 h 579764"/>
                <a:gd name="connsiteX14" fmla="*/ 608725 w 608725"/>
                <a:gd name="connsiteY14" fmla="*/ 366318 h 579764"/>
                <a:gd name="connsiteX15" fmla="*/ 608725 w 608725"/>
                <a:gd name="connsiteY15" fmla="*/ 452740 h 579764"/>
                <a:gd name="connsiteX16" fmla="*/ 592841 w 608725"/>
                <a:gd name="connsiteY16" fmla="*/ 468696 h 579764"/>
                <a:gd name="connsiteX17" fmla="*/ 434294 w 608725"/>
                <a:gd name="connsiteY17" fmla="*/ 468696 h 579764"/>
                <a:gd name="connsiteX18" fmla="*/ 418410 w 608725"/>
                <a:gd name="connsiteY18" fmla="*/ 452740 h 579764"/>
                <a:gd name="connsiteX19" fmla="*/ 418410 w 608725"/>
                <a:gd name="connsiteY19" fmla="*/ 366318 h 579764"/>
                <a:gd name="connsiteX20" fmla="*/ 434294 w 608725"/>
                <a:gd name="connsiteY20" fmla="*/ 350362 h 579764"/>
                <a:gd name="connsiteX21" fmla="*/ 464673 w 608725"/>
                <a:gd name="connsiteY21" fmla="*/ 350362 h 579764"/>
                <a:gd name="connsiteX22" fmla="*/ 464673 w 608725"/>
                <a:gd name="connsiteY22" fmla="*/ 323702 h 579764"/>
                <a:gd name="connsiteX23" fmla="*/ 490783 w 608725"/>
                <a:gd name="connsiteY23" fmla="*/ 335297 h 579764"/>
                <a:gd name="connsiteX24" fmla="*/ 490783 w 608725"/>
                <a:gd name="connsiteY24" fmla="*/ 350362 h 579764"/>
                <a:gd name="connsiteX25" fmla="*/ 536352 w 608725"/>
                <a:gd name="connsiteY25" fmla="*/ 350362 h 579764"/>
                <a:gd name="connsiteX26" fmla="*/ 536352 w 608725"/>
                <a:gd name="connsiteY26" fmla="*/ 330639 h 579764"/>
                <a:gd name="connsiteX27" fmla="*/ 550648 w 608725"/>
                <a:gd name="connsiteY27" fmla="*/ 312899 h 579764"/>
                <a:gd name="connsiteX28" fmla="*/ 553328 w 608725"/>
                <a:gd name="connsiteY28" fmla="*/ 304772 h 579764"/>
                <a:gd name="connsiteX29" fmla="*/ 376986 w 608725"/>
                <a:gd name="connsiteY29" fmla="*/ 115620 h 579764"/>
                <a:gd name="connsiteX30" fmla="*/ 437738 w 608725"/>
                <a:gd name="connsiteY30" fmla="*/ 120874 h 579764"/>
                <a:gd name="connsiteX31" fmla="*/ 468808 w 608725"/>
                <a:gd name="connsiteY31" fmla="*/ 157748 h 579764"/>
                <a:gd name="connsiteX32" fmla="*/ 463050 w 608725"/>
                <a:gd name="connsiteY32" fmla="*/ 224559 h 579764"/>
                <a:gd name="connsiteX33" fmla="*/ 432079 w 608725"/>
                <a:gd name="connsiteY33" fmla="*/ 155766 h 579764"/>
                <a:gd name="connsiteX34" fmla="*/ 446572 w 608725"/>
                <a:gd name="connsiteY34" fmla="*/ 241509 h 579764"/>
                <a:gd name="connsiteX35" fmla="*/ 518938 w 608725"/>
                <a:gd name="connsiteY35" fmla="*/ 273725 h 579764"/>
                <a:gd name="connsiteX36" fmla="*/ 528368 w 608725"/>
                <a:gd name="connsiteY36" fmla="*/ 307626 h 579764"/>
                <a:gd name="connsiteX37" fmla="*/ 500275 w 608725"/>
                <a:gd name="connsiteY37" fmla="*/ 315457 h 579764"/>
                <a:gd name="connsiteX38" fmla="*/ 416693 w 608725"/>
                <a:gd name="connsiteY38" fmla="*/ 278285 h 579764"/>
                <a:gd name="connsiteX39" fmla="*/ 403391 w 608725"/>
                <a:gd name="connsiteY39" fmla="*/ 261235 h 579764"/>
                <a:gd name="connsiteX40" fmla="*/ 387409 w 608725"/>
                <a:gd name="connsiteY40" fmla="*/ 166471 h 579764"/>
                <a:gd name="connsiteX41" fmla="*/ 381453 w 608725"/>
                <a:gd name="connsiteY41" fmla="*/ 259848 h 579764"/>
                <a:gd name="connsiteX42" fmla="*/ 407759 w 608725"/>
                <a:gd name="connsiteY42" fmla="*/ 298308 h 579764"/>
                <a:gd name="connsiteX43" fmla="*/ 445083 w 608725"/>
                <a:gd name="connsiteY43" fmla="*/ 314961 h 579764"/>
                <a:gd name="connsiteX44" fmla="*/ 444984 w 608725"/>
                <a:gd name="connsiteY44" fmla="*/ 330821 h 579764"/>
                <a:gd name="connsiteX45" fmla="*/ 434263 w 608725"/>
                <a:gd name="connsiteY45" fmla="*/ 330821 h 579764"/>
                <a:gd name="connsiteX46" fmla="*/ 405674 w 608725"/>
                <a:gd name="connsiteY46" fmla="*/ 345294 h 579764"/>
                <a:gd name="connsiteX47" fmla="*/ 397435 w 608725"/>
                <a:gd name="connsiteY47" fmla="*/ 327253 h 579764"/>
                <a:gd name="connsiteX48" fmla="*/ 382942 w 608725"/>
                <a:gd name="connsiteY48" fmla="*/ 325964 h 579764"/>
                <a:gd name="connsiteX49" fmla="*/ 398527 w 608725"/>
                <a:gd name="connsiteY49" fmla="*/ 425288 h 579764"/>
                <a:gd name="connsiteX50" fmla="*/ 397138 w 608725"/>
                <a:gd name="connsiteY50" fmla="*/ 439166 h 579764"/>
                <a:gd name="connsiteX51" fmla="*/ 350780 w 608725"/>
                <a:gd name="connsiteY51" fmla="*/ 561982 h 579764"/>
                <a:gd name="connsiteX52" fmla="*/ 315342 w 608725"/>
                <a:gd name="connsiteY52" fmla="*/ 577941 h 579764"/>
                <a:gd name="connsiteX53" fmla="*/ 299360 w 608725"/>
                <a:gd name="connsiteY53" fmla="*/ 542553 h 579764"/>
                <a:gd name="connsiteX54" fmla="*/ 343136 w 608725"/>
                <a:gd name="connsiteY54" fmla="*/ 426577 h 579764"/>
                <a:gd name="connsiteX55" fmla="*/ 326758 w 608725"/>
                <a:gd name="connsiteY55" fmla="*/ 322198 h 579764"/>
                <a:gd name="connsiteX56" fmla="*/ 334500 w 608725"/>
                <a:gd name="connsiteY56" fmla="*/ 211474 h 579764"/>
                <a:gd name="connsiteX57" fmla="*/ 317327 w 608725"/>
                <a:gd name="connsiteY57" fmla="*/ 226343 h 579764"/>
                <a:gd name="connsiteX58" fmla="*/ 266503 w 608725"/>
                <a:gd name="connsiteY58" fmla="*/ 309311 h 579764"/>
                <a:gd name="connsiteX59" fmla="*/ 250719 w 608725"/>
                <a:gd name="connsiteY59" fmla="*/ 319918 h 579764"/>
                <a:gd name="connsiteX60" fmla="*/ 119191 w 608725"/>
                <a:gd name="connsiteY60" fmla="*/ 520448 h 579764"/>
                <a:gd name="connsiteX61" fmla="*/ 124651 w 608725"/>
                <a:gd name="connsiteY61" fmla="*/ 533731 h 579764"/>
                <a:gd name="connsiteX62" fmla="*/ 94871 w 608725"/>
                <a:gd name="connsiteY62" fmla="*/ 578932 h 579764"/>
                <a:gd name="connsiteX63" fmla="*/ 49605 w 608725"/>
                <a:gd name="connsiteY63" fmla="*/ 549195 h 579764"/>
                <a:gd name="connsiteX64" fmla="*/ 49407 w 608725"/>
                <a:gd name="connsiteY64" fmla="*/ 534723 h 579764"/>
                <a:gd name="connsiteX65" fmla="*/ 9799 w 608725"/>
                <a:gd name="connsiteY65" fmla="*/ 508653 h 579764"/>
                <a:gd name="connsiteX66" fmla="*/ 3546 w 608725"/>
                <a:gd name="connsiteY66" fmla="*/ 478618 h 579764"/>
                <a:gd name="connsiteX67" fmla="*/ 124750 w 608725"/>
                <a:gd name="connsiteY67" fmla="*/ 293451 h 579764"/>
                <a:gd name="connsiteX68" fmla="*/ 154927 w 608725"/>
                <a:gd name="connsiteY68" fmla="*/ 287206 h 579764"/>
                <a:gd name="connsiteX69" fmla="*/ 214983 w 608725"/>
                <a:gd name="connsiteY69" fmla="*/ 326658 h 579764"/>
                <a:gd name="connsiteX70" fmla="*/ 226995 w 608725"/>
                <a:gd name="connsiteY70" fmla="*/ 308518 h 579764"/>
                <a:gd name="connsiteX71" fmla="*/ 227392 w 608725"/>
                <a:gd name="connsiteY71" fmla="*/ 285521 h 579764"/>
                <a:gd name="connsiteX72" fmla="*/ 280102 w 608725"/>
                <a:gd name="connsiteY72" fmla="*/ 199480 h 579764"/>
                <a:gd name="connsiteX73" fmla="*/ 284768 w 608725"/>
                <a:gd name="connsiteY73" fmla="*/ 194028 h 579764"/>
                <a:gd name="connsiteX74" fmla="*/ 340059 w 608725"/>
                <a:gd name="connsiteY74" fmla="*/ 146349 h 579764"/>
                <a:gd name="connsiteX75" fmla="*/ 376986 w 608725"/>
                <a:gd name="connsiteY75" fmla="*/ 115620 h 579764"/>
                <a:gd name="connsiteX76" fmla="*/ 421974 w 608725"/>
                <a:gd name="connsiteY76" fmla="*/ 0 h 579764"/>
                <a:gd name="connsiteX77" fmla="*/ 472534 w 608725"/>
                <a:gd name="connsiteY77" fmla="*/ 50525 h 579764"/>
                <a:gd name="connsiteX78" fmla="*/ 421974 w 608725"/>
                <a:gd name="connsiteY78" fmla="*/ 101050 h 579764"/>
                <a:gd name="connsiteX79" fmla="*/ 371414 w 608725"/>
                <a:gd name="connsiteY79" fmla="*/ 50525 h 579764"/>
                <a:gd name="connsiteX80" fmla="*/ 421974 w 608725"/>
                <a:gd name="connsiteY80" fmla="*/ 0 h 57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725" h="579764">
                  <a:moveTo>
                    <a:pt x="84646" y="529469"/>
                  </a:moveTo>
                  <a:cubicBezTo>
                    <a:pt x="78095" y="530857"/>
                    <a:pt x="73826" y="537300"/>
                    <a:pt x="75216" y="543941"/>
                  </a:cubicBezTo>
                  <a:cubicBezTo>
                    <a:pt x="76507" y="550285"/>
                    <a:pt x="82860" y="554746"/>
                    <a:pt x="89610" y="553358"/>
                  </a:cubicBezTo>
                  <a:cubicBezTo>
                    <a:pt x="96261" y="551970"/>
                    <a:pt x="100430" y="545527"/>
                    <a:pt x="99040" y="538985"/>
                  </a:cubicBezTo>
                  <a:cubicBezTo>
                    <a:pt x="97750" y="532542"/>
                    <a:pt x="91396" y="528081"/>
                    <a:pt x="84646" y="529469"/>
                  </a:cubicBezTo>
                  <a:close/>
                  <a:moveTo>
                    <a:pt x="455951" y="488242"/>
                  </a:moveTo>
                  <a:lnTo>
                    <a:pt x="512338" y="488242"/>
                  </a:lnTo>
                  <a:lnTo>
                    <a:pt x="525541" y="546252"/>
                  </a:lnTo>
                  <a:cubicBezTo>
                    <a:pt x="528916" y="561028"/>
                    <a:pt x="519584" y="575704"/>
                    <a:pt x="504793" y="579075"/>
                  </a:cubicBezTo>
                  <a:cubicBezTo>
                    <a:pt x="490001" y="582447"/>
                    <a:pt x="475309" y="573126"/>
                    <a:pt x="471934" y="558350"/>
                  </a:cubicBezTo>
                  <a:close/>
                  <a:moveTo>
                    <a:pt x="553328" y="304772"/>
                  </a:moveTo>
                  <a:cubicBezTo>
                    <a:pt x="558689" y="306457"/>
                    <a:pt x="562462" y="311313"/>
                    <a:pt x="562462" y="317160"/>
                  </a:cubicBezTo>
                  <a:lnTo>
                    <a:pt x="562462" y="350362"/>
                  </a:lnTo>
                  <a:lnTo>
                    <a:pt x="592841" y="350362"/>
                  </a:lnTo>
                  <a:cubicBezTo>
                    <a:pt x="601378" y="350362"/>
                    <a:pt x="608725" y="357398"/>
                    <a:pt x="608725" y="366318"/>
                  </a:cubicBezTo>
                  <a:lnTo>
                    <a:pt x="608725" y="452740"/>
                  </a:lnTo>
                  <a:cubicBezTo>
                    <a:pt x="608725" y="461560"/>
                    <a:pt x="601577" y="468696"/>
                    <a:pt x="592841" y="468696"/>
                  </a:cubicBezTo>
                  <a:lnTo>
                    <a:pt x="434294" y="468696"/>
                  </a:lnTo>
                  <a:cubicBezTo>
                    <a:pt x="425558" y="468696"/>
                    <a:pt x="418410" y="461560"/>
                    <a:pt x="418410" y="452740"/>
                  </a:cubicBezTo>
                  <a:lnTo>
                    <a:pt x="418410" y="366318"/>
                  </a:lnTo>
                  <a:cubicBezTo>
                    <a:pt x="418410" y="357497"/>
                    <a:pt x="425558" y="350362"/>
                    <a:pt x="434294" y="350362"/>
                  </a:cubicBezTo>
                  <a:lnTo>
                    <a:pt x="464673" y="350362"/>
                  </a:lnTo>
                  <a:lnTo>
                    <a:pt x="464673" y="323702"/>
                  </a:lnTo>
                  <a:lnTo>
                    <a:pt x="490783" y="335297"/>
                  </a:lnTo>
                  <a:lnTo>
                    <a:pt x="490783" y="350362"/>
                  </a:lnTo>
                  <a:lnTo>
                    <a:pt x="536352" y="350362"/>
                  </a:lnTo>
                  <a:lnTo>
                    <a:pt x="536352" y="330639"/>
                  </a:lnTo>
                  <a:cubicBezTo>
                    <a:pt x="542408" y="326080"/>
                    <a:pt x="547371" y="320035"/>
                    <a:pt x="550648" y="312899"/>
                  </a:cubicBezTo>
                  <a:cubicBezTo>
                    <a:pt x="551839" y="310223"/>
                    <a:pt x="552732" y="307547"/>
                    <a:pt x="553328" y="304772"/>
                  </a:cubicBezTo>
                  <a:close/>
                  <a:moveTo>
                    <a:pt x="376986" y="115620"/>
                  </a:moveTo>
                  <a:lnTo>
                    <a:pt x="437738" y="120874"/>
                  </a:lnTo>
                  <a:cubicBezTo>
                    <a:pt x="456499" y="122460"/>
                    <a:pt x="470396" y="139014"/>
                    <a:pt x="468808" y="157748"/>
                  </a:cubicBezTo>
                  <a:lnTo>
                    <a:pt x="463050" y="224559"/>
                  </a:lnTo>
                  <a:lnTo>
                    <a:pt x="432079" y="155766"/>
                  </a:lnTo>
                  <a:lnTo>
                    <a:pt x="446572" y="241509"/>
                  </a:lnTo>
                  <a:lnTo>
                    <a:pt x="518938" y="273725"/>
                  </a:lnTo>
                  <a:cubicBezTo>
                    <a:pt x="531842" y="279474"/>
                    <a:pt x="536607" y="295731"/>
                    <a:pt x="528368" y="307626"/>
                  </a:cubicBezTo>
                  <a:cubicBezTo>
                    <a:pt x="522213" y="316547"/>
                    <a:pt x="510401" y="320017"/>
                    <a:pt x="500275" y="315457"/>
                  </a:cubicBezTo>
                  <a:lnTo>
                    <a:pt x="416693" y="278285"/>
                  </a:lnTo>
                  <a:cubicBezTo>
                    <a:pt x="409645" y="275212"/>
                    <a:pt x="404682" y="268769"/>
                    <a:pt x="403391" y="261235"/>
                  </a:cubicBezTo>
                  <a:lnTo>
                    <a:pt x="387409" y="166471"/>
                  </a:lnTo>
                  <a:lnTo>
                    <a:pt x="381453" y="259848"/>
                  </a:lnTo>
                  <a:cubicBezTo>
                    <a:pt x="380758" y="271049"/>
                    <a:pt x="389097" y="290081"/>
                    <a:pt x="407759" y="298308"/>
                  </a:cubicBezTo>
                  <a:lnTo>
                    <a:pt x="445083" y="314961"/>
                  </a:lnTo>
                  <a:cubicBezTo>
                    <a:pt x="444984" y="316646"/>
                    <a:pt x="444984" y="315853"/>
                    <a:pt x="444984" y="330821"/>
                  </a:cubicBezTo>
                  <a:cubicBezTo>
                    <a:pt x="441013" y="330821"/>
                    <a:pt x="438432" y="330821"/>
                    <a:pt x="434263" y="330821"/>
                  </a:cubicBezTo>
                  <a:cubicBezTo>
                    <a:pt x="422550" y="330821"/>
                    <a:pt x="412127" y="336571"/>
                    <a:pt x="405674" y="345294"/>
                  </a:cubicBezTo>
                  <a:lnTo>
                    <a:pt x="397435" y="327253"/>
                  </a:lnTo>
                  <a:lnTo>
                    <a:pt x="382942" y="325964"/>
                  </a:lnTo>
                  <a:lnTo>
                    <a:pt x="398527" y="425288"/>
                  </a:lnTo>
                  <a:cubicBezTo>
                    <a:pt x="399321" y="430343"/>
                    <a:pt x="398626" y="435101"/>
                    <a:pt x="397138" y="439166"/>
                  </a:cubicBezTo>
                  <a:lnTo>
                    <a:pt x="350780" y="561982"/>
                  </a:lnTo>
                  <a:cubicBezTo>
                    <a:pt x="345420" y="576157"/>
                    <a:pt x="329537" y="583294"/>
                    <a:pt x="315342" y="577941"/>
                  </a:cubicBezTo>
                  <a:cubicBezTo>
                    <a:pt x="301147" y="572588"/>
                    <a:pt x="294000" y="556728"/>
                    <a:pt x="299360" y="542553"/>
                  </a:cubicBezTo>
                  <a:lnTo>
                    <a:pt x="343136" y="426577"/>
                  </a:lnTo>
                  <a:lnTo>
                    <a:pt x="326758" y="322198"/>
                  </a:lnTo>
                  <a:cubicBezTo>
                    <a:pt x="326658" y="321900"/>
                    <a:pt x="334500" y="211474"/>
                    <a:pt x="334500" y="211474"/>
                  </a:cubicBezTo>
                  <a:lnTo>
                    <a:pt x="317327" y="226343"/>
                  </a:lnTo>
                  <a:lnTo>
                    <a:pt x="266503" y="309311"/>
                  </a:lnTo>
                  <a:cubicBezTo>
                    <a:pt x="262830" y="315259"/>
                    <a:pt x="256973" y="318926"/>
                    <a:pt x="250719" y="319918"/>
                  </a:cubicBezTo>
                  <a:cubicBezTo>
                    <a:pt x="187089" y="416565"/>
                    <a:pt x="209027" y="383160"/>
                    <a:pt x="119191" y="520448"/>
                  </a:cubicBezTo>
                  <a:cubicBezTo>
                    <a:pt x="121772" y="524413"/>
                    <a:pt x="123658" y="528874"/>
                    <a:pt x="124651" y="533731"/>
                  </a:cubicBezTo>
                  <a:cubicBezTo>
                    <a:pt x="128919" y="554448"/>
                    <a:pt x="115618" y="574670"/>
                    <a:pt x="94871" y="578932"/>
                  </a:cubicBezTo>
                  <a:cubicBezTo>
                    <a:pt x="73926" y="583294"/>
                    <a:pt x="53874" y="569516"/>
                    <a:pt x="49605" y="549195"/>
                  </a:cubicBezTo>
                  <a:cubicBezTo>
                    <a:pt x="48613" y="544338"/>
                    <a:pt x="48513" y="539481"/>
                    <a:pt x="49407" y="534723"/>
                  </a:cubicBezTo>
                  <a:lnTo>
                    <a:pt x="9799" y="508653"/>
                  </a:lnTo>
                  <a:cubicBezTo>
                    <a:pt x="-227" y="502110"/>
                    <a:pt x="-3006" y="488629"/>
                    <a:pt x="3546" y="478618"/>
                  </a:cubicBezTo>
                  <a:lnTo>
                    <a:pt x="124750" y="293451"/>
                  </a:lnTo>
                  <a:cubicBezTo>
                    <a:pt x="131401" y="283439"/>
                    <a:pt x="144901" y="280565"/>
                    <a:pt x="154927" y="287206"/>
                  </a:cubicBezTo>
                  <a:lnTo>
                    <a:pt x="214983" y="326658"/>
                  </a:lnTo>
                  <a:lnTo>
                    <a:pt x="226995" y="308518"/>
                  </a:lnTo>
                  <a:cubicBezTo>
                    <a:pt x="223123" y="301579"/>
                    <a:pt x="223024" y="292757"/>
                    <a:pt x="227392" y="285521"/>
                  </a:cubicBezTo>
                  <a:lnTo>
                    <a:pt x="280102" y="199480"/>
                  </a:lnTo>
                  <a:cubicBezTo>
                    <a:pt x="281393" y="197399"/>
                    <a:pt x="282882" y="195614"/>
                    <a:pt x="284768" y="194028"/>
                  </a:cubicBezTo>
                  <a:lnTo>
                    <a:pt x="340059" y="146349"/>
                  </a:lnTo>
                  <a:cubicBezTo>
                    <a:pt x="341846" y="127812"/>
                    <a:pt x="358324" y="114034"/>
                    <a:pt x="376986" y="115620"/>
                  </a:cubicBezTo>
                  <a:close/>
                  <a:moveTo>
                    <a:pt x="421974" y="0"/>
                  </a:moveTo>
                  <a:cubicBezTo>
                    <a:pt x="449898" y="0"/>
                    <a:pt x="472534" y="22621"/>
                    <a:pt x="472534" y="50525"/>
                  </a:cubicBezTo>
                  <a:cubicBezTo>
                    <a:pt x="472534" y="78429"/>
                    <a:pt x="449898" y="101050"/>
                    <a:pt x="421974" y="101050"/>
                  </a:cubicBezTo>
                  <a:cubicBezTo>
                    <a:pt x="394050" y="101050"/>
                    <a:pt x="371414" y="78429"/>
                    <a:pt x="371414" y="50525"/>
                  </a:cubicBezTo>
                  <a:cubicBezTo>
                    <a:pt x="371414" y="22621"/>
                    <a:pt x="394050" y="0"/>
                    <a:pt x="4219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/>
            <a:p>
              <a:pPr algn="ctr" rtl="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27" name="1">
              <a:extLst>
                <a:ext uri="{FF2B5EF4-FFF2-40B4-BE49-F238E27FC236}">
                  <a16:creationId xmlns:a16="http://schemas.microsoft.com/office/drawing/2014/main" id="{638C760D-ED8E-483C-82BD-E31066D7C6B7}"/>
                </a:ext>
              </a:extLst>
            </p:cNvPr>
            <p:cNvSpPr/>
            <p:nvPr/>
          </p:nvSpPr>
          <p:spPr>
            <a:xfrm>
              <a:off x="6717655" y="2728548"/>
              <a:ext cx="1408727" cy="57031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rmAutofit/>
            </a:bodyPr>
            <a:lstStyle/>
            <a:p>
              <a:pPr lvl="0" algn="ctr" defTabSz="914378" rtl="1">
                <a:spcBef>
                  <a:spcPct val="0"/>
                </a:spcBef>
                <a:defRPr/>
              </a:pPr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0513902C-ADA4-4AAF-B0A3-A79D6C7DFD21}"/>
                </a:ext>
              </a:extLst>
            </p:cNvPr>
            <p:cNvSpPr txBox="1"/>
            <p:nvPr/>
          </p:nvSpPr>
          <p:spPr bwMode="auto">
            <a:xfrm>
              <a:off x="9334901" y="2651998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29" name="1">
              <a:extLst>
                <a:ext uri="{FF2B5EF4-FFF2-40B4-BE49-F238E27FC236}">
                  <a16:creationId xmlns:a16="http://schemas.microsoft.com/office/drawing/2014/main" id="{865DEAA2-AED7-439A-8020-7654218B6FF9}"/>
                </a:ext>
              </a:extLst>
            </p:cNvPr>
            <p:cNvSpPr/>
            <p:nvPr/>
          </p:nvSpPr>
          <p:spPr bwMode="auto">
            <a:xfrm>
              <a:off x="9334901" y="2901079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30" name="1">
              <a:extLst>
                <a:ext uri="{FF2B5EF4-FFF2-40B4-BE49-F238E27FC236}">
                  <a16:creationId xmlns:a16="http://schemas.microsoft.com/office/drawing/2014/main" id="{D1633243-DC3A-4D20-9CC7-7E50B7F404BF}"/>
                </a:ext>
              </a:extLst>
            </p:cNvPr>
            <p:cNvSpPr txBox="1"/>
            <p:nvPr/>
          </p:nvSpPr>
          <p:spPr bwMode="auto">
            <a:xfrm>
              <a:off x="3054382" y="2651998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31" name="1">
              <a:extLst>
                <a:ext uri="{FF2B5EF4-FFF2-40B4-BE49-F238E27FC236}">
                  <a16:creationId xmlns:a16="http://schemas.microsoft.com/office/drawing/2014/main" id="{A7100A3D-8F6B-456D-AD6B-38DB9F1454A0}"/>
                </a:ext>
              </a:extLst>
            </p:cNvPr>
            <p:cNvSpPr/>
            <p:nvPr/>
          </p:nvSpPr>
          <p:spPr bwMode="auto">
            <a:xfrm>
              <a:off x="2995675" y="2901079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E5E8AB0F-C82A-47BB-83B7-E9BFC5A914D9}"/>
                </a:ext>
              </a:extLst>
            </p:cNvPr>
            <p:cNvSpPr txBox="1"/>
            <p:nvPr/>
          </p:nvSpPr>
          <p:spPr bwMode="auto">
            <a:xfrm>
              <a:off x="8931668" y="1583917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33" name="1">
              <a:extLst>
                <a:ext uri="{FF2B5EF4-FFF2-40B4-BE49-F238E27FC236}">
                  <a16:creationId xmlns:a16="http://schemas.microsoft.com/office/drawing/2014/main" id="{D89143E3-6EB8-47D4-A448-FC5B99F36828}"/>
                </a:ext>
              </a:extLst>
            </p:cNvPr>
            <p:cNvSpPr/>
            <p:nvPr/>
          </p:nvSpPr>
          <p:spPr bwMode="auto">
            <a:xfrm>
              <a:off x="8931668" y="1832998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34" name="1">
              <a:extLst>
                <a:ext uri="{FF2B5EF4-FFF2-40B4-BE49-F238E27FC236}">
                  <a16:creationId xmlns:a16="http://schemas.microsoft.com/office/drawing/2014/main" id="{67DDBFCB-E52F-4A98-8E2F-3DCDD6853EFD}"/>
                </a:ext>
              </a:extLst>
            </p:cNvPr>
            <p:cNvSpPr txBox="1"/>
            <p:nvPr/>
          </p:nvSpPr>
          <p:spPr bwMode="auto">
            <a:xfrm>
              <a:off x="3457615" y="1583917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35" name="1">
              <a:extLst>
                <a:ext uri="{FF2B5EF4-FFF2-40B4-BE49-F238E27FC236}">
                  <a16:creationId xmlns:a16="http://schemas.microsoft.com/office/drawing/2014/main" id="{7119A540-2562-4513-8EA8-6A2EC562C84D}"/>
                </a:ext>
              </a:extLst>
            </p:cNvPr>
            <p:cNvSpPr/>
            <p:nvPr/>
          </p:nvSpPr>
          <p:spPr bwMode="auto">
            <a:xfrm>
              <a:off x="3398908" y="1832998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0B9180BD-671C-4CF4-BC8D-818706E6C55D}"/>
                </a:ext>
              </a:extLst>
            </p:cNvPr>
            <p:cNvSpPr txBox="1"/>
            <p:nvPr/>
          </p:nvSpPr>
          <p:spPr bwMode="auto">
            <a:xfrm>
              <a:off x="8931668" y="3720077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37" name="1">
              <a:extLst>
                <a:ext uri="{FF2B5EF4-FFF2-40B4-BE49-F238E27FC236}">
                  <a16:creationId xmlns:a16="http://schemas.microsoft.com/office/drawing/2014/main" id="{D4E70BB0-21F1-4D88-A08C-BA987625DFE7}"/>
                </a:ext>
              </a:extLst>
            </p:cNvPr>
            <p:cNvSpPr/>
            <p:nvPr/>
          </p:nvSpPr>
          <p:spPr bwMode="auto">
            <a:xfrm>
              <a:off x="8931668" y="3969158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sp>
          <p:nvSpPr>
            <p:cNvPr id="38" name="1">
              <a:extLst>
                <a:ext uri="{FF2B5EF4-FFF2-40B4-BE49-F238E27FC236}">
                  <a16:creationId xmlns:a16="http://schemas.microsoft.com/office/drawing/2014/main" id="{29B86A18-0E53-4F29-A657-B1865F47E644}"/>
                </a:ext>
              </a:extLst>
            </p:cNvPr>
            <p:cNvSpPr txBox="1"/>
            <p:nvPr/>
          </p:nvSpPr>
          <p:spPr bwMode="auto">
            <a:xfrm>
              <a:off x="3457615" y="3720077"/>
              <a:ext cx="2454752" cy="318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spcBef>
                  <a:spcPct val="0"/>
                </a:spcBef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عنوان اضافه کنید</a:t>
              </a:r>
              <a:endPara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39" name="1">
              <a:extLst>
                <a:ext uri="{FF2B5EF4-FFF2-40B4-BE49-F238E27FC236}">
                  <a16:creationId xmlns:a16="http://schemas.microsoft.com/office/drawing/2014/main" id="{3A48E091-CD65-42C8-AAE0-7C23E1908DC1}"/>
                </a:ext>
              </a:extLst>
            </p:cNvPr>
            <p:cNvSpPr/>
            <p:nvPr/>
          </p:nvSpPr>
          <p:spPr bwMode="auto">
            <a:xfrm>
              <a:off x="3398908" y="3969158"/>
              <a:ext cx="2513459" cy="534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rtl="1">
                <a:lnSpc>
                  <a:spcPct val="104000"/>
                </a:lnSpc>
                <a:spcBef>
                  <a:spcPct val="0"/>
                </a:spcBef>
              </a:pPr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E8874A5C-1C9E-4903-A535-4D747A697629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5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54F538-6D23-4D6D-877B-DAE982736651}"/>
              </a:ext>
            </a:extLst>
          </p:cNvPr>
          <p:cNvSpPr txBox="1"/>
          <p:nvPr/>
        </p:nvSpPr>
        <p:spPr>
          <a:xfrm>
            <a:off x="2485133" y="1818751"/>
            <a:ext cx="1056700" cy="7694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 rtl="1"/>
            <a:r>
              <a:rPr lang="en-US" altLang="zh-CN" sz="44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03</a:t>
            </a:r>
            <a:endParaRPr lang="zh-CN" altLang="en-US" sz="440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DA09DA-6964-4EC2-8632-D70A6317BD69}"/>
              </a:ext>
            </a:extLst>
          </p:cNvPr>
          <p:cNvSpPr txBox="1"/>
          <p:nvPr/>
        </p:nvSpPr>
        <p:spPr>
          <a:xfrm>
            <a:off x="1483124" y="3267388"/>
            <a:ext cx="3060716" cy="762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 rtl="1"/>
            <a:r>
              <a:rPr lang="fa-I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EF33C79-691E-4691-BF34-FDECFE505417}"/>
              </a:ext>
            </a:extLst>
          </p:cNvPr>
          <p:cNvSpPr/>
          <p:nvPr/>
        </p:nvSpPr>
        <p:spPr>
          <a:xfrm rot="5400000">
            <a:off x="6964568" y="4041795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3740996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4108437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3B55665-77A0-402E-8137-C1E156EA2083}"/>
              </a:ext>
            </a:extLst>
          </p:cNvPr>
          <p:cNvGrpSpPr/>
          <p:nvPr/>
        </p:nvGrpSpPr>
        <p:grpSpPr>
          <a:xfrm>
            <a:off x="3530544" y="1290670"/>
            <a:ext cx="7565981" cy="3553027"/>
            <a:chOff x="1140042" y="2084852"/>
            <a:chExt cx="7565981" cy="355302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1C400251-1AE0-4A75-AEBE-3AEAC7AAA1FD}"/>
                </a:ext>
              </a:extLst>
            </p:cNvPr>
            <p:cNvSpPr/>
            <p:nvPr/>
          </p:nvSpPr>
          <p:spPr>
            <a:xfrm>
              <a:off x="1140042" y="2292660"/>
              <a:ext cx="2452505" cy="3345219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9" name="Trapezoid 10@|1FFC:3506772|FBC:16777215|LFC:16777215|LBC:16777215">
              <a:extLst>
                <a:ext uri="{FF2B5EF4-FFF2-40B4-BE49-F238E27FC236}">
                  <a16:creationId xmlns:a16="http://schemas.microsoft.com/office/drawing/2014/main" id="{40EF0D44-21C2-4710-AC8D-45C07798F96E}"/>
                </a:ext>
              </a:extLst>
            </p:cNvPr>
            <p:cNvSpPr/>
            <p:nvPr/>
          </p:nvSpPr>
          <p:spPr>
            <a:xfrm>
              <a:off x="1618688" y="2085697"/>
              <a:ext cx="1495211" cy="207809"/>
            </a:xfrm>
            <a:prstGeom prst="trapezoid">
              <a:avLst>
                <a:gd name="adj" fmla="val 67927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0" name="Pentagon 9@|1FFC:4308095|FBC:16777215|LFC:16777215|LBC:16777215">
              <a:extLst>
                <a:ext uri="{FF2B5EF4-FFF2-40B4-BE49-F238E27FC236}">
                  <a16:creationId xmlns:a16="http://schemas.microsoft.com/office/drawing/2014/main" id="{5299DA68-256D-4075-8EB9-A7EBB9D04E7B}"/>
                </a:ext>
              </a:extLst>
            </p:cNvPr>
            <p:cNvSpPr/>
            <p:nvPr/>
          </p:nvSpPr>
          <p:spPr>
            <a:xfrm rot="5400000">
              <a:off x="1869662" y="1973263"/>
              <a:ext cx="993265" cy="1216443"/>
            </a:xfrm>
            <a:prstGeom prst="homePlate">
              <a:avLst>
                <a:gd name="adj" fmla="val 31720"/>
              </a:avLst>
            </a:prstGeom>
            <a:solidFill>
              <a:srgbClr val="1F1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E733669-6141-476B-BB96-26B3A3DFF95D}"/>
                </a:ext>
              </a:extLst>
            </p:cNvPr>
            <p:cNvSpPr/>
            <p:nvPr/>
          </p:nvSpPr>
          <p:spPr>
            <a:xfrm>
              <a:off x="3696781" y="2292660"/>
              <a:ext cx="2452505" cy="3345219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2" name="Trapezoid 17@|1FFC:1137349|FBC:16777215|LFC:16777215|LBC:16777215">
              <a:extLst>
                <a:ext uri="{FF2B5EF4-FFF2-40B4-BE49-F238E27FC236}">
                  <a16:creationId xmlns:a16="http://schemas.microsoft.com/office/drawing/2014/main" id="{38F42E23-AE5B-4E3A-BE91-F23C5E93BEC8}"/>
                </a:ext>
              </a:extLst>
            </p:cNvPr>
            <p:cNvSpPr/>
            <p:nvPr/>
          </p:nvSpPr>
          <p:spPr>
            <a:xfrm>
              <a:off x="4175427" y="2085697"/>
              <a:ext cx="1495211" cy="207809"/>
            </a:xfrm>
            <a:prstGeom prst="trapezoid">
              <a:avLst>
                <a:gd name="adj" fmla="val 67927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3" name="Pentagon 18@|1FFC:1554685|FBC:16777215|LFC:16777215|LBC:16777215">
              <a:extLst>
                <a:ext uri="{FF2B5EF4-FFF2-40B4-BE49-F238E27FC236}">
                  <a16:creationId xmlns:a16="http://schemas.microsoft.com/office/drawing/2014/main" id="{AD010954-F2DB-41E6-AE69-F0F8D7D4AF8D}"/>
                </a:ext>
              </a:extLst>
            </p:cNvPr>
            <p:cNvSpPr/>
            <p:nvPr/>
          </p:nvSpPr>
          <p:spPr>
            <a:xfrm rot="5400000">
              <a:off x="4426401" y="1973263"/>
              <a:ext cx="993265" cy="1216443"/>
            </a:xfrm>
            <a:prstGeom prst="homePlate">
              <a:avLst>
                <a:gd name="adj" fmla="val 31720"/>
              </a:avLst>
            </a:prstGeom>
            <a:solidFill>
              <a:srgbClr val="1F6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25EBDC21-D923-4034-9253-011C27DA71AA}"/>
                </a:ext>
              </a:extLst>
            </p:cNvPr>
            <p:cNvSpPr/>
            <p:nvPr/>
          </p:nvSpPr>
          <p:spPr>
            <a:xfrm>
              <a:off x="6253518" y="2292660"/>
              <a:ext cx="2452505" cy="3345219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5" name="Trapezoid 23@|1FFC:192|FBC:16777215|LFC:16777215|LBC:16777215">
              <a:extLst>
                <a:ext uri="{FF2B5EF4-FFF2-40B4-BE49-F238E27FC236}">
                  <a16:creationId xmlns:a16="http://schemas.microsoft.com/office/drawing/2014/main" id="{E227679D-BF4B-46B4-ADCA-4FA44EF6919B}"/>
                </a:ext>
              </a:extLst>
            </p:cNvPr>
            <p:cNvSpPr/>
            <p:nvPr/>
          </p:nvSpPr>
          <p:spPr>
            <a:xfrm>
              <a:off x="6732164" y="2085697"/>
              <a:ext cx="1495211" cy="207809"/>
            </a:xfrm>
            <a:prstGeom prst="trapezoid">
              <a:avLst>
                <a:gd name="adj" fmla="val 67927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6" name="Pentagon 24@|1FFC:2381804|FBC:16777215|LFC:16777215|LBC:16777215">
              <a:extLst>
                <a:ext uri="{FF2B5EF4-FFF2-40B4-BE49-F238E27FC236}">
                  <a16:creationId xmlns:a16="http://schemas.microsoft.com/office/drawing/2014/main" id="{83082D4E-FB50-495F-BA38-A139C3C40900}"/>
                </a:ext>
              </a:extLst>
            </p:cNvPr>
            <p:cNvSpPr/>
            <p:nvPr/>
          </p:nvSpPr>
          <p:spPr>
            <a:xfrm rot="5400000">
              <a:off x="6983138" y="1973263"/>
              <a:ext cx="993265" cy="1216443"/>
            </a:xfrm>
            <a:prstGeom prst="homePlate">
              <a:avLst>
                <a:gd name="adj" fmla="val 31720"/>
              </a:avLst>
            </a:prstGeom>
            <a:solidFill>
              <a:srgbClr val="1F1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33" rtl="1">
                <a:defRPr/>
              </a:pPr>
              <a:endParaRPr lang="en-US" sz="3189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FBEF5DB2-ED54-4CE9-B9F9-CEFB0DD32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540" y="2283875"/>
              <a:ext cx="480227" cy="480228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62560" tIns="81280" rIns="162560" bIns="81280"/>
            <a:lstStyle/>
            <a:p>
              <a:pPr algn="ctr" defTabSz="1219170" rtl="1">
                <a:defRPr/>
              </a:pPr>
              <a:endParaRPr lang="en-US" sz="4267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87C75687-9CDA-496E-9D62-3EEC1F3C8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904" y="2374119"/>
              <a:ext cx="491133" cy="3645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0"/>
                </a:cxn>
                <a:cxn ang="0">
                  <a:pos x="18" y="7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214"/>
                </a:cxn>
                <a:cxn ang="0">
                  <a:pos x="0" y="221"/>
                </a:cxn>
                <a:cxn ang="0">
                  <a:pos x="7" y="237"/>
                </a:cxn>
                <a:cxn ang="0">
                  <a:pos x="18" y="248"/>
                </a:cxn>
                <a:cxn ang="0">
                  <a:pos x="34" y="256"/>
                </a:cxn>
                <a:cxn ang="0">
                  <a:pos x="299" y="256"/>
                </a:cxn>
                <a:cxn ang="0">
                  <a:pos x="308" y="256"/>
                </a:cxn>
                <a:cxn ang="0">
                  <a:pos x="322" y="248"/>
                </a:cxn>
                <a:cxn ang="0">
                  <a:pos x="335" y="237"/>
                </a:cxn>
                <a:cxn ang="0">
                  <a:pos x="340" y="221"/>
                </a:cxn>
                <a:cxn ang="0">
                  <a:pos x="342" y="42"/>
                </a:cxn>
                <a:cxn ang="0">
                  <a:pos x="340" y="33"/>
                </a:cxn>
                <a:cxn ang="0">
                  <a:pos x="335" y="18"/>
                </a:cxn>
                <a:cxn ang="0">
                  <a:pos x="322" y="7"/>
                </a:cxn>
                <a:cxn ang="0">
                  <a:pos x="308" y="0"/>
                </a:cxn>
                <a:cxn ang="0">
                  <a:pos x="299" y="0"/>
                </a:cxn>
                <a:cxn ang="0">
                  <a:pos x="319" y="36"/>
                </a:cxn>
                <a:cxn ang="0">
                  <a:pos x="320" y="42"/>
                </a:cxn>
                <a:cxn ang="0">
                  <a:pos x="320" y="214"/>
                </a:cxn>
                <a:cxn ang="0">
                  <a:pos x="228" y="114"/>
                </a:cxn>
                <a:cxn ang="0">
                  <a:pos x="299" y="20"/>
                </a:cxn>
                <a:cxn ang="0">
                  <a:pos x="170" y="134"/>
                </a:cxn>
                <a:cxn ang="0">
                  <a:pos x="38" y="22"/>
                </a:cxn>
                <a:cxn ang="0">
                  <a:pos x="299" y="20"/>
                </a:cxn>
                <a:cxn ang="0">
                  <a:pos x="21" y="218"/>
                </a:cxn>
                <a:cxn ang="0">
                  <a:pos x="21" y="42"/>
                </a:cxn>
                <a:cxn ang="0">
                  <a:pos x="21" y="36"/>
                </a:cxn>
                <a:cxn ang="0">
                  <a:pos x="21" y="218"/>
                </a:cxn>
                <a:cxn ang="0">
                  <a:pos x="41" y="234"/>
                </a:cxn>
                <a:cxn ang="0">
                  <a:pos x="128" y="127"/>
                </a:cxn>
                <a:cxn ang="0">
                  <a:pos x="163" y="158"/>
                </a:cxn>
                <a:cxn ang="0">
                  <a:pos x="170" y="160"/>
                </a:cxn>
                <a:cxn ang="0">
                  <a:pos x="174" y="160"/>
                </a:cxn>
                <a:cxn ang="0">
                  <a:pos x="212" y="127"/>
                </a:cxn>
                <a:cxn ang="0">
                  <a:pos x="306" y="234"/>
                </a:cxn>
                <a:cxn ang="0">
                  <a:pos x="41" y="234"/>
                </a:cxn>
              </a:cxnLst>
              <a:rect l="0" t="0" r="r" b="b"/>
              <a:pathLst>
                <a:path w="342" h="256">
                  <a:moveTo>
                    <a:pt x="299" y="0"/>
                  </a:moveTo>
                  <a:lnTo>
                    <a:pt x="41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3" y="230"/>
                  </a:lnTo>
                  <a:lnTo>
                    <a:pt x="7" y="237"/>
                  </a:lnTo>
                  <a:lnTo>
                    <a:pt x="12" y="243"/>
                  </a:lnTo>
                  <a:lnTo>
                    <a:pt x="18" y="248"/>
                  </a:lnTo>
                  <a:lnTo>
                    <a:pt x="25" y="252"/>
                  </a:lnTo>
                  <a:lnTo>
                    <a:pt x="34" y="256"/>
                  </a:lnTo>
                  <a:lnTo>
                    <a:pt x="41" y="256"/>
                  </a:lnTo>
                  <a:lnTo>
                    <a:pt x="299" y="256"/>
                  </a:lnTo>
                  <a:lnTo>
                    <a:pt x="299" y="256"/>
                  </a:lnTo>
                  <a:lnTo>
                    <a:pt x="308" y="256"/>
                  </a:lnTo>
                  <a:lnTo>
                    <a:pt x="315" y="252"/>
                  </a:lnTo>
                  <a:lnTo>
                    <a:pt x="322" y="248"/>
                  </a:lnTo>
                  <a:lnTo>
                    <a:pt x="330" y="243"/>
                  </a:lnTo>
                  <a:lnTo>
                    <a:pt x="335" y="237"/>
                  </a:lnTo>
                  <a:lnTo>
                    <a:pt x="339" y="230"/>
                  </a:lnTo>
                  <a:lnTo>
                    <a:pt x="340" y="221"/>
                  </a:lnTo>
                  <a:lnTo>
                    <a:pt x="342" y="21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0" y="33"/>
                  </a:lnTo>
                  <a:lnTo>
                    <a:pt x="339" y="25"/>
                  </a:lnTo>
                  <a:lnTo>
                    <a:pt x="335" y="18"/>
                  </a:lnTo>
                  <a:lnTo>
                    <a:pt x="330" y="11"/>
                  </a:lnTo>
                  <a:lnTo>
                    <a:pt x="322" y="7"/>
                  </a:lnTo>
                  <a:lnTo>
                    <a:pt x="315" y="2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9" y="0"/>
                  </a:lnTo>
                  <a:close/>
                  <a:moveTo>
                    <a:pt x="228" y="114"/>
                  </a:moveTo>
                  <a:lnTo>
                    <a:pt x="319" y="36"/>
                  </a:lnTo>
                  <a:lnTo>
                    <a:pt x="319" y="36"/>
                  </a:lnTo>
                  <a:lnTo>
                    <a:pt x="320" y="42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8"/>
                  </a:lnTo>
                  <a:lnTo>
                    <a:pt x="228" y="114"/>
                  </a:lnTo>
                  <a:close/>
                  <a:moveTo>
                    <a:pt x="299" y="20"/>
                  </a:moveTo>
                  <a:lnTo>
                    <a:pt x="299" y="20"/>
                  </a:lnTo>
                  <a:lnTo>
                    <a:pt x="302" y="22"/>
                  </a:lnTo>
                  <a:lnTo>
                    <a:pt x="170" y="13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299" y="20"/>
                  </a:lnTo>
                  <a:close/>
                  <a:moveTo>
                    <a:pt x="21" y="218"/>
                  </a:moveTo>
                  <a:lnTo>
                    <a:pt x="21" y="218"/>
                  </a:lnTo>
                  <a:lnTo>
                    <a:pt x="21" y="21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12" y="114"/>
                  </a:lnTo>
                  <a:lnTo>
                    <a:pt x="21" y="218"/>
                  </a:lnTo>
                  <a:close/>
                  <a:moveTo>
                    <a:pt x="41" y="234"/>
                  </a:moveTo>
                  <a:lnTo>
                    <a:pt x="41" y="234"/>
                  </a:lnTo>
                  <a:lnTo>
                    <a:pt x="36" y="234"/>
                  </a:lnTo>
                  <a:lnTo>
                    <a:pt x="128" y="127"/>
                  </a:lnTo>
                  <a:lnTo>
                    <a:pt x="163" y="158"/>
                  </a:lnTo>
                  <a:lnTo>
                    <a:pt x="163" y="158"/>
                  </a:lnTo>
                  <a:lnTo>
                    <a:pt x="166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4" y="160"/>
                  </a:lnTo>
                  <a:lnTo>
                    <a:pt x="177" y="158"/>
                  </a:lnTo>
                  <a:lnTo>
                    <a:pt x="212" y="127"/>
                  </a:lnTo>
                  <a:lnTo>
                    <a:pt x="306" y="234"/>
                  </a:lnTo>
                  <a:lnTo>
                    <a:pt x="306" y="234"/>
                  </a:lnTo>
                  <a:lnTo>
                    <a:pt x="299" y="234"/>
                  </a:lnTo>
                  <a:lnTo>
                    <a:pt x="41" y="2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62560" tIns="81280" rIns="162560" bIns="81280"/>
            <a:lstStyle/>
            <a:p>
              <a:pPr algn="ctr" defTabSz="1219170" rtl="1">
                <a:defRPr/>
              </a:pPr>
              <a:endParaRPr lang="en-US" sz="4267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93F6F72A-1D19-4147-A615-C19122B59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159" y="2295690"/>
              <a:ext cx="471367" cy="443013"/>
            </a:xfrm>
            <a:custGeom>
              <a:avLst/>
              <a:gdLst>
                <a:gd name="T0" fmla="*/ 38 w 128"/>
                <a:gd name="T1" fmla="*/ 99 h 120"/>
                <a:gd name="T2" fmla="*/ 55 w 128"/>
                <a:gd name="T3" fmla="*/ 99 h 120"/>
                <a:gd name="T4" fmla="*/ 55 w 128"/>
                <a:gd name="T5" fmla="*/ 103 h 120"/>
                <a:gd name="T6" fmla="*/ 38 w 128"/>
                <a:gd name="T7" fmla="*/ 103 h 120"/>
                <a:gd name="T8" fmla="*/ 38 w 128"/>
                <a:gd name="T9" fmla="*/ 99 h 120"/>
                <a:gd name="T10" fmla="*/ 88 w 128"/>
                <a:gd name="T11" fmla="*/ 98 h 120"/>
                <a:gd name="T12" fmla="*/ 60 w 128"/>
                <a:gd name="T13" fmla="*/ 103 h 120"/>
                <a:gd name="T14" fmla="*/ 65 w 128"/>
                <a:gd name="T15" fmla="*/ 76 h 120"/>
                <a:gd name="T16" fmla="*/ 105 w 128"/>
                <a:gd name="T17" fmla="*/ 35 h 120"/>
                <a:gd name="T18" fmla="*/ 128 w 128"/>
                <a:gd name="T19" fmla="*/ 57 h 120"/>
                <a:gd name="T20" fmla="*/ 88 w 128"/>
                <a:gd name="T21" fmla="*/ 98 h 120"/>
                <a:gd name="T22" fmla="*/ 83 w 128"/>
                <a:gd name="T23" fmla="*/ 87 h 120"/>
                <a:gd name="T24" fmla="*/ 117 w 128"/>
                <a:gd name="T25" fmla="*/ 52 h 120"/>
                <a:gd name="T26" fmla="*/ 114 w 128"/>
                <a:gd name="T27" fmla="*/ 49 h 120"/>
                <a:gd name="T28" fmla="*/ 80 w 128"/>
                <a:gd name="T29" fmla="*/ 84 h 120"/>
                <a:gd name="T30" fmla="*/ 83 w 128"/>
                <a:gd name="T31" fmla="*/ 87 h 120"/>
                <a:gd name="T32" fmla="*/ 85 w 128"/>
                <a:gd name="T33" fmla="*/ 95 h 120"/>
                <a:gd name="T34" fmla="*/ 73 w 128"/>
                <a:gd name="T35" fmla="*/ 97 h 120"/>
                <a:gd name="T36" fmla="*/ 66 w 128"/>
                <a:gd name="T37" fmla="*/ 90 h 120"/>
                <a:gd name="T38" fmla="*/ 68 w 128"/>
                <a:gd name="T39" fmla="*/ 78 h 120"/>
                <a:gd name="T40" fmla="*/ 85 w 128"/>
                <a:gd name="T41" fmla="*/ 95 h 120"/>
                <a:gd name="T42" fmla="*/ 74 w 128"/>
                <a:gd name="T43" fmla="*/ 78 h 120"/>
                <a:gd name="T44" fmla="*/ 108 w 128"/>
                <a:gd name="T45" fmla="*/ 43 h 120"/>
                <a:gd name="T46" fmla="*/ 106 w 128"/>
                <a:gd name="T47" fmla="*/ 40 h 120"/>
                <a:gd name="T48" fmla="*/ 71 w 128"/>
                <a:gd name="T49" fmla="*/ 76 h 120"/>
                <a:gd name="T50" fmla="*/ 74 w 128"/>
                <a:gd name="T51" fmla="*/ 78 h 120"/>
                <a:gd name="T52" fmla="*/ 3 w 128"/>
                <a:gd name="T53" fmla="*/ 120 h 120"/>
                <a:gd name="T54" fmla="*/ 92 w 128"/>
                <a:gd name="T55" fmla="*/ 120 h 120"/>
                <a:gd name="T56" fmla="*/ 96 w 128"/>
                <a:gd name="T57" fmla="*/ 120 h 120"/>
                <a:gd name="T58" fmla="*/ 96 w 128"/>
                <a:gd name="T59" fmla="*/ 117 h 120"/>
                <a:gd name="T60" fmla="*/ 96 w 128"/>
                <a:gd name="T61" fmla="*/ 96 h 120"/>
                <a:gd name="T62" fmla="*/ 89 w 128"/>
                <a:gd name="T63" fmla="*/ 103 h 120"/>
                <a:gd name="T64" fmla="*/ 89 w 128"/>
                <a:gd name="T65" fmla="*/ 114 h 120"/>
                <a:gd name="T66" fmla="*/ 7 w 128"/>
                <a:gd name="T67" fmla="*/ 114 h 120"/>
                <a:gd name="T68" fmla="*/ 7 w 128"/>
                <a:gd name="T69" fmla="*/ 49 h 120"/>
                <a:gd name="T70" fmla="*/ 45 w 128"/>
                <a:gd name="T71" fmla="*/ 49 h 120"/>
                <a:gd name="T72" fmla="*/ 47 w 128"/>
                <a:gd name="T73" fmla="*/ 46 h 120"/>
                <a:gd name="T74" fmla="*/ 47 w 128"/>
                <a:gd name="T75" fmla="*/ 7 h 120"/>
                <a:gd name="T76" fmla="*/ 89 w 128"/>
                <a:gd name="T77" fmla="*/ 7 h 120"/>
                <a:gd name="T78" fmla="*/ 89 w 128"/>
                <a:gd name="T79" fmla="*/ 44 h 120"/>
                <a:gd name="T80" fmla="*/ 96 w 128"/>
                <a:gd name="T81" fmla="*/ 38 h 120"/>
                <a:gd name="T82" fmla="*/ 96 w 128"/>
                <a:gd name="T83" fmla="*/ 4 h 120"/>
                <a:gd name="T84" fmla="*/ 96 w 128"/>
                <a:gd name="T85" fmla="*/ 0 h 120"/>
                <a:gd name="T86" fmla="*/ 92 w 128"/>
                <a:gd name="T87" fmla="*/ 0 h 120"/>
                <a:gd name="T88" fmla="*/ 42 w 128"/>
                <a:gd name="T89" fmla="*/ 0 h 120"/>
                <a:gd name="T90" fmla="*/ 0 w 128"/>
                <a:gd name="T91" fmla="*/ 43 h 120"/>
                <a:gd name="T92" fmla="*/ 0 w 128"/>
                <a:gd name="T93" fmla="*/ 117 h 120"/>
                <a:gd name="T94" fmla="*/ 0 w 128"/>
                <a:gd name="T95" fmla="*/ 120 h 120"/>
                <a:gd name="T96" fmla="*/ 3 w 128"/>
                <a:gd name="T9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20">
                  <a:moveTo>
                    <a:pt x="38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99"/>
                    <a:pt x="38" y="99"/>
                    <a:pt x="38" y="99"/>
                  </a:cubicBezTo>
                  <a:close/>
                  <a:moveTo>
                    <a:pt x="88" y="98"/>
                  </a:moveTo>
                  <a:cubicBezTo>
                    <a:pt x="60" y="103"/>
                    <a:pt x="60" y="103"/>
                    <a:pt x="60" y="103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88" y="98"/>
                    <a:pt x="88" y="98"/>
                    <a:pt x="88" y="98"/>
                  </a:cubicBezTo>
                  <a:close/>
                  <a:moveTo>
                    <a:pt x="83" y="87"/>
                  </a:moveTo>
                  <a:cubicBezTo>
                    <a:pt x="117" y="52"/>
                    <a:pt x="117" y="52"/>
                    <a:pt x="117" y="52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3" y="87"/>
                    <a:pt x="83" y="87"/>
                    <a:pt x="83" y="87"/>
                  </a:cubicBezTo>
                  <a:close/>
                  <a:moveTo>
                    <a:pt x="85" y="95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85" y="95"/>
                    <a:pt x="85" y="95"/>
                    <a:pt x="85" y="95"/>
                  </a:cubicBezTo>
                  <a:close/>
                  <a:moveTo>
                    <a:pt x="74" y="78"/>
                  </a:moveTo>
                  <a:cubicBezTo>
                    <a:pt x="108" y="43"/>
                    <a:pt x="108" y="43"/>
                    <a:pt x="108" y="43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4" y="78"/>
                    <a:pt x="74" y="78"/>
                    <a:pt x="74" y="78"/>
                  </a:cubicBezTo>
                  <a:close/>
                  <a:moveTo>
                    <a:pt x="3" y="120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9" y="49"/>
                    <a:pt x="32" y="49"/>
                    <a:pt x="45" y="49"/>
                  </a:cubicBezTo>
                  <a:cubicBezTo>
                    <a:pt x="46" y="49"/>
                    <a:pt x="47" y="48"/>
                    <a:pt x="47" y="46"/>
                  </a:cubicBezTo>
                  <a:cubicBezTo>
                    <a:pt x="47" y="33"/>
                    <a:pt x="47" y="20"/>
                    <a:pt x="4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rtl="1">
                <a:defRPr/>
              </a:pP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FF3BE15-B953-436C-93D8-A388C59F3881}"/>
                </a:ext>
              </a:extLst>
            </p:cNvPr>
            <p:cNvGrpSpPr/>
            <p:nvPr/>
          </p:nvGrpSpPr>
          <p:grpSpPr>
            <a:xfrm>
              <a:off x="1483333" y="3678357"/>
              <a:ext cx="1792281" cy="1192273"/>
              <a:chOff x="11884" y="3191"/>
              <a:chExt cx="1638" cy="187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405573E-63AA-4947-B8A6-DAEE906DC2D9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132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2" name="TextBox 76">
                <a:extLst>
                  <a:ext uri="{FF2B5EF4-FFF2-40B4-BE49-F238E27FC236}">
                    <a16:creationId xmlns:a16="http://schemas.microsoft.com/office/drawing/2014/main" id="{9E026FD0-E991-448C-975F-BD8C60997385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465" cy="456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 rtl="1"/>
                <a:r>
                  <a:rPr lang="fa-I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5CA91D9-69E9-48FE-B40E-9159BDACED00}"/>
                </a:ext>
              </a:extLst>
            </p:cNvPr>
            <p:cNvGrpSpPr/>
            <p:nvPr/>
          </p:nvGrpSpPr>
          <p:grpSpPr>
            <a:xfrm>
              <a:off x="3878357" y="3680484"/>
              <a:ext cx="1792281" cy="1192273"/>
              <a:chOff x="11884" y="3191"/>
              <a:chExt cx="1638" cy="1878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105845C-3A6F-4243-8DDF-A322149542CE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132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5" name="TextBox 76">
                <a:extLst>
                  <a:ext uri="{FF2B5EF4-FFF2-40B4-BE49-F238E27FC236}">
                    <a16:creationId xmlns:a16="http://schemas.microsoft.com/office/drawing/2014/main" id="{00967F47-CEFF-4401-AB74-9596D8312B21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465" cy="456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 rtl="1"/>
                <a:r>
                  <a:rPr lang="fa-I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B47A581-3C90-425D-84FD-FAFD1FE04B03}"/>
                </a:ext>
              </a:extLst>
            </p:cNvPr>
            <p:cNvGrpSpPr/>
            <p:nvPr/>
          </p:nvGrpSpPr>
          <p:grpSpPr>
            <a:xfrm>
              <a:off x="6600705" y="3678357"/>
              <a:ext cx="1792295" cy="1192273"/>
              <a:chOff x="11884" y="3191"/>
              <a:chExt cx="1638" cy="1878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251A2C-77DA-494E-861F-22265D27D8F0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132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20000"/>
                  </a:lnSpc>
                </a:pP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ctr" rtl="1">
                  <a:lnSpc>
                    <a:spcPct val="100000"/>
                  </a:lnSpc>
                </a:pP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r>
                  <a:rPr lang="en-US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 </a:t>
                </a:r>
                <a:r>
                  <a:rPr lang="fa-IR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مطلب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8" name="TextBox 76">
                <a:extLst>
                  <a:ext uri="{FF2B5EF4-FFF2-40B4-BE49-F238E27FC236}">
                    <a16:creationId xmlns:a16="http://schemas.microsoft.com/office/drawing/2014/main" id="{B85989A3-B34A-4DE3-81DE-1B5B633AD0CB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465" cy="456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 rtl="1"/>
                <a:r>
                  <a:rPr lang="fa-IR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B0950C6A-AFB5-4B52-AEBE-C61F30E70389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rtl="1"/>
            <a:r>
              <a:rPr lang="ar-SA" sz="11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3740996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4108437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01F5490-9F6A-435C-AA3B-CAAAD5D333D8}"/>
              </a:ext>
            </a:extLst>
          </p:cNvPr>
          <p:cNvGrpSpPr/>
          <p:nvPr/>
        </p:nvGrpSpPr>
        <p:grpSpPr>
          <a:xfrm>
            <a:off x="3176622" y="1442916"/>
            <a:ext cx="8566884" cy="3158250"/>
            <a:chOff x="977057" y="1796977"/>
            <a:chExt cx="10364764" cy="382105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24AC9EB-B16A-438E-AEDA-1F913D2B3469}"/>
                </a:ext>
              </a:extLst>
            </p:cNvPr>
            <p:cNvGrpSpPr/>
            <p:nvPr/>
          </p:nvGrpSpPr>
          <p:grpSpPr>
            <a:xfrm>
              <a:off x="977057" y="1896494"/>
              <a:ext cx="10364764" cy="3721536"/>
              <a:chOff x="977057" y="1896494"/>
              <a:chExt cx="10364764" cy="3721536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B1530F22-EACF-4528-B756-599E8A8FE2B8}"/>
                  </a:ext>
                </a:extLst>
              </p:cNvPr>
              <p:cNvGrpSpPr/>
              <p:nvPr/>
            </p:nvGrpSpPr>
            <p:grpSpPr>
              <a:xfrm>
                <a:off x="977057" y="1896494"/>
                <a:ext cx="1879428" cy="877454"/>
                <a:chOff x="1028540" y="1896493"/>
                <a:chExt cx="1607356" cy="877454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30EF1CED-4019-47EA-ABF0-115E4D994F39}"/>
                    </a:ext>
                  </a:extLst>
                </p:cNvPr>
                <p:cNvSpPr/>
                <p:nvPr/>
              </p:nvSpPr>
              <p:spPr>
                <a:xfrm>
                  <a:off x="1028541" y="2220798"/>
                  <a:ext cx="1607354" cy="55315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اسلاید متنی را برای پاور خود تنظیم کنید</a:t>
                  </a:r>
                  <a:endPara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CE67BB3-8113-4384-BC5F-04416C4CF09B}"/>
                    </a:ext>
                  </a:extLst>
                </p:cNvPr>
                <p:cNvSpPr/>
                <p:nvPr/>
              </p:nvSpPr>
              <p:spPr>
                <a:xfrm>
                  <a:off x="1028539" y="1896493"/>
                  <a:ext cx="1474003" cy="3318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DAE69D93-6AF8-4608-99BF-9DC078E4A64D}"/>
                  </a:ext>
                </a:extLst>
              </p:cNvPr>
              <p:cNvGrpSpPr/>
              <p:nvPr/>
            </p:nvGrpSpPr>
            <p:grpSpPr>
              <a:xfrm>
                <a:off x="3022391" y="4740576"/>
                <a:ext cx="1879427" cy="877454"/>
                <a:chOff x="1332696" y="1679229"/>
                <a:chExt cx="1607355" cy="877454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B321BBF8-1D37-4E28-97A2-FE7D72C190CB}"/>
                    </a:ext>
                  </a:extLst>
                </p:cNvPr>
                <p:cNvSpPr/>
                <p:nvPr/>
              </p:nvSpPr>
              <p:spPr>
                <a:xfrm>
                  <a:off x="1332696" y="2003534"/>
                  <a:ext cx="1607354" cy="55315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اسلاید متنی را برای پاور خود تنظیم کنید</a:t>
                  </a:r>
                  <a:endPara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868BC71-4ED1-4779-93E8-5F15F6C8F305}"/>
                    </a:ext>
                  </a:extLst>
                </p:cNvPr>
                <p:cNvSpPr/>
                <p:nvPr/>
              </p:nvSpPr>
              <p:spPr>
                <a:xfrm>
                  <a:off x="1332696" y="1679229"/>
                  <a:ext cx="1474003" cy="3318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8A07DCF3-BC71-40A9-A76E-017B7F5D23BD}"/>
                  </a:ext>
                </a:extLst>
              </p:cNvPr>
              <p:cNvGrpSpPr/>
              <p:nvPr/>
            </p:nvGrpSpPr>
            <p:grpSpPr>
              <a:xfrm>
                <a:off x="7248344" y="4278328"/>
                <a:ext cx="1879428" cy="877454"/>
                <a:chOff x="1332695" y="1896493"/>
                <a:chExt cx="1607355" cy="877454"/>
              </a:xfrm>
            </p:grpSpPr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470E0B9A-1AD9-4F86-A6BC-DB4B09D3A8B5}"/>
                    </a:ext>
                  </a:extLst>
                </p:cNvPr>
                <p:cNvSpPr/>
                <p:nvPr/>
              </p:nvSpPr>
              <p:spPr>
                <a:xfrm>
                  <a:off x="1332697" y="2220797"/>
                  <a:ext cx="1607354" cy="55315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اسلاید متنی را برای پاور خود تنظیم کنید</a:t>
                  </a:r>
                  <a:endPara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3E136845-430A-46E5-9CE3-97954645919E}"/>
                    </a:ext>
                  </a:extLst>
                </p:cNvPr>
                <p:cNvSpPr/>
                <p:nvPr/>
              </p:nvSpPr>
              <p:spPr>
                <a:xfrm>
                  <a:off x="1332697" y="1896492"/>
                  <a:ext cx="1474003" cy="3318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F2605948-6773-40E3-A558-EFD0AA7D7A53}"/>
                  </a:ext>
                </a:extLst>
              </p:cNvPr>
              <p:cNvGrpSpPr/>
              <p:nvPr/>
            </p:nvGrpSpPr>
            <p:grpSpPr>
              <a:xfrm>
                <a:off x="9462395" y="2985923"/>
                <a:ext cx="1879426" cy="877453"/>
                <a:chOff x="1138644" y="1946519"/>
                <a:chExt cx="1607354" cy="877453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B68FFECE-1113-4CEC-91CE-001479BA7A9C}"/>
                    </a:ext>
                  </a:extLst>
                </p:cNvPr>
                <p:cNvSpPr/>
                <p:nvPr/>
              </p:nvSpPr>
              <p:spPr>
                <a:xfrm>
                  <a:off x="1138645" y="2270823"/>
                  <a:ext cx="1607354" cy="55315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اسلاید متنی را برای پاور خود تنظیم کنید</a:t>
                  </a:r>
                  <a:endParaRPr lang="en-US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EA21094-10C6-4C35-A56F-DDBF39FFA4C9}"/>
                    </a:ext>
                  </a:extLst>
                </p:cNvPr>
                <p:cNvSpPr/>
                <p:nvPr/>
              </p:nvSpPr>
              <p:spPr>
                <a:xfrm>
                  <a:off x="1138652" y="1946520"/>
                  <a:ext cx="1474003" cy="3318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rtl="1">
                    <a:lnSpc>
                      <a:spcPct val="100000"/>
                    </a:lnSpc>
                  </a:pPr>
                  <a:r>
                    <a:rPr lang="fa-I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عنوان را وارد کنید</a:t>
                  </a:r>
                  <a:endParaRPr lang="en-US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6AE43E3-F92E-498A-AE4D-70CD98F882C0}"/>
                </a:ext>
              </a:extLst>
            </p:cNvPr>
            <p:cNvGrpSpPr/>
            <p:nvPr/>
          </p:nvGrpSpPr>
          <p:grpSpPr>
            <a:xfrm>
              <a:off x="2372069" y="1796977"/>
              <a:ext cx="7447862" cy="3325960"/>
              <a:chOff x="2372069" y="1796977"/>
              <a:chExt cx="7447862" cy="3325960"/>
            </a:xfrm>
          </p:grpSpPr>
          <p:sp>
            <p:nvSpPr>
              <p:cNvPr id="22" name="KSO_Shape">
                <a:extLst>
                  <a:ext uri="{FF2B5EF4-FFF2-40B4-BE49-F238E27FC236}">
                    <a16:creationId xmlns:a16="http://schemas.microsoft.com/office/drawing/2014/main" id="{42CBCDC4-B1DC-4203-A191-9E123FE37676}"/>
                  </a:ext>
                </a:extLst>
              </p:cNvPr>
              <p:cNvSpPr/>
              <p:nvPr/>
            </p:nvSpPr>
            <p:spPr>
              <a:xfrm>
                <a:off x="2372069" y="2675980"/>
                <a:ext cx="1567954" cy="1567954"/>
              </a:xfrm>
              <a:prstGeom prst="diamond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3" name="KSO_Shape">
                <a:extLst>
                  <a:ext uri="{FF2B5EF4-FFF2-40B4-BE49-F238E27FC236}">
                    <a16:creationId xmlns:a16="http://schemas.microsoft.com/office/drawing/2014/main" id="{57D55CA7-CE5A-4692-8208-A54EE0BDDDA8}"/>
                  </a:ext>
                </a:extLst>
              </p:cNvPr>
              <p:cNvSpPr/>
              <p:nvPr/>
            </p:nvSpPr>
            <p:spPr>
              <a:xfrm>
                <a:off x="4328092" y="3554983"/>
                <a:ext cx="1567954" cy="1567954"/>
              </a:xfrm>
              <a:prstGeom prst="diamond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4" name="KSO_Shape">
                <a:extLst>
                  <a:ext uri="{FF2B5EF4-FFF2-40B4-BE49-F238E27FC236}">
                    <a16:creationId xmlns:a16="http://schemas.microsoft.com/office/drawing/2014/main" id="{1E432830-F319-4317-B92A-663C3B9FD61D}"/>
                  </a:ext>
                </a:extLst>
              </p:cNvPr>
              <p:cNvSpPr/>
              <p:nvPr/>
            </p:nvSpPr>
            <p:spPr>
              <a:xfrm>
                <a:off x="6290035" y="2675980"/>
                <a:ext cx="1567954" cy="1567954"/>
              </a:xfrm>
              <a:prstGeom prst="diamond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5" name="KSO_Shape">
                <a:extLst>
                  <a:ext uri="{FF2B5EF4-FFF2-40B4-BE49-F238E27FC236}">
                    <a16:creationId xmlns:a16="http://schemas.microsoft.com/office/drawing/2014/main" id="{11F3F94B-0717-46B2-A636-014E39F9A47E}"/>
                  </a:ext>
                </a:extLst>
              </p:cNvPr>
              <p:cNvSpPr/>
              <p:nvPr/>
            </p:nvSpPr>
            <p:spPr>
              <a:xfrm>
                <a:off x="8251977" y="1796977"/>
                <a:ext cx="1567954" cy="1567954"/>
              </a:xfrm>
              <a:prstGeom prst="diamond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E6299E8-F651-4791-8D64-04EF8839EE76}"/>
                  </a:ext>
                </a:extLst>
              </p:cNvPr>
              <p:cNvGrpSpPr/>
              <p:nvPr/>
            </p:nvGrpSpPr>
            <p:grpSpPr>
              <a:xfrm>
                <a:off x="3707235" y="2841077"/>
                <a:ext cx="4717277" cy="1196486"/>
                <a:chOff x="3707235" y="2841077"/>
                <a:chExt cx="4717277" cy="1196486"/>
              </a:xfrm>
            </p:grpSpPr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4500A87B-3B81-4BF9-B0C8-F49B25C9273A}"/>
                    </a:ext>
                  </a:extLst>
                </p:cNvPr>
                <p:cNvCxnSpPr/>
                <p:nvPr/>
              </p:nvCxnSpPr>
              <p:spPr>
                <a:xfrm>
                  <a:off x="3707235" y="3740717"/>
                  <a:ext cx="847725" cy="276209"/>
                </a:xfrm>
                <a:prstGeom prst="line">
                  <a:avLst/>
                </a:prstGeom>
                <a:ln>
                  <a:solidFill>
                    <a:srgbClr val="1F1F7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55C61577-23DB-4A59-8B99-901EFD31E316}"/>
                    </a:ext>
                  </a:extLst>
                </p:cNvPr>
                <p:cNvCxnSpPr/>
                <p:nvPr/>
              </p:nvCxnSpPr>
              <p:spPr>
                <a:xfrm flipH="1">
                  <a:off x="5723511" y="3720080"/>
                  <a:ext cx="744978" cy="317483"/>
                </a:xfrm>
                <a:prstGeom prst="line">
                  <a:avLst/>
                </a:prstGeom>
                <a:ln>
                  <a:solidFill>
                    <a:srgbClr val="1F1F7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73A7C65B-852F-4450-A461-9260819F9178}"/>
                    </a:ext>
                  </a:extLst>
                </p:cNvPr>
                <p:cNvCxnSpPr/>
                <p:nvPr/>
              </p:nvCxnSpPr>
              <p:spPr>
                <a:xfrm flipH="1">
                  <a:off x="7679534" y="2841077"/>
                  <a:ext cx="744978" cy="317483"/>
                </a:xfrm>
                <a:prstGeom prst="line">
                  <a:avLst/>
                </a:prstGeom>
                <a:ln>
                  <a:solidFill>
                    <a:srgbClr val="1F1F7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燕尾形 17">
                <a:extLst>
                  <a:ext uri="{FF2B5EF4-FFF2-40B4-BE49-F238E27FC236}">
                    <a16:creationId xmlns:a16="http://schemas.microsoft.com/office/drawing/2014/main" id="{FF13C051-626F-494A-9AEF-1B7F654D434A}"/>
                  </a:ext>
                </a:extLst>
              </p:cNvPr>
              <p:cNvSpPr/>
              <p:nvPr/>
            </p:nvSpPr>
            <p:spPr>
              <a:xfrm rot="1234549">
                <a:off x="4234201" y="3372327"/>
                <a:ext cx="182880" cy="175260"/>
              </a:xfrm>
              <a:prstGeom prst="chevr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8" name="燕尾形 18">
                <a:extLst>
                  <a:ext uri="{FF2B5EF4-FFF2-40B4-BE49-F238E27FC236}">
                    <a16:creationId xmlns:a16="http://schemas.microsoft.com/office/drawing/2014/main" id="{EA173DBD-25B2-4E17-A9FC-CAAB4B4C909D}"/>
                  </a:ext>
                </a:extLst>
              </p:cNvPr>
              <p:cNvSpPr/>
              <p:nvPr/>
            </p:nvSpPr>
            <p:spPr>
              <a:xfrm rot="20150452">
                <a:off x="5853015" y="3486504"/>
                <a:ext cx="182880" cy="175260"/>
              </a:xfrm>
              <a:prstGeom prst="chevr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29" name="燕尾形 19">
                <a:extLst>
                  <a:ext uri="{FF2B5EF4-FFF2-40B4-BE49-F238E27FC236}">
                    <a16:creationId xmlns:a16="http://schemas.microsoft.com/office/drawing/2014/main" id="{729A7C66-5C38-4C0A-B873-B59ECD19B059}"/>
                  </a:ext>
                </a:extLst>
              </p:cNvPr>
              <p:cNvSpPr/>
              <p:nvPr/>
            </p:nvSpPr>
            <p:spPr>
              <a:xfrm rot="20150452">
                <a:off x="7853264" y="2645595"/>
                <a:ext cx="182880" cy="175260"/>
              </a:xfrm>
              <a:prstGeom prst="chevr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0" name="六边形 33">
                <a:extLst>
                  <a:ext uri="{FF2B5EF4-FFF2-40B4-BE49-F238E27FC236}">
                    <a16:creationId xmlns:a16="http://schemas.microsoft.com/office/drawing/2014/main" id="{30306BA2-2EF6-4934-AEE5-B07ACF1F6FE8}"/>
                  </a:ext>
                </a:extLst>
              </p:cNvPr>
              <p:cNvSpPr/>
              <p:nvPr/>
            </p:nvSpPr>
            <p:spPr>
              <a:xfrm>
                <a:off x="2806426" y="3125462"/>
                <a:ext cx="699242" cy="695960"/>
              </a:xfrm>
              <a:custGeom>
                <a:avLst/>
                <a:gdLst>
                  <a:gd name="connsiteX0" fmla="*/ 315609 w 338137"/>
                  <a:gd name="connsiteY0" fmla="*/ 185737 h 336550"/>
                  <a:gd name="connsiteX1" fmla="*/ 338137 w 338137"/>
                  <a:gd name="connsiteY1" fmla="*/ 185737 h 336550"/>
                  <a:gd name="connsiteX2" fmla="*/ 185737 w 338137"/>
                  <a:gd name="connsiteY2" fmla="*/ 336550 h 336550"/>
                  <a:gd name="connsiteX3" fmla="*/ 185737 w 338137"/>
                  <a:gd name="connsiteY3" fmla="*/ 314256 h 336550"/>
                  <a:gd name="connsiteX4" fmla="*/ 315609 w 338137"/>
                  <a:gd name="connsiteY4" fmla="*/ 185737 h 336550"/>
                  <a:gd name="connsiteX5" fmla="*/ 249042 w 338137"/>
                  <a:gd name="connsiteY5" fmla="*/ 185737 h 336550"/>
                  <a:gd name="connsiteX6" fmla="*/ 271462 w 338137"/>
                  <a:gd name="connsiteY6" fmla="*/ 185737 h 336550"/>
                  <a:gd name="connsiteX7" fmla="*/ 185737 w 338137"/>
                  <a:gd name="connsiteY7" fmla="*/ 269875 h 336550"/>
                  <a:gd name="connsiteX8" fmla="*/ 185737 w 338137"/>
                  <a:gd name="connsiteY8" fmla="*/ 247870 h 336550"/>
                  <a:gd name="connsiteX9" fmla="*/ 249042 w 338137"/>
                  <a:gd name="connsiteY9" fmla="*/ 185737 h 336550"/>
                  <a:gd name="connsiteX10" fmla="*/ 66675 w 338137"/>
                  <a:gd name="connsiteY10" fmla="*/ 185737 h 336550"/>
                  <a:gd name="connsiteX11" fmla="*/ 89095 w 338137"/>
                  <a:gd name="connsiteY11" fmla="*/ 185737 h 336550"/>
                  <a:gd name="connsiteX12" fmla="*/ 152400 w 338137"/>
                  <a:gd name="connsiteY12" fmla="*/ 247870 h 336550"/>
                  <a:gd name="connsiteX13" fmla="*/ 152400 w 338137"/>
                  <a:gd name="connsiteY13" fmla="*/ 269875 h 336550"/>
                  <a:gd name="connsiteX14" fmla="*/ 66675 w 338137"/>
                  <a:gd name="connsiteY14" fmla="*/ 185737 h 336550"/>
                  <a:gd name="connsiteX15" fmla="*/ 0 w 338137"/>
                  <a:gd name="connsiteY15" fmla="*/ 185737 h 336550"/>
                  <a:gd name="connsiteX16" fmla="*/ 22528 w 338137"/>
                  <a:gd name="connsiteY16" fmla="*/ 185737 h 336550"/>
                  <a:gd name="connsiteX17" fmla="*/ 152400 w 338137"/>
                  <a:gd name="connsiteY17" fmla="*/ 314256 h 336550"/>
                  <a:gd name="connsiteX18" fmla="*/ 152400 w 338137"/>
                  <a:gd name="connsiteY18" fmla="*/ 336550 h 336550"/>
                  <a:gd name="connsiteX19" fmla="*/ 0 w 338137"/>
                  <a:gd name="connsiteY19" fmla="*/ 185737 h 336550"/>
                  <a:gd name="connsiteX20" fmla="*/ 169069 w 338137"/>
                  <a:gd name="connsiteY20" fmla="*/ 127000 h 336550"/>
                  <a:gd name="connsiteX21" fmla="*/ 186045 w 338137"/>
                  <a:gd name="connsiteY21" fmla="*/ 130918 h 336550"/>
                  <a:gd name="connsiteX22" fmla="*/ 205633 w 338137"/>
                  <a:gd name="connsiteY22" fmla="*/ 150506 h 336550"/>
                  <a:gd name="connsiteX23" fmla="*/ 209550 w 338137"/>
                  <a:gd name="connsiteY23" fmla="*/ 167482 h 336550"/>
                  <a:gd name="connsiteX24" fmla="*/ 205633 w 338137"/>
                  <a:gd name="connsiteY24" fmla="*/ 184458 h 336550"/>
                  <a:gd name="connsiteX25" fmla="*/ 186045 w 338137"/>
                  <a:gd name="connsiteY25" fmla="*/ 204046 h 336550"/>
                  <a:gd name="connsiteX26" fmla="*/ 169069 w 338137"/>
                  <a:gd name="connsiteY26" fmla="*/ 207963 h 336550"/>
                  <a:gd name="connsiteX27" fmla="*/ 152093 w 338137"/>
                  <a:gd name="connsiteY27" fmla="*/ 204046 h 336550"/>
                  <a:gd name="connsiteX28" fmla="*/ 132505 w 338137"/>
                  <a:gd name="connsiteY28" fmla="*/ 184458 h 336550"/>
                  <a:gd name="connsiteX29" fmla="*/ 128587 w 338137"/>
                  <a:gd name="connsiteY29" fmla="*/ 167482 h 336550"/>
                  <a:gd name="connsiteX30" fmla="*/ 132505 w 338137"/>
                  <a:gd name="connsiteY30" fmla="*/ 150506 h 336550"/>
                  <a:gd name="connsiteX31" fmla="*/ 152093 w 338137"/>
                  <a:gd name="connsiteY31" fmla="*/ 130918 h 336550"/>
                  <a:gd name="connsiteX32" fmla="*/ 169069 w 338137"/>
                  <a:gd name="connsiteY32" fmla="*/ 127000 h 336550"/>
                  <a:gd name="connsiteX33" fmla="*/ 185737 w 338137"/>
                  <a:gd name="connsiteY33" fmla="*/ 65087 h 336550"/>
                  <a:gd name="connsiteX34" fmla="*/ 271462 w 338137"/>
                  <a:gd name="connsiteY34" fmla="*/ 150812 h 336550"/>
                  <a:gd name="connsiteX35" fmla="*/ 249042 w 338137"/>
                  <a:gd name="connsiteY35" fmla="*/ 150812 h 336550"/>
                  <a:gd name="connsiteX36" fmla="*/ 185737 w 338137"/>
                  <a:gd name="connsiteY36" fmla="*/ 87507 h 336550"/>
                  <a:gd name="connsiteX37" fmla="*/ 185737 w 338137"/>
                  <a:gd name="connsiteY37" fmla="*/ 65087 h 336550"/>
                  <a:gd name="connsiteX38" fmla="*/ 152400 w 338137"/>
                  <a:gd name="connsiteY38" fmla="*/ 65087 h 336550"/>
                  <a:gd name="connsiteX39" fmla="*/ 152400 w 338137"/>
                  <a:gd name="connsiteY39" fmla="*/ 87507 h 336550"/>
                  <a:gd name="connsiteX40" fmla="*/ 89095 w 338137"/>
                  <a:gd name="connsiteY40" fmla="*/ 150812 h 336550"/>
                  <a:gd name="connsiteX41" fmla="*/ 66675 w 338137"/>
                  <a:gd name="connsiteY41" fmla="*/ 150812 h 336550"/>
                  <a:gd name="connsiteX42" fmla="*/ 152400 w 338137"/>
                  <a:gd name="connsiteY42" fmla="*/ 65087 h 336550"/>
                  <a:gd name="connsiteX43" fmla="*/ 185737 w 338137"/>
                  <a:gd name="connsiteY43" fmla="*/ 0 h 336550"/>
                  <a:gd name="connsiteX44" fmla="*/ 338137 w 338137"/>
                  <a:gd name="connsiteY44" fmla="*/ 150813 h 336550"/>
                  <a:gd name="connsiteX45" fmla="*/ 315609 w 338137"/>
                  <a:gd name="connsiteY45" fmla="*/ 150813 h 336550"/>
                  <a:gd name="connsiteX46" fmla="*/ 185737 w 338137"/>
                  <a:gd name="connsiteY46" fmla="*/ 22294 h 336550"/>
                  <a:gd name="connsiteX47" fmla="*/ 185737 w 338137"/>
                  <a:gd name="connsiteY47" fmla="*/ 0 h 336550"/>
                  <a:gd name="connsiteX48" fmla="*/ 152400 w 338137"/>
                  <a:gd name="connsiteY48" fmla="*/ 0 h 336550"/>
                  <a:gd name="connsiteX49" fmla="*/ 152400 w 338137"/>
                  <a:gd name="connsiteY49" fmla="*/ 22294 h 336550"/>
                  <a:gd name="connsiteX50" fmla="*/ 22528 w 338137"/>
                  <a:gd name="connsiteY50" fmla="*/ 150813 h 336550"/>
                  <a:gd name="connsiteX51" fmla="*/ 0 w 338137"/>
                  <a:gd name="connsiteY51" fmla="*/ 150813 h 336550"/>
                  <a:gd name="connsiteX52" fmla="*/ 152400 w 338137"/>
                  <a:gd name="connsiteY5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38137" h="336550">
                    <a:moveTo>
                      <a:pt x="315609" y="185737"/>
                    </a:moveTo>
                    <a:cubicBezTo>
                      <a:pt x="315609" y="185737"/>
                      <a:pt x="315609" y="185737"/>
                      <a:pt x="338137" y="185737"/>
                    </a:cubicBezTo>
                    <a:cubicBezTo>
                      <a:pt x="330186" y="265734"/>
                      <a:pt x="266576" y="328682"/>
                      <a:pt x="185737" y="336550"/>
                    </a:cubicBezTo>
                    <a:cubicBezTo>
                      <a:pt x="185737" y="336550"/>
                      <a:pt x="185737" y="336550"/>
                      <a:pt x="185737" y="314256"/>
                    </a:cubicBezTo>
                    <a:cubicBezTo>
                      <a:pt x="253323" y="306388"/>
                      <a:pt x="307657" y="252620"/>
                      <a:pt x="315609" y="185737"/>
                    </a:cubicBezTo>
                    <a:close/>
                    <a:moveTo>
                      <a:pt x="249042" y="185737"/>
                    </a:moveTo>
                    <a:cubicBezTo>
                      <a:pt x="249042" y="185737"/>
                      <a:pt x="249042" y="185737"/>
                      <a:pt x="271462" y="185737"/>
                    </a:cubicBezTo>
                    <a:cubicBezTo>
                      <a:pt x="264868" y="228453"/>
                      <a:pt x="229259" y="263403"/>
                      <a:pt x="185737" y="269875"/>
                    </a:cubicBezTo>
                    <a:cubicBezTo>
                      <a:pt x="185737" y="269875"/>
                      <a:pt x="185737" y="269875"/>
                      <a:pt x="185737" y="247870"/>
                    </a:cubicBezTo>
                    <a:cubicBezTo>
                      <a:pt x="217390" y="241398"/>
                      <a:pt x="242448" y="216804"/>
                      <a:pt x="249042" y="185737"/>
                    </a:cubicBezTo>
                    <a:close/>
                    <a:moveTo>
                      <a:pt x="66675" y="185737"/>
                    </a:moveTo>
                    <a:cubicBezTo>
                      <a:pt x="66675" y="185737"/>
                      <a:pt x="66675" y="185737"/>
                      <a:pt x="89095" y="185737"/>
                    </a:cubicBezTo>
                    <a:cubicBezTo>
                      <a:pt x="95689" y="216804"/>
                      <a:pt x="120747" y="241398"/>
                      <a:pt x="152400" y="247870"/>
                    </a:cubicBezTo>
                    <a:cubicBezTo>
                      <a:pt x="152400" y="247870"/>
                      <a:pt x="152400" y="247870"/>
                      <a:pt x="152400" y="269875"/>
                    </a:cubicBezTo>
                    <a:cubicBezTo>
                      <a:pt x="108878" y="263403"/>
                      <a:pt x="73269" y="228453"/>
                      <a:pt x="66675" y="185737"/>
                    </a:cubicBezTo>
                    <a:close/>
                    <a:moveTo>
                      <a:pt x="0" y="185737"/>
                    </a:moveTo>
                    <a:cubicBezTo>
                      <a:pt x="0" y="185737"/>
                      <a:pt x="0" y="185737"/>
                      <a:pt x="22528" y="185737"/>
                    </a:cubicBezTo>
                    <a:cubicBezTo>
                      <a:pt x="30480" y="252620"/>
                      <a:pt x="84814" y="306388"/>
                      <a:pt x="152400" y="314256"/>
                    </a:cubicBezTo>
                    <a:cubicBezTo>
                      <a:pt x="152400" y="314256"/>
                      <a:pt x="152400" y="314256"/>
                      <a:pt x="152400" y="336550"/>
                    </a:cubicBezTo>
                    <a:cubicBezTo>
                      <a:pt x="71561" y="328682"/>
                      <a:pt x="7951" y="265734"/>
                      <a:pt x="0" y="185737"/>
                    </a:cubicBezTo>
                    <a:close/>
                    <a:moveTo>
                      <a:pt x="169069" y="127000"/>
                    </a:moveTo>
                    <a:cubicBezTo>
                      <a:pt x="175598" y="127000"/>
                      <a:pt x="180821" y="128306"/>
                      <a:pt x="186045" y="130918"/>
                    </a:cubicBezTo>
                    <a:cubicBezTo>
                      <a:pt x="195186" y="134835"/>
                      <a:pt x="201715" y="141365"/>
                      <a:pt x="205633" y="150506"/>
                    </a:cubicBezTo>
                    <a:cubicBezTo>
                      <a:pt x="208244" y="155729"/>
                      <a:pt x="209550" y="160952"/>
                      <a:pt x="209550" y="167482"/>
                    </a:cubicBezTo>
                    <a:cubicBezTo>
                      <a:pt x="209550" y="174011"/>
                      <a:pt x="208244" y="179234"/>
                      <a:pt x="205633" y="184458"/>
                    </a:cubicBezTo>
                    <a:cubicBezTo>
                      <a:pt x="201715" y="193599"/>
                      <a:pt x="195186" y="200128"/>
                      <a:pt x="186045" y="204046"/>
                    </a:cubicBezTo>
                    <a:cubicBezTo>
                      <a:pt x="180821" y="206657"/>
                      <a:pt x="175598" y="207963"/>
                      <a:pt x="169069" y="207963"/>
                    </a:cubicBezTo>
                    <a:cubicBezTo>
                      <a:pt x="162539" y="207963"/>
                      <a:pt x="157316" y="206657"/>
                      <a:pt x="152093" y="204046"/>
                    </a:cubicBezTo>
                    <a:cubicBezTo>
                      <a:pt x="142952" y="200128"/>
                      <a:pt x="136422" y="193599"/>
                      <a:pt x="132505" y="184458"/>
                    </a:cubicBezTo>
                    <a:cubicBezTo>
                      <a:pt x="129893" y="179234"/>
                      <a:pt x="128587" y="174011"/>
                      <a:pt x="128587" y="167482"/>
                    </a:cubicBezTo>
                    <a:cubicBezTo>
                      <a:pt x="128587" y="160952"/>
                      <a:pt x="129893" y="155729"/>
                      <a:pt x="132505" y="150506"/>
                    </a:cubicBezTo>
                    <a:cubicBezTo>
                      <a:pt x="136422" y="141365"/>
                      <a:pt x="142952" y="134835"/>
                      <a:pt x="152093" y="130918"/>
                    </a:cubicBezTo>
                    <a:cubicBezTo>
                      <a:pt x="157316" y="128306"/>
                      <a:pt x="162539" y="127000"/>
                      <a:pt x="169069" y="127000"/>
                    </a:cubicBezTo>
                    <a:close/>
                    <a:moveTo>
                      <a:pt x="185737" y="65087"/>
                    </a:moveTo>
                    <a:cubicBezTo>
                      <a:pt x="229259" y="71681"/>
                      <a:pt x="264868" y="107290"/>
                      <a:pt x="271462" y="150812"/>
                    </a:cubicBezTo>
                    <a:cubicBezTo>
                      <a:pt x="271462" y="150812"/>
                      <a:pt x="271462" y="150812"/>
                      <a:pt x="249042" y="150812"/>
                    </a:cubicBezTo>
                    <a:cubicBezTo>
                      <a:pt x="242448" y="119159"/>
                      <a:pt x="217390" y="94101"/>
                      <a:pt x="185737" y="87507"/>
                    </a:cubicBezTo>
                    <a:cubicBezTo>
                      <a:pt x="185737" y="87507"/>
                      <a:pt x="185737" y="87507"/>
                      <a:pt x="185737" y="65087"/>
                    </a:cubicBezTo>
                    <a:close/>
                    <a:moveTo>
                      <a:pt x="152400" y="65087"/>
                    </a:moveTo>
                    <a:cubicBezTo>
                      <a:pt x="152400" y="65087"/>
                      <a:pt x="152400" y="65087"/>
                      <a:pt x="152400" y="87507"/>
                    </a:cubicBezTo>
                    <a:cubicBezTo>
                      <a:pt x="120747" y="94101"/>
                      <a:pt x="95689" y="119159"/>
                      <a:pt x="89095" y="150812"/>
                    </a:cubicBezTo>
                    <a:lnTo>
                      <a:pt x="66675" y="150812"/>
                    </a:lnTo>
                    <a:cubicBezTo>
                      <a:pt x="73269" y="107290"/>
                      <a:pt x="108878" y="71681"/>
                      <a:pt x="152400" y="65087"/>
                    </a:cubicBezTo>
                    <a:close/>
                    <a:moveTo>
                      <a:pt x="185737" y="0"/>
                    </a:moveTo>
                    <a:cubicBezTo>
                      <a:pt x="266576" y="7868"/>
                      <a:pt x="330186" y="70816"/>
                      <a:pt x="338137" y="150813"/>
                    </a:cubicBezTo>
                    <a:cubicBezTo>
                      <a:pt x="338137" y="150813"/>
                      <a:pt x="338137" y="150813"/>
                      <a:pt x="315609" y="150813"/>
                    </a:cubicBezTo>
                    <a:cubicBezTo>
                      <a:pt x="307657" y="83930"/>
                      <a:pt x="253323" y="30162"/>
                      <a:pt x="185737" y="22294"/>
                    </a:cubicBezTo>
                    <a:cubicBezTo>
                      <a:pt x="185737" y="22294"/>
                      <a:pt x="185737" y="22294"/>
                      <a:pt x="185737" y="0"/>
                    </a:cubicBezTo>
                    <a:close/>
                    <a:moveTo>
                      <a:pt x="152400" y="0"/>
                    </a:moveTo>
                    <a:cubicBezTo>
                      <a:pt x="152400" y="0"/>
                      <a:pt x="152400" y="0"/>
                      <a:pt x="152400" y="22294"/>
                    </a:cubicBezTo>
                    <a:cubicBezTo>
                      <a:pt x="84814" y="30162"/>
                      <a:pt x="30480" y="83930"/>
                      <a:pt x="22528" y="150813"/>
                    </a:cubicBezTo>
                    <a:cubicBezTo>
                      <a:pt x="22528" y="150813"/>
                      <a:pt x="22528" y="150813"/>
                      <a:pt x="0" y="150813"/>
                    </a:cubicBezTo>
                    <a:cubicBezTo>
                      <a:pt x="7951" y="70816"/>
                      <a:pt x="71561" y="7868"/>
                      <a:pt x="152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1" name="六边形 34">
                <a:extLst>
                  <a:ext uri="{FF2B5EF4-FFF2-40B4-BE49-F238E27FC236}">
                    <a16:creationId xmlns:a16="http://schemas.microsoft.com/office/drawing/2014/main" id="{5DA6FE2C-1A8A-4DF4-B1E7-4AB46D82B68D}"/>
                  </a:ext>
                </a:extLst>
              </p:cNvPr>
              <p:cNvSpPr/>
              <p:nvPr/>
            </p:nvSpPr>
            <p:spPr>
              <a:xfrm>
                <a:off x="4762447" y="4009426"/>
                <a:ext cx="699242" cy="659068"/>
              </a:xfrm>
              <a:custGeom>
                <a:avLst/>
                <a:gdLst>
                  <a:gd name="connsiteX0" fmla="*/ 256155 w 336853"/>
                  <a:gd name="connsiteY0" fmla="*/ 263525 h 317500"/>
                  <a:gd name="connsiteX1" fmla="*/ 268061 w 336853"/>
                  <a:gd name="connsiteY1" fmla="*/ 299070 h 317500"/>
                  <a:gd name="connsiteX2" fmla="*/ 269384 w 336853"/>
                  <a:gd name="connsiteY2" fmla="*/ 303019 h 317500"/>
                  <a:gd name="connsiteX3" fmla="*/ 274676 w 336853"/>
                  <a:gd name="connsiteY3" fmla="*/ 289855 h 317500"/>
                  <a:gd name="connsiteX4" fmla="*/ 277322 w 336853"/>
                  <a:gd name="connsiteY4" fmla="*/ 272740 h 317500"/>
                  <a:gd name="connsiteX5" fmla="*/ 279968 w 336853"/>
                  <a:gd name="connsiteY5" fmla="*/ 289855 h 317500"/>
                  <a:gd name="connsiteX6" fmla="*/ 285259 w 336853"/>
                  <a:gd name="connsiteY6" fmla="*/ 303019 h 317500"/>
                  <a:gd name="connsiteX7" fmla="*/ 286582 w 336853"/>
                  <a:gd name="connsiteY7" fmla="*/ 299070 h 317500"/>
                  <a:gd name="connsiteX8" fmla="*/ 298489 w 336853"/>
                  <a:gd name="connsiteY8" fmla="*/ 263525 h 317500"/>
                  <a:gd name="connsiteX9" fmla="*/ 320978 w 336853"/>
                  <a:gd name="connsiteY9" fmla="*/ 275373 h 317500"/>
                  <a:gd name="connsiteX10" fmla="*/ 336853 w 336853"/>
                  <a:gd name="connsiteY10" fmla="*/ 317500 h 317500"/>
                  <a:gd name="connsiteX11" fmla="*/ 217790 w 336853"/>
                  <a:gd name="connsiteY11" fmla="*/ 317500 h 317500"/>
                  <a:gd name="connsiteX12" fmla="*/ 233665 w 336853"/>
                  <a:gd name="connsiteY12" fmla="*/ 275373 h 317500"/>
                  <a:gd name="connsiteX13" fmla="*/ 256155 w 336853"/>
                  <a:gd name="connsiteY13" fmla="*/ 263525 h 317500"/>
                  <a:gd name="connsiteX14" fmla="*/ 37966 w 336853"/>
                  <a:gd name="connsiteY14" fmla="*/ 263525 h 317500"/>
                  <a:gd name="connsiteX15" fmla="*/ 48433 w 336853"/>
                  <a:gd name="connsiteY15" fmla="*/ 299070 h 317500"/>
                  <a:gd name="connsiteX16" fmla="*/ 51050 w 336853"/>
                  <a:gd name="connsiteY16" fmla="*/ 303019 h 317500"/>
                  <a:gd name="connsiteX17" fmla="*/ 54975 w 336853"/>
                  <a:gd name="connsiteY17" fmla="*/ 289855 h 317500"/>
                  <a:gd name="connsiteX18" fmla="*/ 58900 w 336853"/>
                  <a:gd name="connsiteY18" fmla="*/ 272740 h 317500"/>
                  <a:gd name="connsiteX19" fmla="*/ 61517 w 336853"/>
                  <a:gd name="connsiteY19" fmla="*/ 289855 h 317500"/>
                  <a:gd name="connsiteX20" fmla="*/ 66751 w 336853"/>
                  <a:gd name="connsiteY20" fmla="*/ 303019 h 317500"/>
                  <a:gd name="connsiteX21" fmla="*/ 68059 w 336853"/>
                  <a:gd name="connsiteY21" fmla="*/ 299070 h 317500"/>
                  <a:gd name="connsiteX22" fmla="*/ 78526 w 336853"/>
                  <a:gd name="connsiteY22" fmla="*/ 263525 h 317500"/>
                  <a:gd name="connsiteX23" fmla="*/ 102077 w 336853"/>
                  <a:gd name="connsiteY23" fmla="*/ 275373 h 317500"/>
                  <a:gd name="connsiteX24" fmla="*/ 116469 w 336853"/>
                  <a:gd name="connsiteY24" fmla="*/ 317500 h 317500"/>
                  <a:gd name="connsiteX25" fmla="*/ 23 w 336853"/>
                  <a:gd name="connsiteY25" fmla="*/ 317500 h 317500"/>
                  <a:gd name="connsiteX26" fmla="*/ 15724 w 336853"/>
                  <a:gd name="connsiteY26" fmla="*/ 275373 h 317500"/>
                  <a:gd name="connsiteX27" fmla="*/ 37966 w 336853"/>
                  <a:gd name="connsiteY27" fmla="*/ 263525 h 317500"/>
                  <a:gd name="connsiteX28" fmla="*/ 212235 w 336853"/>
                  <a:gd name="connsiteY28" fmla="*/ 236538 h 317500"/>
                  <a:gd name="connsiteX29" fmla="*/ 217792 w 336853"/>
                  <a:gd name="connsiteY29" fmla="*/ 242888 h 317500"/>
                  <a:gd name="connsiteX30" fmla="*/ 212235 w 336853"/>
                  <a:gd name="connsiteY30" fmla="*/ 249238 h 317500"/>
                  <a:gd name="connsiteX31" fmla="*/ 206678 w 336853"/>
                  <a:gd name="connsiteY31" fmla="*/ 242888 h 317500"/>
                  <a:gd name="connsiteX32" fmla="*/ 212235 w 336853"/>
                  <a:gd name="connsiteY32" fmla="*/ 236538 h 317500"/>
                  <a:gd name="connsiteX33" fmla="*/ 124128 w 336853"/>
                  <a:gd name="connsiteY33" fmla="*/ 236538 h 317500"/>
                  <a:gd name="connsiteX34" fmla="*/ 130478 w 336853"/>
                  <a:gd name="connsiteY34" fmla="*/ 242888 h 317500"/>
                  <a:gd name="connsiteX35" fmla="*/ 124128 w 336853"/>
                  <a:gd name="connsiteY35" fmla="*/ 249238 h 317500"/>
                  <a:gd name="connsiteX36" fmla="*/ 117778 w 336853"/>
                  <a:gd name="connsiteY36" fmla="*/ 242888 h 317500"/>
                  <a:gd name="connsiteX37" fmla="*/ 124128 w 336853"/>
                  <a:gd name="connsiteY37" fmla="*/ 236538 h 317500"/>
                  <a:gd name="connsiteX38" fmla="*/ 196360 w 336853"/>
                  <a:gd name="connsiteY38" fmla="*/ 227013 h 317500"/>
                  <a:gd name="connsiteX39" fmla="*/ 201917 w 336853"/>
                  <a:gd name="connsiteY39" fmla="*/ 233363 h 317500"/>
                  <a:gd name="connsiteX40" fmla="*/ 196360 w 336853"/>
                  <a:gd name="connsiteY40" fmla="*/ 239713 h 317500"/>
                  <a:gd name="connsiteX41" fmla="*/ 190803 w 336853"/>
                  <a:gd name="connsiteY41" fmla="*/ 233363 h 317500"/>
                  <a:gd name="connsiteX42" fmla="*/ 196360 w 336853"/>
                  <a:gd name="connsiteY42" fmla="*/ 227013 h 317500"/>
                  <a:gd name="connsiteX43" fmla="*/ 138415 w 336853"/>
                  <a:gd name="connsiteY43" fmla="*/ 227013 h 317500"/>
                  <a:gd name="connsiteX44" fmla="*/ 144765 w 336853"/>
                  <a:gd name="connsiteY44" fmla="*/ 233363 h 317500"/>
                  <a:gd name="connsiteX45" fmla="*/ 138415 w 336853"/>
                  <a:gd name="connsiteY45" fmla="*/ 239713 h 317500"/>
                  <a:gd name="connsiteX46" fmla="*/ 132065 w 336853"/>
                  <a:gd name="connsiteY46" fmla="*/ 233363 h 317500"/>
                  <a:gd name="connsiteX47" fmla="*/ 138415 w 336853"/>
                  <a:gd name="connsiteY47" fmla="*/ 227013 h 317500"/>
                  <a:gd name="connsiteX48" fmla="*/ 185405 w 336853"/>
                  <a:gd name="connsiteY48" fmla="*/ 218758 h 317500"/>
                  <a:gd name="connsiteX49" fmla="*/ 187945 w 336853"/>
                  <a:gd name="connsiteY49" fmla="*/ 226378 h 317500"/>
                  <a:gd name="connsiteX50" fmla="*/ 179055 w 336853"/>
                  <a:gd name="connsiteY50" fmla="*/ 228918 h 317500"/>
                  <a:gd name="connsiteX51" fmla="*/ 177785 w 336853"/>
                  <a:gd name="connsiteY51" fmla="*/ 221298 h 317500"/>
                  <a:gd name="connsiteX52" fmla="*/ 185405 w 336853"/>
                  <a:gd name="connsiteY52" fmla="*/ 218758 h 317500"/>
                  <a:gd name="connsiteX53" fmla="*/ 149210 w 336853"/>
                  <a:gd name="connsiteY53" fmla="*/ 218758 h 317500"/>
                  <a:gd name="connsiteX54" fmla="*/ 159212 w 336853"/>
                  <a:gd name="connsiteY54" fmla="*/ 221298 h 317500"/>
                  <a:gd name="connsiteX55" fmla="*/ 156354 w 336853"/>
                  <a:gd name="connsiteY55" fmla="*/ 228918 h 317500"/>
                  <a:gd name="connsiteX56" fmla="*/ 147782 w 336853"/>
                  <a:gd name="connsiteY56" fmla="*/ 226378 h 317500"/>
                  <a:gd name="connsiteX57" fmla="*/ 149210 w 336853"/>
                  <a:gd name="connsiteY57" fmla="*/ 218758 h 317500"/>
                  <a:gd name="connsiteX58" fmla="*/ 167785 w 336853"/>
                  <a:gd name="connsiteY58" fmla="*/ 207963 h 317500"/>
                  <a:gd name="connsiteX59" fmla="*/ 173342 w 336853"/>
                  <a:gd name="connsiteY59" fmla="*/ 213520 h 317500"/>
                  <a:gd name="connsiteX60" fmla="*/ 167785 w 336853"/>
                  <a:gd name="connsiteY60" fmla="*/ 219077 h 317500"/>
                  <a:gd name="connsiteX61" fmla="*/ 162228 w 336853"/>
                  <a:gd name="connsiteY61" fmla="*/ 213520 h 317500"/>
                  <a:gd name="connsiteX62" fmla="*/ 167785 w 336853"/>
                  <a:gd name="connsiteY62" fmla="*/ 207963 h 317500"/>
                  <a:gd name="connsiteX63" fmla="*/ 167785 w 336853"/>
                  <a:gd name="connsiteY63" fmla="*/ 190500 h 317500"/>
                  <a:gd name="connsiteX64" fmla="*/ 173342 w 336853"/>
                  <a:gd name="connsiteY64" fmla="*/ 196850 h 317500"/>
                  <a:gd name="connsiteX65" fmla="*/ 167785 w 336853"/>
                  <a:gd name="connsiteY65" fmla="*/ 203200 h 317500"/>
                  <a:gd name="connsiteX66" fmla="*/ 162228 w 336853"/>
                  <a:gd name="connsiteY66" fmla="*/ 196850 h 317500"/>
                  <a:gd name="connsiteX67" fmla="*/ 167785 w 336853"/>
                  <a:gd name="connsiteY67" fmla="*/ 190500 h 317500"/>
                  <a:gd name="connsiteX68" fmla="*/ 269512 w 336853"/>
                  <a:gd name="connsiteY68" fmla="*/ 182286 h 317500"/>
                  <a:gd name="connsiteX69" fmla="*/ 276020 w 336853"/>
                  <a:gd name="connsiteY69" fmla="*/ 182286 h 317500"/>
                  <a:gd name="connsiteX70" fmla="*/ 290340 w 336853"/>
                  <a:gd name="connsiteY70" fmla="*/ 184906 h 317500"/>
                  <a:gd name="connsiteX71" fmla="*/ 296849 w 336853"/>
                  <a:gd name="connsiteY71" fmla="*/ 191458 h 317500"/>
                  <a:gd name="connsiteX72" fmla="*/ 304659 w 336853"/>
                  <a:gd name="connsiteY72" fmla="*/ 216354 h 317500"/>
                  <a:gd name="connsiteX73" fmla="*/ 304659 w 336853"/>
                  <a:gd name="connsiteY73" fmla="*/ 220285 h 317500"/>
                  <a:gd name="connsiteX74" fmla="*/ 307263 w 336853"/>
                  <a:gd name="connsiteY74" fmla="*/ 230767 h 317500"/>
                  <a:gd name="connsiteX75" fmla="*/ 302056 w 336853"/>
                  <a:gd name="connsiteY75" fmla="*/ 239940 h 317500"/>
                  <a:gd name="connsiteX76" fmla="*/ 283831 w 336853"/>
                  <a:gd name="connsiteY76" fmla="*/ 262215 h 317500"/>
                  <a:gd name="connsiteX77" fmla="*/ 270813 w 336853"/>
                  <a:gd name="connsiteY77" fmla="*/ 262215 h 317500"/>
                  <a:gd name="connsiteX78" fmla="*/ 252589 w 336853"/>
                  <a:gd name="connsiteY78" fmla="*/ 239940 h 317500"/>
                  <a:gd name="connsiteX79" fmla="*/ 247382 w 336853"/>
                  <a:gd name="connsiteY79" fmla="*/ 232078 h 317500"/>
                  <a:gd name="connsiteX80" fmla="*/ 249985 w 336853"/>
                  <a:gd name="connsiteY80" fmla="*/ 220285 h 317500"/>
                  <a:gd name="connsiteX81" fmla="*/ 248684 w 336853"/>
                  <a:gd name="connsiteY81" fmla="*/ 216354 h 317500"/>
                  <a:gd name="connsiteX82" fmla="*/ 248684 w 336853"/>
                  <a:gd name="connsiteY82" fmla="*/ 204561 h 317500"/>
                  <a:gd name="connsiteX83" fmla="*/ 256494 w 336853"/>
                  <a:gd name="connsiteY83" fmla="*/ 191458 h 317500"/>
                  <a:gd name="connsiteX84" fmla="*/ 263003 w 336853"/>
                  <a:gd name="connsiteY84" fmla="*/ 186217 h 317500"/>
                  <a:gd name="connsiteX85" fmla="*/ 269512 w 336853"/>
                  <a:gd name="connsiteY85" fmla="*/ 182286 h 317500"/>
                  <a:gd name="connsiteX86" fmla="*/ 50941 w 336853"/>
                  <a:gd name="connsiteY86" fmla="*/ 182286 h 317500"/>
                  <a:gd name="connsiteX87" fmla="*/ 56254 w 336853"/>
                  <a:gd name="connsiteY87" fmla="*/ 182286 h 317500"/>
                  <a:gd name="connsiteX88" fmla="*/ 72194 w 336853"/>
                  <a:gd name="connsiteY88" fmla="*/ 184906 h 317500"/>
                  <a:gd name="connsiteX89" fmla="*/ 78836 w 336853"/>
                  <a:gd name="connsiteY89" fmla="*/ 191458 h 317500"/>
                  <a:gd name="connsiteX90" fmla="*/ 86806 w 336853"/>
                  <a:gd name="connsiteY90" fmla="*/ 216354 h 317500"/>
                  <a:gd name="connsiteX91" fmla="*/ 85477 w 336853"/>
                  <a:gd name="connsiteY91" fmla="*/ 220285 h 317500"/>
                  <a:gd name="connsiteX92" fmla="*/ 88134 w 336853"/>
                  <a:gd name="connsiteY92" fmla="*/ 230767 h 317500"/>
                  <a:gd name="connsiteX93" fmla="*/ 82821 w 336853"/>
                  <a:gd name="connsiteY93" fmla="*/ 239940 h 317500"/>
                  <a:gd name="connsiteX94" fmla="*/ 65553 w 336853"/>
                  <a:gd name="connsiteY94" fmla="*/ 262215 h 317500"/>
                  <a:gd name="connsiteX95" fmla="*/ 52269 w 336853"/>
                  <a:gd name="connsiteY95" fmla="*/ 262215 h 317500"/>
                  <a:gd name="connsiteX96" fmla="*/ 33673 w 336853"/>
                  <a:gd name="connsiteY96" fmla="*/ 239940 h 317500"/>
                  <a:gd name="connsiteX97" fmla="*/ 28359 w 336853"/>
                  <a:gd name="connsiteY97" fmla="*/ 232078 h 317500"/>
                  <a:gd name="connsiteX98" fmla="*/ 31016 w 336853"/>
                  <a:gd name="connsiteY98" fmla="*/ 220285 h 317500"/>
                  <a:gd name="connsiteX99" fmla="*/ 29688 w 336853"/>
                  <a:gd name="connsiteY99" fmla="*/ 216354 h 317500"/>
                  <a:gd name="connsiteX100" fmla="*/ 29688 w 336853"/>
                  <a:gd name="connsiteY100" fmla="*/ 204561 h 317500"/>
                  <a:gd name="connsiteX101" fmla="*/ 37658 w 336853"/>
                  <a:gd name="connsiteY101" fmla="*/ 191458 h 317500"/>
                  <a:gd name="connsiteX102" fmla="*/ 44299 w 336853"/>
                  <a:gd name="connsiteY102" fmla="*/ 186217 h 317500"/>
                  <a:gd name="connsiteX103" fmla="*/ 50941 w 336853"/>
                  <a:gd name="connsiteY103" fmla="*/ 182286 h 317500"/>
                  <a:gd name="connsiteX104" fmla="*/ 167785 w 336853"/>
                  <a:gd name="connsiteY104" fmla="*/ 173038 h 317500"/>
                  <a:gd name="connsiteX105" fmla="*/ 173342 w 336853"/>
                  <a:gd name="connsiteY105" fmla="*/ 179388 h 317500"/>
                  <a:gd name="connsiteX106" fmla="*/ 167785 w 336853"/>
                  <a:gd name="connsiteY106" fmla="*/ 185738 h 317500"/>
                  <a:gd name="connsiteX107" fmla="*/ 162228 w 336853"/>
                  <a:gd name="connsiteY107" fmla="*/ 179388 h 317500"/>
                  <a:gd name="connsiteX108" fmla="*/ 167785 w 336853"/>
                  <a:gd name="connsiteY108" fmla="*/ 173038 h 317500"/>
                  <a:gd name="connsiteX109" fmla="*/ 168402 w 336853"/>
                  <a:gd name="connsiteY109" fmla="*/ 155575 h 317500"/>
                  <a:gd name="connsiteX110" fmla="*/ 172106 w 336853"/>
                  <a:gd name="connsiteY110" fmla="*/ 156986 h 317500"/>
                  <a:gd name="connsiteX111" fmla="*/ 173341 w 336853"/>
                  <a:gd name="connsiteY111" fmla="*/ 161219 h 317500"/>
                  <a:gd name="connsiteX112" fmla="*/ 172106 w 336853"/>
                  <a:gd name="connsiteY112" fmla="*/ 166864 h 317500"/>
                  <a:gd name="connsiteX113" fmla="*/ 168402 w 336853"/>
                  <a:gd name="connsiteY113" fmla="*/ 168275 h 317500"/>
                  <a:gd name="connsiteX114" fmla="*/ 164697 w 336853"/>
                  <a:gd name="connsiteY114" fmla="*/ 166864 h 317500"/>
                  <a:gd name="connsiteX115" fmla="*/ 162228 w 336853"/>
                  <a:gd name="connsiteY115" fmla="*/ 161219 h 317500"/>
                  <a:gd name="connsiteX116" fmla="*/ 164697 w 336853"/>
                  <a:gd name="connsiteY116" fmla="*/ 156986 h 317500"/>
                  <a:gd name="connsiteX117" fmla="*/ 168402 w 336853"/>
                  <a:gd name="connsiteY117" fmla="*/ 155575 h 317500"/>
                  <a:gd name="connsiteX118" fmla="*/ 146617 w 336853"/>
                  <a:gd name="connsiteY118" fmla="*/ 80963 h 317500"/>
                  <a:gd name="connsiteX119" fmla="*/ 158524 w 336853"/>
                  <a:gd name="connsiteY119" fmla="*/ 115191 h 317500"/>
                  <a:gd name="connsiteX120" fmla="*/ 159847 w 336853"/>
                  <a:gd name="connsiteY120" fmla="*/ 120457 h 317500"/>
                  <a:gd name="connsiteX121" fmla="*/ 165138 w 336853"/>
                  <a:gd name="connsiteY121" fmla="*/ 105976 h 317500"/>
                  <a:gd name="connsiteX122" fmla="*/ 167784 w 336853"/>
                  <a:gd name="connsiteY122" fmla="*/ 90178 h 317500"/>
                  <a:gd name="connsiteX123" fmla="*/ 170430 w 336853"/>
                  <a:gd name="connsiteY123" fmla="*/ 105976 h 317500"/>
                  <a:gd name="connsiteX124" fmla="*/ 175722 w 336853"/>
                  <a:gd name="connsiteY124" fmla="*/ 120457 h 317500"/>
                  <a:gd name="connsiteX125" fmla="*/ 177045 w 336853"/>
                  <a:gd name="connsiteY125" fmla="*/ 115191 h 317500"/>
                  <a:gd name="connsiteX126" fmla="*/ 188951 w 336853"/>
                  <a:gd name="connsiteY126" fmla="*/ 80963 h 317500"/>
                  <a:gd name="connsiteX127" fmla="*/ 211441 w 336853"/>
                  <a:gd name="connsiteY127" fmla="*/ 91494 h 317500"/>
                  <a:gd name="connsiteX128" fmla="*/ 227316 w 336853"/>
                  <a:gd name="connsiteY128" fmla="*/ 134938 h 317500"/>
                  <a:gd name="connsiteX129" fmla="*/ 167784 w 336853"/>
                  <a:gd name="connsiteY129" fmla="*/ 134938 h 317500"/>
                  <a:gd name="connsiteX130" fmla="*/ 108253 w 336853"/>
                  <a:gd name="connsiteY130" fmla="*/ 134938 h 317500"/>
                  <a:gd name="connsiteX131" fmla="*/ 124128 w 336853"/>
                  <a:gd name="connsiteY131" fmla="*/ 91494 h 317500"/>
                  <a:gd name="connsiteX132" fmla="*/ 146617 w 336853"/>
                  <a:gd name="connsiteY132" fmla="*/ 80963 h 317500"/>
                  <a:gd name="connsiteX133" fmla="*/ 165180 w 336853"/>
                  <a:gd name="connsiteY133" fmla="*/ 0 h 317500"/>
                  <a:gd name="connsiteX134" fmla="*/ 180801 w 336853"/>
                  <a:gd name="connsiteY134" fmla="*/ 3931 h 317500"/>
                  <a:gd name="connsiteX135" fmla="*/ 187310 w 336853"/>
                  <a:gd name="connsiteY135" fmla="*/ 10482 h 317500"/>
                  <a:gd name="connsiteX136" fmla="*/ 195121 w 336853"/>
                  <a:gd name="connsiteY136" fmla="*/ 35378 h 317500"/>
                  <a:gd name="connsiteX137" fmla="*/ 195121 w 336853"/>
                  <a:gd name="connsiteY137" fmla="*/ 39309 h 317500"/>
                  <a:gd name="connsiteX138" fmla="*/ 196422 w 336853"/>
                  <a:gd name="connsiteY138" fmla="*/ 49792 h 317500"/>
                  <a:gd name="connsiteX139" fmla="*/ 192517 w 336853"/>
                  <a:gd name="connsiteY139" fmla="*/ 58964 h 317500"/>
                  <a:gd name="connsiteX140" fmla="*/ 174293 w 336853"/>
                  <a:gd name="connsiteY140" fmla="*/ 81239 h 317500"/>
                  <a:gd name="connsiteX141" fmla="*/ 161275 w 336853"/>
                  <a:gd name="connsiteY141" fmla="*/ 81239 h 317500"/>
                  <a:gd name="connsiteX142" fmla="*/ 143050 w 336853"/>
                  <a:gd name="connsiteY142" fmla="*/ 58964 h 317500"/>
                  <a:gd name="connsiteX143" fmla="*/ 137843 w 336853"/>
                  <a:gd name="connsiteY143" fmla="*/ 49792 h 317500"/>
                  <a:gd name="connsiteX144" fmla="*/ 140447 w 336853"/>
                  <a:gd name="connsiteY144" fmla="*/ 39309 h 317500"/>
                  <a:gd name="connsiteX145" fmla="*/ 139145 w 336853"/>
                  <a:gd name="connsiteY145" fmla="*/ 35378 h 317500"/>
                  <a:gd name="connsiteX146" fmla="*/ 139145 w 336853"/>
                  <a:gd name="connsiteY146" fmla="*/ 23585 h 317500"/>
                  <a:gd name="connsiteX147" fmla="*/ 146956 w 336853"/>
                  <a:gd name="connsiteY147" fmla="*/ 10482 h 317500"/>
                  <a:gd name="connsiteX148" fmla="*/ 153464 w 336853"/>
                  <a:gd name="connsiteY148" fmla="*/ 5241 h 317500"/>
                  <a:gd name="connsiteX149" fmla="*/ 159973 w 336853"/>
                  <a:gd name="connsiteY149" fmla="*/ 1310 h 317500"/>
                  <a:gd name="connsiteX150" fmla="*/ 165180 w 336853"/>
                  <a:gd name="connsiteY150" fmla="*/ 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36853" h="317500">
                    <a:moveTo>
                      <a:pt x="256155" y="263525"/>
                    </a:moveTo>
                    <a:cubicBezTo>
                      <a:pt x="256155" y="263525"/>
                      <a:pt x="256155" y="263525"/>
                      <a:pt x="268061" y="299070"/>
                    </a:cubicBezTo>
                    <a:cubicBezTo>
                      <a:pt x="268061" y="299070"/>
                      <a:pt x="268061" y="299070"/>
                      <a:pt x="269384" y="303019"/>
                    </a:cubicBezTo>
                    <a:cubicBezTo>
                      <a:pt x="269384" y="303019"/>
                      <a:pt x="269384" y="303019"/>
                      <a:pt x="274676" y="289855"/>
                    </a:cubicBezTo>
                    <a:cubicBezTo>
                      <a:pt x="262770" y="274057"/>
                      <a:pt x="274676" y="272740"/>
                      <a:pt x="277322" y="272740"/>
                    </a:cubicBezTo>
                    <a:cubicBezTo>
                      <a:pt x="279968" y="272740"/>
                      <a:pt x="291874" y="274057"/>
                      <a:pt x="279968" y="289855"/>
                    </a:cubicBezTo>
                    <a:cubicBezTo>
                      <a:pt x="279968" y="289855"/>
                      <a:pt x="279968" y="289855"/>
                      <a:pt x="285259" y="303019"/>
                    </a:cubicBezTo>
                    <a:cubicBezTo>
                      <a:pt x="285259" y="303019"/>
                      <a:pt x="285259" y="303019"/>
                      <a:pt x="286582" y="299070"/>
                    </a:cubicBezTo>
                    <a:cubicBezTo>
                      <a:pt x="286582" y="299070"/>
                      <a:pt x="286582" y="299070"/>
                      <a:pt x="298489" y="263525"/>
                    </a:cubicBezTo>
                    <a:cubicBezTo>
                      <a:pt x="298489" y="263525"/>
                      <a:pt x="306426" y="268791"/>
                      <a:pt x="320978" y="275373"/>
                    </a:cubicBezTo>
                    <a:cubicBezTo>
                      <a:pt x="336853" y="280639"/>
                      <a:pt x="336853" y="293804"/>
                      <a:pt x="336853" y="317500"/>
                    </a:cubicBezTo>
                    <a:cubicBezTo>
                      <a:pt x="336853" y="317500"/>
                      <a:pt x="336853" y="317500"/>
                      <a:pt x="217790" y="317500"/>
                    </a:cubicBezTo>
                    <a:cubicBezTo>
                      <a:pt x="219113" y="293804"/>
                      <a:pt x="217790" y="280639"/>
                      <a:pt x="233665" y="275373"/>
                    </a:cubicBezTo>
                    <a:cubicBezTo>
                      <a:pt x="248217" y="268791"/>
                      <a:pt x="256155" y="263525"/>
                      <a:pt x="256155" y="263525"/>
                    </a:cubicBezTo>
                    <a:close/>
                    <a:moveTo>
                      <a:pt x="37966" y="263525"/>
                    </a:moveTo>
                    <a:cubicBezTo>
                      <a:pt x="37966" y="263525"/>
                      <a:pt x="37966" y="263525"/>
                      <a:pt x="48433" y="299070"/>
                    </a:cubicBezTo>
                    <a:cubicBezTo>
                      <a:pt x="48433" y="299070"/>
                      <a:pt x="48433" y="299070"/>
                      <a:pt x="51050" y="303019"/>
                    </a:cubicBezTo>
                    <a:cubicBezTo>
                      <a:pt x="51050" y="303019"/>
                      <a:pt x="51050" y="303019"/>
                      <a:pt x="54975" y="289855"/>
                    </a:cubicBezTo>
                    <a:cubicBezTo>
                      <a:pt x="44508" y="274057"/>
                      <a:pt x="56284" y="272740"/>
                      <a:pt x="58900" y="272740"/>
                    </a:cubicBezTo>
                    <a:cubicBezTo>
                      <a:pt x="60209" y="272740"/>
                      <a:pt x="73293" y="274057"/>
                      <a:pt x="61517" y="289855"/>
                    </a:cubicBezTo>
                    <a:cubicBezTo>
                      <a:pt x="61517" y="289855"/>
                      <a:pt x="61517" y="289855"/>
                      <a:pt x="66751" y="303019"/>
                    </a:cubicBezTo>
                    <a:cubicBezTo>
                      <a:pt x="66751" y="303019"/>
                      <a:pt x="66751" y="303019"/>
                      <a:pt x="68059" y="299070"/>
                    </a:cubicBezTo>
                    <a:cubicBezTo>
                      <a:pt x="68059" y="299070"/>
                      <a:pt x="68059" y="299070"/>
                      <a:pt x="78526" y="263525"/>
                    </a:cubicBezTo>
                    <a:cubicBezTo>
                      <a:pt x="78526" y="263525"/>
                      <a:pt x="87685" y="268791"/>
                      <a:pt x="102077" y="275373"/>
                    </a:cubicBezTo>
                    <a:cubicBezTo>
                      <a:pt x="117778" y="280639"/>
                      <a:pt x="116469" y="293804"/>
                      <a:pt x="116469" y="317500"/>
                    </a:cubicBezTo>
                    <a:cubicBezTo>
                      <a:pt x="116469" y="317500"/>
                      <a:pt x="116469" y="317500"/>
                      <a:pt x="23" y="317500"/>
                    </a:cubicBezTo>
                    <a:cubicBezTo>
                      <a:pt x="23" y="293804"/>
                      <a:pt x="-1285" y="280639"/>
                      <a:pt x="15724" y="275373"/>
                    </a:cubicBezTo>
                    <a:cubicBezTo>
                      <a:pt x="30116" y="268791"/>
                      <a:pt x="37966" y="263525"/>
                      <a:pt x="37966" y="263525"/>
                    </a:cubicBezTo>
                    <a:close/>
                    <a:moveTo>
                      <a:pt x="212235" y="236538"/>
                    </a:moveTo>
                    <a:cubicBezTo>
                      <a:pt x="215304" y="236538"/>
                      <a:pt x="217792" y="239381"/>
                      <a:pt x="217792" y="242888"/>
                    </a:cubicBezTo>
                    <a:cubicBezTo>
                      <a:pt x="217792" y="246395"/>
                      <a:pt x="215304" y="249238"/>
                      <a:pt x="212235" y="249238"/>
                    </a:cubicBezTo>
                    <a:cubicBezTo>
                      <a:pt x="209166" y="249238"/>
                      <a:pt x="206678" y="246395"/>
                      <a:pt x="206678" y="242888"/>
                    </a:cubicBezTo>
                    <a:cubicBezTo>
                      <a:pt x="206678" y="239381"/>
                      <a:pt x="209166" y="236538"/>
                      <a:pt x="212235" y="236538"/>
                    </a:cubicBezTo>
                    <a:close/>
                    <a:moveTo>
                      <a:pt x="124128" y="236538"/>
                    </a:moveTo>
                    <a:cubicBezTo>
                      <a:pt x="127635" y="236538"/>
                      <a:pt x="130478" y="239381"/>
                      <a:pt x="130478" y="242888"/>
                    </a:cubicBezTo>
                    <a:cubicBezTo>
                      <a:pt x="130478" y="246395"/>
                      <a:pt x="127635" y="249238"/>
                      <a:pt x="124128" y="249238"/>
                    </a:cubicBezTo>
                    <a:cubicBezTo>
                      <a:pt x="120621" y="249238"/>
                      <a:pt x="117778" y="246395"/>
                      <a:pt x="117778" y="242888"/>
                    </a:cubicBezTo>
                    <a:cubicBezTo>
                      <a:pt x="117778" y="239381"/>
                      <a:pt x="120621" y="236538"/>
                      <a:pt x="124128" y="236538"/>
                    </a:cubicBezTo>
                    <a:close/>
                    <a:moveTo>
                      <a:pt x="196360" y="227013"/>
                    </a:moveTo>
                    <a:cubicBezTo>
                      <a:pt x="199429" y="227013"/>
                      <a:pt x="201917" y="229856"/>
                      <a:pt x="201917" y="233363"/>
                    </a:cubicBezTo>
                    <a:cubicBezTo>
                      <a:pt x="201917" y="236870"/>
                      <a:pt x="199429" y="239713"/>
                      <a:pt x="196360" y="239713"/>
                    </a:cubicBezTo>
                    <a:cubicBezTo>
                      <a:pt x="193291" y="239713"/>
                      <a:pt x="190803" y="236870"/>
                      <a:pt x="190803" y="233363"/>
                    </a:cubicBezTo>
                    <a:cubicBezTo>
                      <a:pt x="190803" y="229856"/>
                      <a:pt x="193291" y="227013"/>
                      <a:pt x="196360" y="227013"/>
                    </a:cubicBezTo>
                    <a:close/>
                    <a:moveTo>
                      <a:pt x="138415" y="227013"/>
                    </a:moveTo>
                    <a:cubicBezTo>
                      <a:pt x="141922" y="227013"/>
                      <a:pt x="144765" y="229856"/>
                      <a:pt x="144765" y="233363"/>
                    </a:cubicBezTo>
                    <a:cubicBezTo>
                      <a:pt x="144765" y="236870"/>
                      <a:pt x="141922" y="239713"/>
                      <a:pt x="138415" y="239713"/>
                    </a:cubicBezTo>
                    <a:cubicBezTo>
                      <a:pt x="134908" y="239713"/>
                      <a:pt x="132065" y="236870"/>
                      <a:pt x="132065" y="233363"/>
                    </a:cubicBezTo>
                    <a:cubicBezTo>
                      <a:pt x="132065" y="229856"/>
                      <a:pt x="134908" y="227013"/>
                      <a:pt x="138415" y="227013"/>
                    </a:cubicBezTo>
                    <a:close/>
                    <a:moveTo>
                      <a:pt x="185405" y="218758"/>
                    </a:moveTo>
                    <a:cubicBezTo>
                      <a:pt x="187945" y="221298"/>
                      <a:pt x="189215" y="223838"/>
                      <a:pt x="187945" y="226378"/>
                    </a:cubicBezTo>
                    <a:cubicBezTo>
                      <a:pt x="185405" y="230188"/>
                      <a:pt x="182865" y="230188"/>
                      <a:pt x="179055" y="228918"/>
                    </a:cubicBezTo>
                    <a:cubicBezTo>
                      <a:pt x="176515" y="226378"/>
                      <a:pt x="176515" y="223838"/>
                      <a:pt x="177785" y="221298"/>
                    </a:cubicBezTo>
                    <a:cubicBezTo>
                      <a:pt x="179055" y="217488"/>
                      <a:pt x="182865" y="217488"/>
                      <a:pt x="185405" y="218758"/>
                    </a:cubicBezTo>
                    <a:close/>
                    <a:moveTo>
                      <a:pt x="149210" y="218758"/>
                    </a:moveTo>
                    <a:cubicBezTo>
                      <a:pt x="152068" y="217488"/>
                      <a:pt x="156354" y="217488"/>
                      <a:pt x="159212" y="221298"/>
                    </a:cubicBezTo>
                    <a:cubicBezTo>
                      <a:pt x="160641" y="223838"/>
                      <a:pt x="159212" y="226378"/>
                      <a:pt x="156354" y="228918"/>
                    </a:cubicBezTo>
                    <a:cubicBezTo>
                      <a:pt x="153497" y="230188"/>
                      <a:pt x="149210" y="230188"/>
                      <a:pt x="147782" y="226378"/>
                    </a:cubicBezTo>
                    <a:cubicBezTo>
                      <a:pt x="146353" y="223838"/>
                      <a:pt x="146353" y="221298"/>
                      <a:pt x="149210" y="218758"/>
                    </a:cubicBezTo>
                    <a:close/>
                    <a:moveTo>
                      <a:pt x="167785" y="207963"/>
                    </a:moveTo>
                    <a:cubicBezTo>
                      <a:pt x="170854" y="207963"/>
                      <a:pt x="173342" y="210451"/>
                      <a:pt x="173342" y="213520"/>
                    </a:cubicBezTo>
                    <a:cubicBezTo>
                      <a:pt x="173342" y="216589"/>
                      <a:pt x="170854" y="219077"/>
                      <a:pt x="167785" y="219077"/>
                    </a:cubicBezTo>
                    <a:cubicBezTo>
                      <a:pt x="164716" y="219077"/>
                      <a:pt x="162228" y="216589"/>
                      <a:pt x="162228" y="213520"/>
                    </a:cubicBezTo>
                    <a:cubicBezTo>
                      <a:pt x="162228" y="210451"/>
                      <a:pt x="164716" y="207963"/>
                      <a:pt x="167785" y="207963"/>
                    </a:cubicBezTo>
                    <a:close/>
                    <a:moveTo>
                      <a:pt x="167785" y="190500"/>
                    </a:moveTo>
                    <a:cubicBezTo>
                      <a:pt x="170854" y="190500"/>
                      <a:pt x="173342" y="193343"/>
                      <a:pt x="173342" y="196850"/>
                    </a:cubicBezTo>
                    <a:cubicBezTo>
                      <a:pt x="173342" y="200357"/>
                      <a:pt x="170854" y="203200"/>
                      <a:pt x="167785" y="203200"/>
                    </a:cubicBezTo>
                    <a:cubicBezTo>
                      <a:pt x="164716" y="203200"/>
                      <a:pt x="162228" y="200357"/>
                      <a:pt x="162228" y="196850"/>
                    </a:cubicBezTo>
                    <a:cubicBezTo>
                      <a:pt x="162228" y="193343"/>
                      <a:pt x="164716" y="190500"/>
                      <a:pt x="167785" y="190500"/>
                    </a:cubicBezTo>
                    <a:close/>
                    <a:moveTo>
                      <a:pt x="269512" y="182286"/>
                    </a:moveTo>
                    <a:cubicBezTo>
                      <a:pt x="270813" y="182286"/>
                      <a:pt x="273417" y="182286"/>
                      <a:pt x="276020" y="182286"/>
                    </a:cubicBezTo>
                    <a:cubicBezTo>
                      <a:pt x="281228" y="180975"/>
                      <a:pt x="286435" y="182286"/>
                      <a:pt x="290340" y="184906"/>
                    </a:cubicBezTo>
                    <a:cubicBezTo>
                      <a:pt x="295547" y="187527"/>
                      <a:pt x="296849" y="191458"/>
                      <a:pt x="296849" y="191458"/>
                    </a:cubicBezTo>
                    <a:cubicBezTo>
                      <a:pt x="296849" y="191458"/>
                      <a:pt x="309866" y="192768"/>
                      <a:pt x="304659" y="216354"/>
                    </a:cubicBezTo>
                    <a:cubicBezTo>
                      <a:pt x="304659" y="217664"/>
                      <a:pt x="304659" y="218974"/>
                      <a:pt x="304659" y="220285"/>
                    </a:cubicBezTo>
                    <a:cubicBezTo>
                      <a:pt x="307263" y="220285"/>
                      <a:pt x="309866" y="221595"/>
                      <a:pt x="307263" y="230767"/>
                    </a:cubicBezTo>
                    <a:cubicBezTo>
                      <a:pt x="304659" y="238629"/>
                      <a:pt x="303357" y="239940"/>
                      <a:pt x="302056" y="239940"/>
                    </a:cubicBezTo>
                    <a:cubicBezTo>
                      <a:pt x="300754" y="249112"/>
                      <a:pt x="294245" y="258284"/>
                      <a:pt x="283831" y="262215"/>
                    </a:cubicBezTo>
                    <a:cubicBezTo>
                      <a:pt x="279926" y="263525"/>
                      <a:pt x="274719" y="263525"/>
                      <a:pt x="270813" y="262215"/>
                    </a:cubicBezTo>
                    <a:cubicBezTo>
                      <a:pt x="260399" y="258284"/>
                      <a:pt x="253891" y="249112"/>
                      <a:pt x="252589" y="239940"/>
                    </a:cubicBezTo>
                    <a:cubicBezTo>
                      <a:pt x="251287" y="239940"/>
                      <a:pt x="249985" y="238629"/>
                      <a:pt x="247382" y="232078"/>
                    </a:cubicBezTo>
                    <a:cubicBezTo>
                      <a:pt x="244778" y="221595"/>
                      <a:pt x="247382" y="220285"/>
                      <a:pt x="249985" y="220285"/>
                    </a:cubicBezTo>
                    <a:cubicBezTo>
                      <a:pt x="249985" y="218974"/>
                      <a:pt x="249985" y="217664"/>
                      <a:pt x="248684" y="216354"/>
                    </a:cubicBezTo>
                    <a:cubicBezTo>
                      <a:pt x="248684" y="212423"/>
                      <a:pt x="248684" y="208492"/>
                      <a:pt x="248684" y="204561"/>
                    </a:cubicBezTo>
                    <a:cubicBezTo>
                      <a:pt x="249985" y="199320"/>
                      <a:pt x="252589" y="195389"/>
                      <a:pt x="256494" y="191458"/>
                    </a:cubicBezTo>
                    <a:cubicBezTo>
                      <a:pt x="257796" y="190147"/>
                      <a:pt x="260399" y="187527"/>
                      <a:pt x="263003" y="186217"/>
                    </a:cubicBezTo>
                    <a:cubicBezTo>
                      <a:pt x="264305" y="184906"/>
                      <a:pt x="266908" y="183596"/>
                      <a:pt x="269512" y="182286"/>
                    </a:cubicBezTo>
                    <a:close/>
                    <a:moveTo>
                      <a:pt x="50941" y="182286"/>
                    </a:moveTo>
                    <a:cubicBezTo>
                      <a:pt x="52269" y="182286"/>
                      <a:pt x="54926" y="182286"/>
                      <a:pt x="56254" y="182286"/>
                    </a:cubicBezTo>
                    <a:cubicBezTo>
                      <a:pt x="62896" y="180975"/>
                      <a:pt x="68209" y="182286"/>
                      <a:pt x="72194" y="184906"/>
                    </a:cubicBezTo>
                    <a:cubicBezTo>
                      <a:pt x="77507" y="187527"/>
                      <a:pt x="78836" y="191458"/>
                      <a:pt x="78836" y="191458"/>
                    </a:cubicBezTo>
                    <a:cubicBezTo>
                      <a:pt x="78836" y="191458"/>
                      <a:pt x="90791" y="192768"/>
                      <a:pt x="86806" y="216354"/>
                    </a:cubicBezTo>
                    <a:cubicBezTo>
                      <a:pt x="86806" y="217664"/>
                      <a:pt x="86806" y="218974"/>
                      <a:pt x="85477" y="220285"/>
                    </a:cubicBezTo>
                    <a:cubicBezTo>
                      <a:pt x="88134" y="220285"/>
                      <a:pt x="90791" y="221595"/>
                      <a:pt x="88134" y="230767"/>
                    </a:cubicBezTo>
                    <a:cubicBezTo>
                      <a:pt x="86806" y="238629"/>
                      <a:pt x="84149" y="239940"/>
                      <a:pt x="82821" y="239940"/>
                    </a:cubicBezTo>
                    <a:cubicBezTo>
                      <a:pt x="81492" y="249112"/>
                      <a:pt x="74851" y="258284"/>
                      <a:pt x="65553" y="262215"/>
                    </a:cubicBezTo>
                    <a:cubicBezTo>
                      <a:pt x="60239" y="263525"/>
                      <a:pt x="56254" y="263525"/>
                      <a:pt x="52269" y="262215"/>
                    </a:cubicBezTo>
                    <a:cubicBezTo>
                      <a:pt x="41643" y="258284"/>
                      <a:pt x="35001" y="249112"/>
                      <a:pt x="33673" y="239940"/>
                    </a:cubicBezTo>
                    <a:cubicBezTo>
                      <a:pt x="32344" y="239940"/>
                      <a:pt x="29688" y="238629"/>
                      <a:pt x="28359" y="232078"/>
                    </a:cubicBezTo>
                    <a:cubicBezTo>
                      <a:pt x="25703" y="221595"/>
                      <a:pt x="28359" y="220285"/>
                      <a:pt x="31016" y="220285"/>
                    </a:cubicBezTo>
                    <a:cubicBezTo>
                      <a:pt x="31016" y="218974"/>
                      <a:pt x="29688" y="217664"/>
                      <a:pt x="29688" y="216354"/>
                    </a:cubicBezTo>
                    <a:cubicBezTo>
                      <a:pt x="28359" y="212423"/>
                      <a:pt x="28359" y="208492"/>
                      <a:pt x="29688" y="204561"/>
                    </a:cubicBezTo>
                    <a:cubicBezTo>
                      <a:pt x="31016" y="199320"/>
                      <a:pt x="33673" y="195389"/>
                      <a:pt x="37658" y="191458"/>
                    </a:cubicBezTo>
                    <a:cubicBezTo>
                      <a:pt x="38986" y="190147"/>
                      <a:pt x="41643" y="187527"/>
                      <a:pt x="44299" y="186217"/>
                    </a:cubicBezTo>
                    <a:cubicBezTo>
                      <a:pt x="45628" y="184906"/>
                      <a:pt x="48284" y="183596"/>
                      <a:pt x="50941" y="182286"/>
                    </a:cubicBezTo>
                    <a:close/>
                    <a:moveTo>
                      <a:pt x="167785" y="173038"/>
                    </a:moveTo>
                    <a:cubicBezTo>
                      <a:pt x="170854" y="173038"/>
                      <a:pt x="173342" y="175881"/>
                      <a:pt x="173342" y="179388"/>
                    </a:cubicBezTo>
                    <a:cubicBezTo>
                      <a:pt x="173342" y="182895"/>
                      <a:pt x="170854" y="185738"/>
                      <a:pt x="167785" y="185738"/>
                    </a:cubicBezTo>
                    <a:cubicBezTo>
                      <a:pt x="164716" y="185738"/>
                      <a:pt x="162228" y="182895"/>
                      <a:pt x="162228" y="179388"/>
                    </a:cubicBezTo>
                    <a:cubicBezTo>
                      <a:pt x="162228" y="175881"/>
                      <a:pt x="164716" y="173038"/>
                      <a:pt x="167785" y="173038"/>
                    </a:cubicBezTo>
                    <a:close/>
                    <a:moveTo>
                      <a:pt x="168402" y="155575"/>
                    </a:moveTo>
                    <a:cubicBezTo>
                      <a:pt x="169636" y="155575"/>
                      <a:pt x="170871" y="155575"/>
                      <a:pt x="172106" y="156986"/>
                    </a:cubicBezTo>
                    <a:cubicBezTo>
                      <a:pt x="173341" y="158397"/>
                      <a:pt x="173341" y="159808"/>
                      <a:pt x="173341" y="161219"/>
                    </a:cubicBezTo>
                    <a:cubicBezTo>
                      <a:pt x="173341" y="164041"/>
                      <a:pt x="173341" y="165453"/>
                      <a:pt x="172106" y="166864"/>
                    </a:cubicBezTo>
                    <a:cubicBezTo>
                      <a:pt x="170871" y="166864"/>
                      <a:pt x="169636" y="168275"/>
                      <a:pt x="168402" y="168275"/>
                    </a:cubicBezTo>
                    <a:cubicBezTo>
                      <a:pt x="167167" y="168275"/>
                      <a:pt x="165932" y="166864"/>
                      <a:pt x="164697" y="166864"/>
                    </a:cubicBezTo>
                    <a:cubicBezTo>
                      <a:pt x="163463" y="165453"/>
                      <a:pt x="162228" y="164041"/>
                      <a:pt x="162228" y="161219"/>
                    </a:cubicBezTo>
                    <a:cubicBezTo>
                      <a:pt x="162228" y="159808"/>
                      <a:pt x="163463" y="158397"/>
                      <a:pt x="164697" y="156986"/>
                    </a:cubicBezTo>
                    <a:cubicBezTo>
                      <a:pt x="165932" y="155575"/>
                      <a:pt x="167167" y="155575"/>
                      <a:pt x="168402" y="155575"/>
                    </a:cubicBezTo>
                    <a:close/>
                    <a:moveTo>
                      <a:pt x="146617" y="80963"/>
                    </a:moveTo>
                    <a:cubicBezTo>
                      <a:pt x="146617" y="80963"/>
                      <a:pt x="146617" y="80963"/>
                      <a:pt x="158524" y="115191"/>
                    </a:cubicBezTo>
                    <a:cubicBezTo>
                      <a:pt x="158524" y="115191"/>
                      <a:pt x="158524" y="115191"/>
                      <a:pt x="159847" y="120457"/>
                    </a:cubicBezTo>
                    <a:cubicBezTo>
                      <a:pt x="159847" y="120457"/>
                      <a:pt x="159847" y="120457"/>
                      <a:pt x="165138" y="105976"/>
                    </a:cubicBezTo>
                    <a:cubicBezTo>
                      <a:pt x="153232" y="90178"/>
                      <a:pt x="165138" y="90178"/>
                      <a:pt x="167784" y="90178"/>
                    </a:cubicBezTo>
                    <a:cubicBezTo>
                      <a:pt x="170430" y="90178"/>
                      <a:pt x="182336" y="90178"/>
                      <a:pt x="170430" y="105976"/>
                    </a:cubicBezTo>
                    <a:cubicBezTo>
                      <a:pt x="170430" y="105976"/>
                      <a:pt x="170430" y="105976"/>
                      <a:pt x="175722" y="120457"/>
                    </a:cubicBezTo>
                    <a:cubicBezTo>
                      <a:pt x="175722" y="120457"/>
                      <a:pt x="175722" y="120457"/>
                      <a:pt x="177045" y="115191"/>
                    </a:cubicBezTo>
                    <a:cubicBezTo>
                      <a:pt x="177045" y="115191"/>
                      <a:pt x="177045" y="115191"/>
                      <a:pt x="188951" y="80963"/>
                    </a:cubicBezTo>
                    <a:cubicBezTo>
                      <a:pt x="188951" y="80963"/>
                      <a:pt x="196889" y="86229"/>
                      <a:pt x="211441" y="91494"/>
                    </a:cubicBezTo>
                    <a:cubicBezTo>
                      <a:pt x="227316" y="98077"/>
                      <a:pt x="225993" y="111241"/>
                      <a:pt x="227316" y="134938"/>
                    </a:cubicBezTo>
                    <a:cubicBezTo>
                      <a:pt x="227316" y="134938"/>
                      <a:pt x="227316" y="134938"/>
                      <a:pt x="167784" y="134938"/>
                    </a:cubicBezTo>
                    <a:lnTo>
                      <a:pt x="108253" y="134938"/>
                    </a:lnTo>
                    <a:cubicBezTo>
                      <a:pt x="108253" y="111241"/>
                      <a:pt x="108253" y="98077"/>
                      <a:pt x="124128" y="91494"/>
                    </a:cubicBezTo>
                    <a:cubicBezTo>
                      <a:pt x="138680" y="86229"/>
                      <a:pt x="146617" y="80963"/>
                      <a:pt x="146617" y="80963"/>
                    </a:cubicBezTo>
                    <a:close/>
                    <a:moveTo>
                      <a:pt x="165180" y="0"/>
                    </a:moveTo>
                    <a:cubicBezTo>
                      <a:pt x="171689" y="0"/>
                      <a:pt x="176896" y="1310"/>
                      <a:pt x="180801" y="3931"/>
                    </a:cubicBezTo>
                    <a:cubicBezTo>
                      <a:pt x="186008" y="6551"/>
                      <a:pt x="187310" y="10482"/>
                      <a:pt x="187310" y="10482"/>
                    </a:cubicBezTo>
                    <a:cubicBezTo>
                      <a:pt x="187310" y="10482"/>
                      <a:pt x="199026" y="10482"/>
                      <a:pt x="195121" y="35378"/>
                    </a:cubicBezTo>
                    <a:cubicBezTo>
                      <a:pt x="195121" y="36689"/>
                      <a:pt x="195121" y="37999"/>
                      <a:pt x="195121" y="39309"/>
                    </a:cubicBezTo>
                    <a:cubicBezTo>
                      <a:pt x="196422" y="39309"/>
                      <a:pt x="200328" y="40620"/>
                      <a:pt x="196422" y="49792"/>
                    </a:cubicBezTo>
                    <a:cubicBezTo>
                      <a:pt x="195121" y="56343"/>
                      <a:pt x="193819" y="58964"/>
                      <a:pt x="192517" y="58964"/>
                    </a:cubicBezTo>
                    <a:cubicBezTo>
                      <a:pt x="191215" y="66826"/>
                      <a:pt x="184707" y="77308"/>
                      <a:pt x="174293" y="81239"/>
                    </a:cubicBezTo>
                    <a:cubicBezTo>
                      <a:pt x="170387" y="82550"/>
                      <a:pt x="165180" y="82550"/>
                      <a:pt x="161275" y="81239"/>
                    </a:cubicBezTo>
                    <a:cubicBezTo>
                      <a:pt x="150861" y="77308"/>
                      <a:pt x="144352" y="66826"/>
                      <a:pt x="143050" y="58964"/>
                    </a:cubicBezTo>
                    <a:cubicBezTo>
                      <a:pt x="141749" y="58964"/>
                      <a:pt x="139145" y="56343"/>
                      <a:pt x="137843" y="49792"/>
                    </a:cubicBezTo>
                    <a:cubicBezTo>
                      <a:pt x="135240" y="40620"/>
                      <a:pt x="137843" y="39309"/>
                      <a:pt x="140447" y="39309"/>
                    </a:cubicBezTo>
                    <a:cubicBezTo>
                      <a:pt x="140447" y="37999"/>
                      <a:pt x="139145" y="36689"/>
                      <a:pt x="139145" y="35378"/>
                    </a:cubicBezTo>
                    <a:cubicBezTo>
                      <a:pt x="139145" y="31447"/>
                      <a:pt x="137843" y="27516"/>
                      <a:pt x="139145" y="23585"/>
                    </a:cubicBezTo>
                    <a:cubicBezTo>
                      <a:pt x="140447" y="18344"/>
                      <a:pt x="143050" y="13103"/>
                      <a:pt x="146956" y="10482"/>
                    </a:cubicBezTo>
                    <a:cubicBezTo>
                      <a:pt x="148257" y="7862"/>
                      <a:pt x="150861" y="6551"/>
                      <a:pt x="153464" y="5241"/>
                    </a:cubicBezTo>
                    <a:cubicBezTo>
                      <a:pt x="154766" y="3931"/>
                      <a:pt x="157370" y="2620"/>
                      <a:pt x="159973" y="1310"/>
                    </a:cubicBezTo>
                    <a:cubicBezTo>
                      <a:pt x="161275" y="1310"/>
                      <a:pt x="163878" y="0"/>
                      <a:pt x="1651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2" name="六边形 35">
                <a:extLst>
                  <a:ext uri="{FF2B5EF4-FFF2-40B4-BE49-F238E27FC236}">
                    <a16:creationId xmlns:a16="http://schemas.microsoft.com/office/drawing/2014/main" id="{F3967B08-7374-48F7-A2A8-CAC84C2CDC7D}"/>
                  </a:ext>
                </a:extLst>
              </p:cNvPr>
              <p:cNvSpPr/>
              <p:nvPr/>
            </p:nvSpPr>
            <p:spPr>
              <a:xfrm>
                <a:off x="6765620" y="3123821"/>
                <a:ext cx="616785" cy="699242"/>
              </a:xfrm>
              <a:custGeom>
                <a:avLst/>
                <a:gdLst>
                  <a:gd name="connsiteX0" fmla="*/ 85348 w 296863"/>
                  <a:gd name="connsiteY0" fmla="*/ 236537 h 336550"/>
                  <a:gd name="connsiteX1" fmla="*/ 211516 w 296863"/>
                  <a:gd name="connsiteY1" fmla="*/ 236537 h 336550"/>
                  <a:gd name="connsiteX2" fmla="*/ 228601 w 296863"/>
                  <a:gd name="connsiteY2" fmla="*/ 253206 h 336550"/>
                  <a:gd name="connsiteX3" fmla="*/ 211516 w 296863"/>
                  <a:gd name="connsiteY3" fmla="*/ 269875 h 336550"/>
                  <a:gd name="connsiteX4" fmla="*/ 85348 w 296863"/>
                  <a:gd name="connsiteY4" fmla="*/ 269875 h 336550"/>
                  <a:gd name="connsiteX5" fmla="*/ 68263 w 296863"/>
                  <a:gd name="connsiteY5" fmla="*/ 253206 h 336550"/>
                  <a:gd name="connsiteX6" fmla="*/ 85348 w 296863"/>
                  <a:gd name="connsiteY6" fmla="*/ 236537 h 336550"/>
                  <a:gd name="connsiteX7" fmla="*/ 85348 w 296863"/>
                  <a:gd name="connsiteY7" fmla="*/ 173037 h 336550"/>
                  <a:gd name="connsiteX8" fmla="*/ 211516 w 296863"/>
                  <a:gd name="connsiteY8" fmla="*/ 173037 h 336550"/>
                  <a:gd name="connsiteX9" fmla="*/ 228601 w 296863"/>
                  <a:gd name="connsiteY9" fmla="*/ 190373 h 336550"/>
                  <a:gd name="connsiteX10" fmla="*/ 211516 w 296863"/>
                  <a:gd name="connsiteY10" fmla="*/ 206375 h 336550"/>
                  <a:gd name="connsiteX11" fmla="*/ 85348 w 296863"/>
                  <a:gd name="connsiteY11" fmla="*/ 206375 h 336550"/>
                  <a:gd name="connsiteX12" fmla="*/ 68263 w 296863"/>
                  <a:gd name="connsiteY12" fmla="*/ 190373 h 336550"/>
                  <a:gd name="connsiteX13" fmla="*/ 85348 w 296863"/>
                  <a:gd name="connsiteY13" fmla="*/ 173037 h 336550"/>
                  <a:gd name="connsiteX14" fmla="*/ 164614 w 296863"/>
                  <a:gd name="connsiteY14" fmla="*/ 115887 h 336550"/>
                  <a:gd name="connsiteX15" fmla="*/ 211625 w 296863"/>
                  <a:gd name="connsiteY15" fmla="*/ 115887 h 336550"/>
                  <a:gd name="connsiteX16" fmla="*/ 228601 w 296863"/>
                  <a:gd name="connsiteY16" fmla="*/ 133349 h 336550"/>
                  <a:gd name="connsiteX17" fmla="*/ 211625 w 296863"/>
                  <a:gd name="connsiteY17" fmla="*/ 150812 h 336550"/>
                  <a:gd name="connsiteX18" fmla="*/ 164614 w 296863"/>
                  <a:gd name="connsiteY18" fmla="*/ 150812 h 336550"/>
                  <a:gd name="connsiteX19" fmla="*/ 147638 w 296863"/>
                  <a:gd name="connsiteY19" fmla="*/ 133349 h 336550"/>
                  <a:gd name="connsiteX20" fmla="*/ 164614 w 296863"/>
                  <a:gd name="connsiteY20" fmla="*/ 115887 h 336550"/>
                  <a:gd name="connsiteX21" fmla="*/ 164614 w 296863"/>
                  <a:gd name="connsiteY21" fmla="*/ 61912 h 336550"/>
                  <a:gd name="connsiteX22" fmla="*/ 211625 w 296863"/>
                  <a:gd name="connsiteY22" fmla="*/ 61912 h 336550"/>
                  <a:gd name="connsiteX23" fmla="*/ 228601 w 296863"/>
                  <a:gd name="connsiteY23" fmla="*/ 77152 h 336550"/>
                  <a:gd name="connsiteX24" fmla="*/ 211625 w 296863"/>
                  <a:gd name="connsiteY24" fmla="*/ 93662 h 336550"/>
                  <a:gd name="connsiteX25" fmla="*/ 164614 w 296863"/>
                  <a:gd name="connsiteY25" fmla="*/ 93662 h 336550"/>
                  <a:gd name="connsiteX26" fmla="*/ 147638 w 296863"/>
                  <a:gd name="connsiteY26" fmla="*/ 77152 h 336550"/>
                  <a:gd name="connsiteX27" fmla="*/ 164614 w 296863"/>
                  <a:gd name="connsiteY27" fmla="*/ 61912 h 336550"/>
                  <a:gd name="connsiteX28" fmla="*/ 127397 w 296863"/>
                  <a:gd name="connsiteY28" fmla="*/ 22225 h 336550"/>
                  <a:gd name="connsiteX29" fmla="*/ 127397 w 296863"/>
                  <a:gd name="connsiteY29" fmla="*/ 110381 h 336550"/>
                  <a:gd name="connsiteX30" fmla="*/ 111621 w 296863"/>
                  <a:gd name="connsiteY30" fmla="*/ 124854 h 336550"/>
                  <a:gd name="connsiteX31" fmla="*/ 22225 w 296863"/>
                  <a:gd name="connsiteY31" fmla="*/ 124854 h 336550"/>
                  <a:gd name="connsiteX32" fmla="*/ 22225 w 296863"/>
                  <a:gd name="connsiteY32" fmla="*/ 305115 h 336550"/>
                  <a:gd name="connsiteX33" fmla="*/ 31427 w 296863"/>
                  <a:gd name="connsiteY33" fmla="*/ 314325 h 336550"/>
                  <a:gd name="connsiteX34" fmla="*/ 265436 w 296863"/>
                  <a:gd name="connsiteY34" fmla="*/ 314325 h 336550"/>
                  <a:gd name="connsiteX35" fmla="*/ 274638 w 296863"/>
                  <a:gd name="connsiteY35" fmla="*/ 305115 h 336550"/>
                  <a:gd name="connsiteX36" fmla="*/ 274638 w 296863"/>
                  <a:gd name="connsiteY36" fmla="*/ 31435 h 336550"/>
                  <a:gd name="connsiteX37" fmla="*/ 265436 w 296863"/>
                  <a:gd name="connsiteY37" fmla="*/ 22225 h 336550"/>
                  <a:gd name="connsiteX38" fmla="*/ 127397 w 296863"/>
                  <a:gd name="connsiteY38" fmla="*/ 22225 h 336550"/>
                  <a:gd name="connsiteX39" fmla="*/ 118220 w 296863"/>
                  <a:gd name="connsiteY39" fmla="*/ 0 h 336550"/>
                  <a:gd name="connsiteX40" fmla="*/ 265338 w 296863"/>
                  <a:gd name="connsiteY40" fmla="*/ 0 h 336550"/>
                  <a:gd name="connsiteX41" fmla="*/ 296863 w 296863"/>
                  <a:gd name="connsiteY41" fmla="*/ 31551 h 336550"/>
                  <a:gd name="connsiteX42" fmla="*/ 296863 w 296863"/>
                  <a:gd name="connsiteY42" fmla="*/ 304999 h 336550"/>
                  <a:gd name="connsiteX43" fmla="*/ 265338 w 296863"/>
                  <a:gd name="connsiteY43" fmla="*/ 336550 h 336550"/>
                  <a:gd name="connsiteX44" fmla="*/ 31525 w 296863"/>
                  <a:gd name="connsiteY44" fmla="*/ 336550 h 336550"/>
                  <a:gd name="connsiteX45" fmla="*/ 0 w 296863"/>
                  <a:gd name="connsiteY45" fmla="*/ 304999 h 336550"/>
                  <a:gd name="connsiteX46" fmla="*/ 0 w 296863"/>
                  <a:gd name="connsiteY46" fmla="*/ 119633 h 336550"/>
                  <a:gd name="connsiteX47" fmla="*/ 9195 w 296863"/>
                  <a:gd name="connsiteY47" fmla="*/ 97284 h 336550"/>
                  <a:gd name="connsiteX48" fmla="*/ 95889 w 296863"/>
                  <a:gd name="connsiteY48" fmla="*/ 9202 h 336550"/>
                  <a:gd name="connsiteX49" fmla="*/ 118220 w 296863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6863" h="336550">
                    <a:moveTo>
                      <a:pt x="85348" y="236537"/>
                    </a:moveTo>
                    <a:cubicBezTo>
                      <a:pt x="85348" y="236537"/>
                      <a:pt x="85348" y="236537"/>
                      <a:pt x="211516" y="236537"/>
                    </a:cubicBezTo>
                    <a:cubicBezTo>
                      <a:pt x="220716" y="236537"/>
                      <a:pt x="228601" y="244231"/>
                      <a:pt x="228601" y="253206"/>
                    </a:cubicBezTo>
                    <a:cubicBezTo>
                      <a:pt x="228601" y="262182"/>
                      <a:pt x="220716" y="269875"/>
                      <a:pt x="211516" y="269875"/>
                    </a:cubicBezTo>
                    <a:cubicBezTo>
                      <a:pt x="211516" y="269875"/>
                      <a:pt x="211516" y="269875"/>
                      <a:pt x="85348" y="269875"/>
                    </a:cubicBezTo>
                    <a:cubicBezTo>
                      <a:pt x="76149" y="269875"/>
                      <a:pt x="68263" y="262182"/>
                      <a:pt x="68263" y="253206"/>
                    </a:cubicBezTo>
                    <a:cubicBezTo>
                      <a:pt x="68263" y="244231"/>
                      <a:pt x="76149" y="236537"/>
                      <a:pt x="85348" y="236537"/>
                    </a:cubicBezTo>
                    <a:close/>
                    <a:moveTo>
                      <a:pt x="85348" y="173037"/>
                    </a:moveTo>
                    <a:cubicBezTo>
                      <a:pt x="85348" y="173037"/>
                      <a:pt x="85348" y="173037"/>
                      <a:pt x="211516" y="173037"/>
                    </a:cubicBezTo>
                    <a:cubicBezTo>
                      <a:pt x="220716" y="173037"/>
                      <a:pt x="228601" y="181038"/>
                      <a:pt x="228601" y="190373"/>
                    </a:cubicBezTo>
                    <a:cubicBezTo>
                      <a:pt x="228601" y="199707"/>
                      <a:pt x="220716" y="206375"/>
                      <a:pt x="211516" y="206375"/>
                    </a:cubicBezTo>
                    <a:cubicBezTo>
                      <a:pt x="211516" y="206375"/>
                      <a:pt x="211516" y="206375"/>
                      <a:pt x="85348" y="206375"/>
                    </a:cubicBezTo>
                    <a:cubicBezTo>
                      <a:pt x="76149" y="206375"/>
                      <a:pt x="68263" y="199707"/>
                      <a:pt x="68263" y="190373"/>
                    </a:cubicBezTo>
                    <a:cubicBezTo>
                      <a:pt x="68263" y="181038"/>
                      <a:pt x="76149" y="173037"/>
                      <a:pt x="85348" y="173037"/>
                    </a:cubicBezTo>
                    <a:close/>
                    <a:moveTo>
                      <a:pt x="164614" y="115887"/>
                    </a:moveTo>
                    <a:cubicBezTo>
                      <a:pt x="164614" y="115887"/>
                      <a:pt x="164614" y="115887"/>
                      <a:pt x="211625" y="115887"/>
                    </a:cubicBezTo>
                    <a:cubicBezTo>
                      <a:pt x="220766" y="115887"/>
                      <a:pt x="228601" y="123946"/>
                      <a:pt x="228601" y="133349"/>
                    </a:cubicBezTo>
                    <a:cubicBezTo>
                      <a:pt x="228601" y="142752"/>
                      <a:pt x="220766" y="150812"/>
                      <a:pt x="211625" y="150812"/>
                    </a:cubicBezTo>
                    <a:cubicBezTo>
                      <a:pt x="211625" y="150812"/>
                      <a:pt x="211625" y="150812"/>
                      <a:pt x="164614" y="150812"/>
                    </a:cubicBezTo>
                    <a:cubicBezTo>
                      <a:pt x="155473" y="150812"/>
                      <a:pt x="147638" y="142752"/>
                      <a:pt x="147638" y="133349"/>
                    </a:cubicBezTo>
                    <a:cubicBezTo>
                      <a:pt x="147638" y="123946"/>
                      <a:pt x="155473" y="115887"/>
                      <a:pt x="164614" y="115887"/>
                    </a:cubicBezTo>
                    <a:close/>
                    <a:moveTo>
                      <a:pt x="164614" y="61912"/>
                    </a:moveTo>
                    <a:cubicBezTo>
                      <a:pt x="164614" y="61912"/>
                      <a:pt x="164614" y="61912"/>
                      <a:pt x="211625" y="61912"/>
                    </a:cubicBezTo>
                    <a:cubicBezTo>
                      <a:pt x="220766" y="61912"/>
                      <a:pt x="228601" y="68262"/>
                      <a:pt x="228601" y="77152"/>
                    </a:cubicBezTo>
                    <a:cubicBezTo>
                      <a:pt x="228601" y="86042"/>
                      <a:pt x="220766" y="93662"/>
                      <a:pt x="211625" y="93662"/>
                    </a:cubicBezTo>
                    <a:cubicBezTo>
                      <a:pt x="211625" y="93662"/>
                      <a:pt x="211625" y="93662"/>
                      <a:pt x="164614" y="93662"/>
                    </a:cubicBezTo>
                    <a:cubicBezTo>
                      <a:pt x="155473" y="93662"/>
                      <a:pt x="147638" y="86042"/>
                      <a:pt x="147638" y="77152"/>
                    </a:cubicBezTo>
                    <a:cubicBezTo>
                      <a:pt x="147638" y="68262"/>
                      <a:pt x="155473" y="61912"/>
                      <a:pt x="164614" y="61912"/>
                    </a:cubicBezTo>
                    <a:close/>
                    <a:moveTo>
                      <a:pt x="127397" y="22225"/>
                    </a:moveTo>
                    <a:cubicBezTo>
                      <a:pt x="127397" y="22225"/>
                      <a:pt x="127397" y="22225"/>
                      <a:pt x="127397" y="110381"/>
                    </a:cubicBezTo>
                    <a:cubicBezTo>
                      <a:pt x="127397" y="118276"/>
                      <a:pt x="119509" y="124854"/>
                      <a:pt x="111621" y="124854"/>
                    </a:cubicBezTo>
                    <a:cubicBezTo>
                      <a:pt x="111621" y="124854"/>
                      <a:pt x="111621" y="124854"/>
                      <a:pt x="22225" y="124854"/>
                    </a:cubicBezTo>
                    <a:cubicBezTo>
                      <a:pt x="22225" y="124854"/>
                      <a:pt x="22225" y="124854"/>
                      <a:pt x="22225" y="305115"/>
                    </a:cubicBezTo>
                    <a:cubicBezTo>
                      <a:pt x="22225" y="310378"/>
                      <a:pt x="26169" y="314325"/>
                      <a:pt x="31427" y="314325"/>
                    </a:cubicBezTo>
                    <a:cubicBezTo>
                      <a:pt x="31427" y="314325"/>
                      <a:pt x="31427" y="314325"/>
                      <a:pt x="265436" y="314325"/>
                    </a:cubicBezTo>
                    <a:cubicBezTo>
                      <a:pt x="270694" y="314325"/>
                      <a:pt x="274638" y="310378"/>
                      <a:pt x="274638" y="305115"/>
                    </a:cubicBezTo>
                    <a:lnTo>
                      <a:pt x="274638" y="31435"/>
                    </a:lnTo>
                    <a:cubicBezTo>
                      <a:pt x="274638" y="26172"/>
                      <a:pt x="270694" y="22225"/>
                      <a:pt x="265436" y="22225"/>
                    </a:cubicBezTo>
                    <a:cubicBezTo>
                      <a:pt x="265436" y="22225"/>
                      <a:pt x="265436" y="22225"/>
                      <a:pt x="127397" y="22225"/>
                    </a:cubicBezTo>
                    <a:close/>
                    <a:moveTo>
                      <a:pt x="118220" y="0"/>
                    </a:moveTo>
                    <a:cubicBezTo>
                      <a:pt x="118220" y="0"/>
                      <a:pt x="118220" y="0"/>
                      <a:pt x="265338" y="0"/>
                    </a:cubicBezTo>
                    <a:cubicBezTo>
                      <a:pt x="282414" y="0"/>
                      <a:pt x="296863" y="14461"/>
                      <a:pt x="296863" y="31551"/>
                    </a:cubicBezTo>
                    <a:cubicBezTo>
                      <a:pt x="296863" y="31551"/>
                      <a:pt x="296863" y="31551"/>
                      <a:pt x="296863" y="304999"/>
                    </a:cubicBezTo>
                    <a:cubicBezTo>
                      <a:pt x="296863" y="322089"/>
                      <a:pt x="282414" y="336550"/>
                      <a:pt x="265338" y="336550"/>
                    </a:cubicBezTo>
                    <a:cubicBezTo>
                      <a:pt x="265338" y="336550"/>
                      <a:pt x="265338" y="336550"/>
                      <a:pt x="31525" y="336550"/>
                    </a:cubicBezTo>
                    <a:cubicBezTo>
                      <a:pt x="14449" y="336550"/>
                      <a:pt x="0" y="322089"/>
                      <a:pt x="0" y="304999"/>
                    </a:cubicBezTo>
                    <a:cubicBezTo>
                      <a:pt x="0" y="304999"/>
                      <a:pt x="0" y="304999"/>
                      <a:pt x="0" y="119633"/>
                    </a:cubicBezTo>
                    <a:cubicBezTo>
                      <a:pt x="0" y="110430"/>
                      <a:pt x="3941" y="102542"/>
                      <a:pt x="9195" y="97284"/>
                    </a:cubicBezTo>
                    <a:cubicBezTo>
                      <a:pt x="9195" y="97284"/>
                      <a:pt x="9195" y="97284"/>
                      <a:pt x="95889" y="9202"/>
                    </a:cubicBezTo>
                    <a:cubicBezTo>
                      <a:pt x="102457" y="3944"/>
                      <a:pt x="110339" y="0"/>
                      <a:pt x="118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3" name="六边形 36">
                <a:extLst>
                  <a:ext uri="{FF2B5EF4-FFF2-40B4-BE49-F238E27FC236}">
                    <a16:creationId xmlns:a16="http://schemas.microsoft.com/office/drawing/2014/main" id="{8B3E4B1E-D817-4F54-8C2C-4FB42880D750}"/>
                  </a:ext>
                </a:extLst>
              </p:cNvPr>
              <p:cNvSpPr/>
              <p:nvPr/>
            </p:nvSpPr>
            <p:spPr>
              <a:xfrm>
                <a:off x="8717668" y="2244818"/>
                <a:ext cx="636574" cy="699242"/>
              </a:xfrm>
              <a:custGeom>
                <a:avLst/>
                <a:gdLst>
                  <a:gd name="connsiteX0" fmla="*/ 265967 w 306388"/>
                  <a:gd name="connsiteY0" fmla="*/ 243697 h 336550"/>
                  <a:gd name="connsiteX1" fmla="*/ 232996 w 306388"/>
                  <a:gd name="connsiteY1" fmla="*/ 278234 h 336550"/>
                  <a:gd name="connsiteX2" fmla="*/ 219808 w 306388"/>
                  <a:gd name="connsiteY2" fmla="*/ 264950 h 336550"/>
                  <a:gd name="connsiteX3" fmla="*/ 203982 w 306388"/>
                  <a:gd name="connsiteY3" fmla="*/ 264950 h 336550"/>
                  <a:gd name="connsiteX4" fmla="*/ 203982 w 306388"/>
                  <a:gd name="connsiteY4" fmla="*/ 280890 h 336550"/>
                  <a:gd name="connsiteX5" fmla="*/ 225083 w 306388"/>
                  <a:gd name="connsiteY5" fmla="*/ 300815 h 336550"/>
                  <a:gd name="connsiteX6" fmla="*/ 232996 w 306388"/>
                  <a:gd name="connsiteY6" fmla="*/ 304800 h 336550"/>
                  <a:gd name="connsiteX7" fmla="*/ 239591 w 306388"/>
                  <a:gd name="connsiteY7" fmla="*/ 300815 h 336550"/>
                  <a:gd name="connsiteX8" fmla="*/ 281794 w 306388"/>
                  <a:gd name="connsiteY8" fmla="*/ 259637 h 336550"/>
                  <a:gd name="connsiteX9" fmla="*/ 281794 w 306388"/>
                  <a:gd name="connsiteY9" fmla="*/ 243697 h 336550"/>
                  <a:gd name="connsiteX10" fmla="*/ 265967 w 306388"/>
                  <a:gd name="connsiteY10" fmla="*/ 243697 h 336550"/>
                  <a:gd name="connsiteX11" fmla="*/ 242094 w 306388"/>
                  <a:gd name="connsiteY11" fmla="*/ 209550 h 336550"/>
                  <a:gd name="connsiteX12" fmla="*/ 306388 w 306388"/>
                  <a:gd name="connsiteY12" fmla="*/ 273050 h 336550"/>
                  <a:gd name="connsiteX13" fmla="*/ 242094 w 306388"/>
                  <a:gd name="connsiteY13" fmla="*/ 336550 h 336550"/>
                  <a:gd name="connsiteX14" fmla="*/ 177800 w 306388"/>
                  <a:gd name="connsiteY14" fmla="*/ 273050 h 336550"/>
                  <a:gd name="connsiteX15" fmla="*/ 242094 w 306388"/>
                  <a:gd name="connsiteY15" fmla="*/ 209550 h 336550"/>
                  <a:gd name="connsiteX16" fmla="*/ 65986 w 306388"/>
                  <a:gd name="connsiteY16" fmla="*/ 133087 h 336550"/>
                  <a:gd name="connsiteX17" fmla="*/ 69946 w 306388"/>
                  <a:gd name="connsiteY17" fmla="*/ 135738 h 336550"/>
                  <a:gd name="connsiteX18" fmla="*/ 104259 w 306388"/>
                  <a:gd name="connsiteY18" fmla="*/ 228503 h 336550"/>
                  <a:gd name="connsiteX19" fmla="*/ 116136 w 306388"/>
                  <a:gd name="connsiteY19" fmla="*/ 228503 h 336550"/>
                  <a:gd name="connsiteX20" fmla="*/ 149130 w 306388"/>
                  <a:gd name="connsiteY20" fmla="*/ 135738 h 336550"/>
                  <a:gd name="connsiteX21" fmla="*/ 155728 w 306388"/>
                  <a:gd name="connsiteY21" fmla="*/ 133087 h 336550"/>
                  <a:gd name="connsiteX22" fmla="*/ 184762 w 306388"/>
                  <a:gd name="connsiteY22" fmla="*/ 138388 h 336550"/>
                  <a:gd name="connsiteX23" fmla="*/ 219075 w 306388"/>
                  <a:gd name="connsiteY23" fmla="*/ 184771 h 336550"/>
                  <a:gd name="connsiteX24" fmla="*/ 219075 w 306388"/>
                  <a:gd name="connsiteY24" fmla="*/ 195373 h 336550"/>
                  <a:gd name="connsiteX25" fmla="*/ 161007 w 306388"/>
                  <a:gd name="connsiteY25" fmla="*/ 273561 h 336550"/>
                  <a:gd name="connsiteX26" fmla="*/ 162327 w 306388"/>
                  <a:gd name="connsiteY26" fmla="*/ 284162 h 336550"/>
                  <a:gd name="connsiteX27" fmla="*/ 21116 w 306388"/>
                  <a:gd name="connsiteY27" fmla="*/ 284162 h 336550"/>
                  <a:gd name="connsiteX28" fmla="*/ 0 w 306388"/>
                  <a:gd name="connsiteY28" fmla="*/ 262959 h 336550"/>
                  <a:gd name="connsiteX29" fmla="*/ 0 w 306388"/>
                  <a:gd name="connsiteY29" fmla="*/ 186096 h 336550"/>
                  <a:gd name="connsiteX30" fmla="*/ 34313 w 306388"/>
                  <a:gd name="connsiteY30" fmla="*/ 138388 h 336550"/>
                  <a:gd name="connsiteX31" fmla="*/ 65986 w 306388"/>
                  <a:gd name="connsiteY31" fmla="*/ 133087 h 336550"/>
                  <a:gd name="connsiteX32" fmla="*/ 103043 w 306388"/>
                  <a:gd name="connsiteY32" fmla="*/ 125412 h 336550"/>
                  <a:gd name="connsiteX33" fmla="*/ 117331 w 306388"/>
                  <a:gd name="connsiteY33" fmla="*/ 125412 h 336550"/>
                  <a:gd name="connsiteX34" fmla="*/ 122526 w 306388"/>
                  <a:gd name="connsiteY34" fmla="*/ 128077 h 336550"/>
                  <a:gd name="connsiteX35" fmla="*/ 122526 w 306388"/>
                  <a:gd name="connsiteY35" fmla="*/ 136071 h 336550"/>
                  <a:gd name="connsiteX36" fmla="*/ 116032 w 306388"/>
                  <a:gd name="connsiteY36" fmla="*/ 148063 h 336550"/>
                  <a:gd name="connsiteX37" fmla="*/ 118630 w 306388"/>
                  <a:gd name="connsiteY37" fmla="*/ 178707 h 336550"/>
                  <a:gd name="connsiteX38" fmla="*/ 112135 w 306388"/>
                  <a:gd name="connsiteY38" fmla="*/ 197360 h 336550"/>
                  <a:gd name="connsiteX39" fmla="*/ 108239 w 306388"/>
                  <a:gd name="connsiteY39" fmla="*/ 197360 h 336550"/>
                  <a:gd name="connsiteX40" fmla="*/ 100446 w 306388"/>
                  <a:gd name="connsiteY40" fmla="*/ 178707 h 336550"/>
                  <a:gd name="connsiteX41" fmla="*/ 104342 w 306388"/>
                  <a:gd name="connsiteY41" fmla="*/ 148063 h 336550"/>
                  <a:gd name="connsiteX42" fmla="*/ 96549 w 306388"/>
                  <a:gd name="connsiteY42" fmla="*/ 136071 h 336550"/>
                  <a:gd name="connsiteX43" fmla="*/ 97848 w 306388"/>
                  <a:gd name="connsiteY43" fmla="*/ 128077 h 336550"/>
                  <a:gd name="connsiteX44" fmla="*/ 103043 w 306388"/>
                  <a:gd name="connsiteY44" fmla="*/ 125412 h 336550"/>
                  <a:gd name="connsiteX45" fmla="*/ 110332 w 306388"/>
                  <a:gd name="connsiteY45" fmla="*/ 0 h 336550"/>
                  <a:gd name="connsiteX46" fmla="*/ 166689 w 306388"/>
                  <a:gd name="connsiteY46" fmla="*/ 55563 h 336550"/>
                  <a:gd name="connsiteX47" fmla="*/ 110332 w 306388"/>
                  <a:gd name="connsiteY47" fmla="*/ 111126 h 336550"/>
                  <a:gd name="connsiteX48" fmla="*/ 53975 w 306388"/>
                  <a:gd name="connsiteY48" fmla="*/ 55563 h 336550"/>
                  <a:gd name="connsiteX49" fmla="*/ 110332 w 306388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388" h="336550">
                    <a:moveTo>
                      <a:pt x="265967" y="243697"/>
                    </a:moveTo>
                    <a:cubicBezTo>
                      <a:pt x="265967" y="243697"/>
                      <a:pt x="265967" y="243697"/>
                      <a:pt x="232996" y="278234"/>
                    </a:cubicBezTo>
                    <a:cubicBezTo>
                      <a:pt x="232996" y="278234"/>
                      <a:pt x="232996" y="278234"/>
                      <a:pt x="219808" y="264950"/>
                    </a:cubicBezTo>
                    <a:cubicBezTo>
                      <a:pt x="214532" y="260965"/>
                      <a:pt x="207938" y="260965"/>
                      <a:pt x="203982" y="264950"/>
                    </a:cubicBezTo>
                    <a:cubicBezTo>
                      <a:pt x="200025" y="268935"/>
                      <a:pt x="200025" y="275577"/>
                      <a:pt x="203982" y="280890"/>
                    </a:cubicBezTo>
                    <a:cubicBezTo>
                      <a:pt x="203982" y="280890"/>
                      <a:pt x="203982" y="280890"/>
                      <a:pt x="225083" y="300815"/>
                    </a:cubicBezTo>
                    <a:cubicBezTo>
                      <a:pt x="227721" y="303472"/>
                      <a:pt x="230359" y="304800"/>
                      <a:pt x="232996" y="304800"/>
                    </a:cubicBezTo>
                    <a:cubicBezTo>
                      <a:pt x="235634" y="304800"/>
                      <a:pt x="238272" y="303472"/>
                      <a:pt x="239591" y="300815"/>
                    </a:cubicBezTo>
                    <a:cubicBezTo>
                      <a:pt x="239591" y="300815"/>
                      <a:pt x="239591" y="300815"/>
                      <a:pt x="281794" y="259637"/>
                    </a:cubicBezTo>
                    <a:cubicBezTo>
                      <a:pt x="285750" y="255652"/>
                      <a:pt x="285750" y="249011"/>
                      <a:pt x="281794" y="243697"/>
                    </a:cubicBezTo>
                    <a:cubicBezTo>
                      <a:pt x="277837" y="239712"/>
                      <a:pt x="271243" y="239712"/>
                      <a:pt x="265967" y="243697"/>
                    </a:cubicBezTo>
                    <a:close/>
                    <a:moveTo>
                      <a:pt x="242094" y="209550"/>
                    </a:moveTo>
                    <a:cubicBezTo>
                      <a:pt x="277603" y="209550"/>
                      <a:pt x="306388" y="237980"/>
                      <a:pt x="306388" y="273050"/>
                    </a:cubicBezTo>
                    <a:cubicBezTo>
                      <a:pt x="306388" y="308120"/>
                      <a:pt x="277603" y="336550"/>
                      <a:pt x="242094" y="336550"/>
                    </a:cubicBezTo>
                    <a:cubicBezTo>
                      <a:pt x="206585" y="336550"/>
                      <a:pt x="177800" y="308120"/>
                      <a:pt x="177800" y="273050"/>
                    </a:cubicBezTo>
                    <a:cubicBezTo>
                      <a:pt x="177800" y="237980"/>
                      <a:pt x="206585" y="209550"/>
                      <a:pt x="242094" y="209550"/>
                    </a:cubicBezTo>
                    <a:close/>
                    <a:moveTo>
                      <a:pt x="65986" y="133087"/>
                    </a:moveTo>
                    <a:cubicBezTo>
                      <a:pt x="67306" y="133087"/>
                      <a:pt x="69946" y="134413"/>
                      <a:pt x="69946" y="135738"/>
                    </a:cubicBezTo>
                    <a:cubicBezTo>
                      <a:pt x="69946" y="135738"/>
                      <a:pt x="69946" y="135738"/>
                      <a:pt x="104259" y="228503"/>
                    </a:cubicBezTo>
                    <a:cubicBezTo>
                      <a:pt x="105578" y="233804"/>
                      <a:pt x="113497" y="233804"/>
                      <a:pt x="116136" y="228503"/>
                    </a:cubicBezTo>
                    <a:cubicBezTo>
                      <a:pt x="116136" y="228503"/>
                      <a:pt x="116136" y="228503"/>
                      <a:pt x="149130" y="135738"/>
                    </a:cubicBezTo>
                    <a:cubicBezTo>
                      <a:pt x="150449" y="133087"/>
                      <a:pt x="153089" y="131762"/>
                      <a:pt x="155728" y="133087"/>
                    </a:cubicBezTo>
                    <a:cubicBezTo>
                      <a:pt x="155728" y="133087"/>
                      <a:pt x="155728" y="133087"/>
                      <a:pt x="184762" y="138388"/>
                    </a:cubicBezTo>
                    <a:cubicBezTo>
                      <a:pt x="205878" y="145014"/>
                      <a:pt x="219075" y="163567"/>
                      <a:pt x="219075" y="184771"/>
                    </a:cubicBezTo>
                    <a:cubicBezTo>
                      <a:pt x="219075" y="184771"/>
                      <a:pt x="219075" y="184771"/>
                      <a:pt x="219075" y="195373"/>
                    </a:cubicBezTo>
                    <a:cubicBezTo>
                      <a:pt x="186082" y="204649"/>
                      <a:pt x="161007" y="236454"/>
                      <a:pt x="161007" y="273561"/>
                    </a:cubicBezTo>
                    <a:cubicBezTo>
                      <a:pt x="161007" y="277536"/>
                      <a:pt x="161007" y="280187"/>
                      <a:pt x="162327" y="284162"/>
                    </a:cubicBezTo>
                    <a:cubicBezTo>
                      <a:pt x="162327" y="284162"/>
                      <a:pt x="162327" y="284162"/>
                      <a:pt x="21116" y="284162"/>
                    </a:cubicBezTo>
                    <a:cubicBezTo>
                      <a:pt x="9238" y="284162"/>
                      <a:pt x="0" y="274886"/>
                      <a:pt x="0" y="262959"/>
                    </a:cubicBezTo>
                    <a:cubicBezTo>
                      <a:pt x="0" y="262959"/>
                      <a:pt x="0" y="262959"/>
                      <a:pt x="0" y="186096"/>
                    </a:cubicBezTo>
                    <a:cubicBezTo>
                      <a:pt x="0" y="163567"/>
                      <a:pt x="14517" y="145014"/>
                      <a:pt x="34313" y="138388"/>
                    </a:cubicBezTo>
                    <a:cubicBezTo>
                      <a:pt x="34313" y="138388"/>
                      <a:pt x="65986" y="133087"/>
                      <a:pt x="65986" y="133087"/>
                    </a:cubicBezTo>
                    <a:close/>
                    <a:moveTo>
                      <a:pt x="103043" y="125412"/>
                    </a:moveTo>
                    <a:cubicBezTo>
                      <a:pt x="103043" y="125412"/>
                      <a:pt x="103043" y="125412"/>
                      <a:pt x="117331" y="125412"/>
                    </a:cubicBezTo>
                    <a:cubicBezTo>
                      <a:pt x="118630" y="125412"/>
                      <a:pt x="121227" y="126745"/>
                      <a:pt x="122526" y="128077"/>
                    </a:cubicBezTo>
                    <a:cubicBezTo>
                      <a:pt x="123825" y="129409"/>
                      <a:pt x="123825" y="133406"/>
                      <a:pt x="122526" y="136071"/>
                    </a:cubicBezTo>
                    <a:cubicBezTo>
                      <a:pt x="122526" y="136071"/>
                      <a:pt x="122526" y="136071"/>
                      <a:pt x="116032" y="148063"/>
                    </a:cubicBezTo>
                    <a:cubicBezTo>
                      <a:pt x="116032" y="148063"/>
                      <a:pt x="116032" y="148063"/>
                      <a:pt x="118630" y="178707"/>
                    </a:cubicBezTo>
                    <a:cubicBezTo>
                      <a:pt x="118630" y="178707"/>
                      <a:pt x="118630" y="178707"/>
                      <a:pt x="112135" y="197360"/>
                    </a:cubicBezTo>
                    <a:cubicBezTo>
                      <a:pt x="110836" y="200025"/>
                      <a:pt x="108239" y="200025"/>
                      <a:pt x="108239" y="197360"/>
                    </a:cubicBezTo>
                    <a:cubicBezTo>
                      <a:pt x="108239" y="197360"/>
                      <a:pt x="108239" y="197360"/>
                      <a:pt x="100446" y="178707"/>
                    </a:cubicBezTo>
                    <a:cubicBezTo>
                      <a:pt x="100446" y="178707"/>
                      <a:pt x="100446" y="178707"/>
                      <a:pt x="104342" y="148063"/>
                    </a:cubicBezTo>
                    <a:cubicBezTo>
                      <a:pt x="104342" y="148063"/>
                      <a:pt x="104342" y="148063"/>
                      <a:pt x="96549" y="136071"/>
                    </a:cubicBezTo>
                    <a:cubicBezTo>
                      <a:pt x="95250" y="133406"/>
                      <a:pt x="95250" y="129409"/>
                      <a:pt x="97848" y="128077"/>
                    </a:cubicBezTo>
                    <a:cubicBezTo>
                      <a:pt x="99147" y="126745"/>
                      <a:pt x="100446" y="125412"/>
                      <a:pt x="103043" y="125412"/>
                    </a:cubicBezTo>
                    <a:close/>
                    <a:moveTo>
                      <a:pt x="110332" y="0"/>
                    </a:moveTo>
                    <a:cubicBezTo>
                      <a:pt x="141457" y="0"/>
                      <a:pt x="166689" y="24876"/>
                      <a:pt x="166689" y="55563"/>
                    </a:cubicBezTo>
                    <a:cubicBezTo>
                      <a:pt x="166689" y="86250"/>
                      <a:pt x="141457" y="111126"/>
                      <a:pt x="110332" y="111126"/>
                    </a:cubicBezTo>
                    <a:cubicBezTo>
                      <a:pt x="79207" y="111126"/>
                      <a:pt x="53975" y="86250"/>
                      <a:pt x="53975" y="55563"/>
                    </a:cubicBezTo>
                    <a:cubicBezTo>
                      <a:pt x="53975" y="24876"/>
                      <a:pt x="79207" y="0"/>
                      <a:pt x="1103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</p:grp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3A14FAF1-C4B1-44F4-B824-27C9CA48C0AE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rtl="1"/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4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3740996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4108437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B6C237E-4779-468C-B284-245893CF0382}"/>
              </a:ext>
            </a:extLst>
          </p:cNvPr>
          <p:cNvGrpSpPr/>
          <p:nvPr/>
        </p:nvGrpSpPr>
        <p:grpSpPr>
          <a:xfrm>
            <a:off x="3498962" y="1318827"/>
            <a:ext cx="8029859" cy="4471581"/>
            <a:chOff x="3577339" y="1318827"/>
            <a:chExt cx="8029859" cy="447158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0581433-3723-44AC-A975-29F9C6E26E4E}"/>
                </a:ext>
              </a:extLst>
            </p:cNvPr>
            <p:cNvGrpSpPr/>
            <p:nvPr/>
          </p:nvGrpSpPr>
          <p:grpSpPr>
            <a:xfrm>
              <a:off x="3577339" y="1318827"/>
              <a:ext cx="3443632" cy="4471581"/>
              <a:chOff x="3577339" y="1318827"/>
              <a:chExt cx="3443632" cy="4471581"/>
            </a:xfrm>
          </p:grpSpPr>
          <p:grpSp>
            <p:nvGrpSpPr>
              <p:cNvPr id="8" name="Group 105">
                <a:extLst>
                  <a:ext uri="{FF2B5EF4-FFF2-40B4-BE49-F238E27FC236}">
                    <a16:creationId xmlns:a16="http://schemas.microsoft.com/office/drawing/2014/main" id="{5090A2E6-A86A-4DB5-866C-831511FBCF6F}"/>
                  </a:ext>
                </a:extLst>
              </p:cNvPr>
              <p:cNvGrpSpPr/>
              <p:nvPr/>
            </p:nvGrpSpPr>
            <p:grpSpPr>
              <a:xfrm>
                <a:off x="3577339" y="3634569"/>
                <a:ext cx="3443632" cy="2155839"/>
                <a:chOff x="3048000" y="2862263"/>
                <a:chExt cx="1914526" cy="1198563"/>
              </a:xfrm>
            </p:grpSpPr>
            <p:sp>
              <p:nvSpPr>
                <p:cNvPr id="9" name="Freeform: Shape 113">
                  <a:extLst>
                    <a:ext uri="{FF2B5EF4-FFF2-40B4-BE49-F238E27FC236}">
                      <a16:creationId xmlns:a16="http://schemas.microsoft.com/office/drawing/2014/main" id="{00FC6499-6EE6-4D67-914C-FCDEDA805D8A}"/>
                    </a:ext>
                  </a:extLst>
                </p:cNvPr>
                <p:cNvSpPr/>
                <p:nvPr/>
              </p:nvSpPr>
              <p:spPr bwMode="auto">
                <a:xfrm>
                  <a:off x="3351213" y="2862263"/>
                  <a:ext cx="1308100" cy="593725"/>
                </a:xfrm>
                <a:custGeom>
                  <a:avLst/>
                  <a:gdLst/>
                  <a:ahLst/>
                  <a:cxnLst>
                    <a:cxn ang="0">
                      <a:pos x="0" y="172"/>
                    </a:cxn>
                    <a:cxn ang="0">
                      <a:pos x="414" y="0"/>
                    </a:cxn>
                    <a:cxn ang="0">
                      <a:pos x="824" y="172"/>
                    </a:cxn>
                    <a:cxn ang="0">
                      <a:pos x="414" y="374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824" h="374">
                      <a:moveTo>
                        <a:pt x="0" y="172"/>
                      </a:moveTo>
                      <a:lnTo>
                        <a:pt x="414" y="0"/>
                      </a:lnTo>
                      <a:lnTo>
                        <a:pt x="824" y="172"/>
                      </a:lnTo>
                      <a:lnTo>
                        <a:pt x="414" y="374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1F1F7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  <p:sp>
              <p:nvSpPr>
                <p:cNvPr id="10" name="Freeform: Shape 114">
                  <a:extLst>
                    <a:ext uri="{FF2B5EF4-FFF2-40B4-BE49-F238E27FC236}">
                      <a16:creationId xmlns:a16="http://schemas.microsoft.com/office/drawing/2014/main" id="{21CAC89A-7348-4F8A-B6FA-21C8BFF7FBD5}"/>
                    </a:ext>
                  </a:extLst>
                </p:cNvPr>
                <p:cNvSpPr/>
                <p:nvPr/>
              </p:nvSpPr>
              <p:spPr bwMode="auto">
                <a:xfrm>
                  <a:off x="4008438" y="3135313"/>
                  <a:ext cx="954088" cy="925513"/>
                </a:xfrm>
                <a:custGeom>
                  <a:avLst/>
                  <a:gdLst/>
                  <a:ahLst/>
                  <a:cxnLst>
                    <a:cxn ang="0">
                      <a:pos x="0" y="583"/>
                    </a:cxn>
                    <a:cxn ang="0">
                      <a:pos x="601" y="290"/>
                    </a:cxn>
                    <a:cxn ang="0">
                      <a:pos x="410" y="0"/>
                    </a:cxn>
                    <a:cxn ang="0">
                      <a:pos x="0" y="202"/>
                    </a:cxn>
                    <a:cxn ang="0">
                      <a:pos x="0" y="583"/>
                    </a:cxn>
                  </a:cxnLst>
                  <a:rect l="0" t="0" r="r" b="b"/>
                  <a:pathLst>
                    <a:path w="601" h="583">
                      <a:moveTo>
                        <a:pt x="0" y="583"/>
                      </a:moveTo>
                      <a:lnTo>
                        <a:pt x="601" y="290"/>
                      </a:lnTo>
                      <a:lnTo>
                        <a:pt x="410" y="0"/>
                      </a:lnTo>
                      <a:lnTo>
                        <a:pt x="0" y="202"/>
                      </a:lnTo>
                      <a:lnTo>
                        <a:pt x="0" y="583"/>
                      </a:lnTo>
                      <a:close/>
                    </a:path>
                  </a:pathLst>
                </a:custGeom>
                <a:solidFill>
                  <a:srgbClr val="15155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  <p:sp>
              <p:nvSpPr>
                <p:cNvPr id="11" name="Freeform: Shape 115">
                  <a:extLst>
                    <a:ext uri="{FF2B5EF4-FFF2-40B4-BE49-F238E27FC236}">
                      <a16:creationId xmlns:a16="http://schemas.microsoft.com/office/drawing/2014/main" id="{CF6E4A77-EC7A-4337-AE24-AC9A71EC3B58}"/>
                    </a:ext>
                  </a:extLst>
                </p:cNvPr>
                <p:cNvSpPr/>
                <p:nvPr/>
              </p:nvSpPr>
              <p:spPr bwMode="auto">
                <a:xfrm>
                  <a:off x="3048000" y="3135313"/>
                  <a:ext cx="960438" cy="925513"/>
                </a:xfrm>
                <a:custGeom>
                  <a:avLst/>
                  <a:gdLst/>
                  <a:ahLst/>
                  <a:cxnLst>
                    <a:cxn ang="0">
                      <a:pos x="605" y="202"/>
                    </a:cxn>
                    <a:cxn ang="0">
                      <a:pos x="191" y="0"/>
                    </a:cxn>
                    <a:cxn ang="0">
                      <a:pos x="0" y="290"/>
                    </a:cxn>
                    <a:cxn ang="0">
                      <a:pos x="605" y="583"/>
                    </a:cxn>
                    <a:cxn ang="0">
                      <a:pos x="605" y="202"/>
                    </a:cxn>
                  </a:cxnLst>
                  <a:rect l="0" t="0" r="r" b="b"/>
                  <a:pathLst>
                    <a:path w="605" h="583">
                      <a:moveTo>
                        <a:pt x="605" y="202"/>
                      </a:moveTo>
                      <a:lnTo>
                        <a:pt x="191" y="0"/>
                      </a:lnTo>
                      <a:lnTo>
                        <a:pt x="0" y="290"/>
                      </a:lnTo>
                      <a:lnTo>
                        <a:pt x="605" y="583"/>
                      </a:lnTo>
                      <a:lnTo>
                        <a:pt x="605" y="202"/>
                      </a:lnTo>
                      <a:close/>
                    </a:path>
                  </a:pathLst>
                </a:custGeom>
                <a:solidFill>
                  <a:srgbClr val="1F1F7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</p:grpSp>
          <p:grpSp>
            <p:nvGrpSpPr>
              <p:cNvPr id="12" name="Group 106">
                <a:extLst>
                  <a:ext uri="{FF2B5EF4-FFF2-40B4-BE49-F238E27FC236}">
                    <a16:creationId xmlns:a16="http://schemas.microsoft.com/office/drawing/2014/main" id="{96B426D8-EF9C-4437-A9BD-405C7F048228}"/>
                  </a:ext>
                </a:extLst>
              </p:cNvPr>
              <p:cNvGrpSpPr/>
              <p:nvPr/>
            </p:nvGrpSpPr>
            <p:grpSpPr>
              <a:xfrm>
                <a:off x="4162700" y="2378187"/>
                <a:ext cx="2270056" cy="1621875"/>
                <a:chOff x="3373438" y="2163763"/>
                <a:chExt cx="1262063" cy="901700"/>
              </a:xfrm>
            </p:grpSpPr>
            <p:sp>
              <p:nvSpPr>
                <p:cNvPr id="13" name="Freeform: Shape 110">
                  <a:extLst>
                    <a:ext uri="{FF2B5EF4-FFF2-40B4-BE49-F238E27FC236}">
                      <a16:creationId xmlns:a16="http://schemas.microsoft.com/office/drawing/2014/main" id="{E4DFEFA0-E62D-4D87-A133-90AB28470F8C}"/>
                    </a:ext>
                  </a:extLst>
                </p:cNvPr>
                <p:cNvSpPr/>
                <p:nvPr/>
              </p:nvSpPr>
              <p:spPr bwMode="auto">
                <a:xfrm>
                  <a:off x="3676650" y="2163763"/>
                  <a:ext cx="657225" cy="296863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09" y="0"/>
                    </a:cxn>
                    <a:cxn ang="0">
                      <a:pos x="414" y="88"/>
                    </a:cxn>
                    <a:cxn ang="0">
                      <a:pos x="209" y="187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413" h="187">
                      <a:moveTo>
                        <a:pt x="0" y="88"/>
                      </a:moveTo>
                      <a:lnTo>
                        <a:pt x="209" y="0"/>
                      </a:lnTo>
                      <a:lnTo>
                        <a:pt x="414" y="88"/>
                      </a:lnTo>
                      <a:lnTo>
                        <a:pt x="209" y="187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F366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  <p:sp>
              <p:nvSpPr>
                <p:cNvPr id="14" name="Freeform: Shape 111">
                  <a:extLst>
                    <a:ext uri="{FF2B5EF4-FFF2-40B4-BE49-F238E27FC236}">
                      <a16:creationId xmlns:a16="http://schemas.microsoft.com/office/drawing/2014/main" id="{B92AC56A-F020-4153-8E78-D213CF3A10BD}"/>
                    </a:ext>
                  </a:extLst>
                </p:cNvPr>
                <p:cNvSpPr/>
                <p:nvPr/>
              </p:nvSpPr>
              <p:spPr bwMode="auto">
                <a:xfrm>
                  <a:off x="4008438" y="2303463"/>
                  <a:ext cx="627063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395" y="286"/>
                    </a:cxn>
                    <a:cxn ang="0">
                      <a:pos x="205" y="0"/>
                    </a:cxn>
                    <a:cxn ang="0">
                      <a:pos x="0" y="99"/>
                    </a:cxn>
                    <a:cxn ang="0">
                      <a:pos x="0" y="480"/>
                    </a:cxn>
                  </a:cxnLst>
                  <a:rect l="0" t="0" r="r" b="b"/>
                  <a:pathLst>
                    <a:path w="395" h="480">
                      <a:moveTo>
                        <a:pt x="0" y="480"/>
                      </a:moveTo>
                      <a:lnTo>
                        <a:pt x="395" y="286"/>
                      </a:lnTo>
                      <a:lnTo>
                        <a:pt x="205" y="0"/>
                      </a:lnTo>
                      <a:lnTo>
                        <a:pt x="0" y="99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154A9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  <p:sp>
              <p:nvSpPr>
                <p:cNvPr id="15" name="Freeform: Shape 112">
                  <a:extLst>
                    <a:ext uri="{FF2B5EF4-FFF2-40B4-BE49-F238E27FC236}">
                      <a16:creationId xmlns:a16="http://schemas.microsoft.com/office/drawing/2014/main" id="{09A71E8B-E947-46AA-9718-4EF9D9837FDD}"/>
                    </a:ext>
                  </a:extLst>
                </p:cNvPr>
                <p:cNvSpPr/>
                <p:nvPr/>
              </p:nvSpPr>
              <p:spPr bwMode="auto">
                <a:xfrm>
                  <a:off x="3373438" y="2303463"/>
                  <a:ext cx="635000" cy="762000"/>
                </a:xfrm>
                <a:custGeom>
                  <a:avLst/>
                  <a:gdLst/>
                  <a:ahLst/>
                  <a:cxnLst>
                    <a:cxn ang="0">
                      <a:pos x="400" y="99"/>
                    </a:cxn>
                    <a:cxn ang="0">
                      <a:pos x="191" y="0"/>
                    </a:cxn>
                    <a:cxn ang="0">
                      <a:pos x="0" y="286"/>
                    </a:cxn>
                    <a:cxn ang="0">
                      <a:pos x="400" y="480"/>
                    </a:cxn>
                    <a:cxn ang="0">
                      <a:pos x="400" y="99"/>
                    </a:cxn>
                  </a:cxnLst>
                  <a:rect l="0" t="0" r="r" b="b"/>
                  <a:pathLst>
                    <a:path w="400" h="480">
                      <a:moveTo>
                        <a:pt x="400" y="99"/>
                      </a:moveTo>
                      <a:lnTo>
                        <a:pt x="191" y="0"/>
                      </a:lnTo>
                      <a:lnTo>
                        <a:pt x="0" y="286"/>
                      </a:lnTo>
                      <a:lnTo>
                        <a:pt x="400" y="480"/>
                      </a:lnTo>
                      <a:lnTo>
                        <a:pt x="400" y="99"/>
                      </a:lnTo>
                      <a:close/>
                    </a:path>
                  </a:pathLst>
                </a:custGeom>
                <a:solidFill>
                  <a:srgbClr val="1F6FD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</p:grpSp>
          <p:grpSp>
            <p:nvGrpSpPr>
              <p:cNvPr id="16" name="Group 107">
                <a:extLst>
                  <a:ext uri="{FF2B5EF4-FFF2-40B4-BE49-F238E27FC236}">
                    <a16:creationId xmlns:a16="http://schemas.microsoft.com/office/drawing/2014/main" id="{1D9AFADB-81CD-43F8-ACB6-111897C57EC4}"/>
                  </a:ext>
                </a:extLst>
              </p:cNvPr>
              <p:cNvGrpSpPr/>
              <p:nvPr/>
            </p:nvGrpSpPr>
            <p:grpSpPr>
              <a:xfrm>
                <a:off x="4748059" y="1318827"/>
                <a:ext cx="1099336" cy="1090768"/>
                <a:chOff x="3698875" y="1574800"/>
                <a:chExt cx="611188" cy="606425"/>
              </a:xfrm>
            </p:grpSpPr>
            <p:sp>
              <p:nvSpPr>
                <p:cNvPr id="17" name="Freeform: Shape 108">
                  <a:extLst>
                    <a:ext uri="{FF2B5EF4-FFF2-40B4-BE49-F238E27FC236}">
                      <a16:creationId xmlns:a16="http://schemas.microsoft.com/office/drawing/2014/main" id="{897A97AB-E928-4339-821E-593F21CA81FC}"/>
                    </a:ext>
                  </a:extLst>
                </p:cNvPr>
                <p:cNvSpPr/>
                <p:nvPr/>
              </p:nvSpPr>
              <p:spPr bwMode="auto">
                <a:xfrm>
                  <a:off x="4008438" y="1574800"/>
                  <a:ext cx="301625" cy="606425"/>
                </a:xfrm>
                <a:custGeom>
                  <a:avLst/>
                  <a:gdLst/>
                  <a:ahLst/>
                  <a:cxnLst>
                    <a:cxn ang="0">
                      <a:pos x="0" y="382"/>
                    </a:cxn>
                    <a:cxn ang="0">
                      <a:pos x="190" y="28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82"/>
                    </a:cxn>
                  </a:cxnLst>
                  <a:rect l="0" t="0" r="r" b="b"/>
                  <a:pathLst>
                    <a:path w="190" h="382">
                      <a:moveTo>
                        <a:pt x="0" y="382"/>
                      </a:moveTo>
                      <a:lnTo>
                        <a:pt x="190" y="28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solidFill>
                  <a:srgbClr val="15155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  <p:sp>
              <p:nvSpPr>
                <p:cNvPr id="18" name="Freeform: Shape 109">
                  <a:extLst>
                    <a:ext uri="{FF2B5EF4-FFF2-40B4-BE49-F238E27FC236}">
                      <a16:creationId xmlns:a16="http://schemas.microsoft.com/office/drawing/2014/main" id="{4C4C4A0C-E13B-4F13-85C0-75B541E98F97}"/>
                    </a:ext>
                  </a:extLst>
                </p:cNvPr>
                <p:cNvSpPr/>
                <p:nvPr/>
              </p:nvSpPr>
              <p:spPr bwMode="auto">
                <a:xfrm>
                  <a:off x="3698875" y="1574800"/>
                  <a:ext cx="309563" cy="606425"/>
                </a:xfrm>
                <a:custGeom>
                  <a:avLst/>
                  <a:gdLst/>
                  <a:ahLst/>
                  <a:cxnLst>
                    <a:cxn ang="0">
                      <a:pos x="195" y="0"/>
                    </a:cxn>
                    <a:cxn ang="0">
                      <a:pos x="195" y="0"/>
                    </a:cxn>
                    <a:cxn ang="0">
                      <a:pos x="0" y="286"/>
                    </a:cxn>
                    <a:cxn ang="0">
                      <a:pos x="195" y="382"/>
                    </a:cxn>
                    <a:cxn ang="0">
                      <a:pos x="195" y="0"/>
                    </a:cxn>
                  </a:cxnLst>
                  <a:rect l="0" t="0" r="r" b="b"/>
                  <a:pathLst>
                    <a:path w="195" h="382">
                      <a:moveTo>
                        <a:pt x="195" y="0"/>
                      </a:moveTo>
                      <a:lnTo>
                        <a:pt x="195" y="0"/>
                      </a:lnTo>
                      <a:lnTo>
                        <a:pt x="0" y="286"/>
                      </a:lnTo>
                      <a:lnTo>
                        <a:pt x="195" y="382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1F1F7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rtl="1"/>
                  <a:endPara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cs typeface="B Nazanin" pitchFamily="2" charset="-78"/>
                    <a:sym typeface="+mn-lt"/>
                  </a:endParaRPr>
                </a:p>
              </p:txBody>
            </p:sp>
          </p:grpSp>
        </p:grpSp>
        <p:grpSp>
          <p:nvGrpSpPr>
            <p:cNvPr id="19" name="Group 124">
              <a:extLst>
                <a:ext uri="{FF2B5EF4-FFF2-40B4-BE49-F238E27FC236}">
                  <a16:creationId xmlns:a16="http://schemas.microsoft.com/office/drawing/2014/main" id="{E8414820-2053-4B46-B722-36A79A03D1F5}"/>
                </a:ext>
              </a:extLst>
            </p:cNvPr>
            <p:cNvGrpSpPr/>
            <p:nvPr/>
          </p:nvGrpSpPr>
          <p:grpSpPr>
            <a:xfrm>
              <a:off x="6735175" y="1828289"/>
              <a:ext cx="839747" cy="839639"/>
              <a:chOff x="4036332" y="2175671"/>
              <a:chExt cx="740664" cy="740570"/>
            </a:xfrm>
          </p:grpSpPr>
          <p:sp>
            <p:nvSpPr>
              <p:cNvPr id="20" name="Oval 126">
                <a:extLst>
                  <a:ext uri="{FF2B5EF4-FFF2-40B4-BE49-F238E27FC236}">
                    <a16:creationId xmlns:a16="http://schemas.microsoft.com/office/drawing/2014/main" id="{052C1CB1-FC17-452C-81CA-2F92BF7B2CDD}"/>
                  </a:ext>
                </a:extLst>
              </p:cNvPr>
              <p:cNvSpPr/>
              <p:nvPr/>
            </p:nvSpPr>
            <p:spPr>
              <a:xfrm flipV="1">
                <a:off x="4036332" y="2175671"/>
                <a:ext cx="740664" cy="740570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1" name="Freeform: Shape 127">
                <a:extLst>
                  <a:ext uri="{FF2B5EF4-FFF2-40B4-BE49-F238E27FC236}">
                    <a16:creationId xmlns:a16="http://schemas.microsoft.com/office/drawing/2014/main" id="{469E945A-6724-4B6A-A5B9-3A5D0254B5AA}"/>
                  </a:ext>
                </a:extLst>
              </p:cNvPr>
              <p:cNvSpPr/>
              <p:nvPr/>
            </p:nvSpPr>
            <p:spPr bwMode="auto">
              <a:xfrm>
                <a:off x="4209814" y="2351959"/>
                <a:ext cx="393700" cy="3879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2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</p:grpSp>
        <p:grpSp>
          <p:nvGrpSpPr>
            <p:cNvPr id="22" name="Group 120">
              <a:extLst>
                <a:ext uri="{FF2B5EF4-FFF2-40B4-BE49-F238E27FC236}">
                  <a16:creationId xmlns:a16="http://schemas.microsoft.com/office/drawing/2014/main" id="{4C970212-DA6A-4E4E-996E-93A752D6281D}"/>
                </a:ext>
              </a:extLst>
            </p:cNvPr>
            <p:cNvGrpSpPr/>
            <p:nvPr/>
          </p:nvGrpSpPr>
          <p:grpSpPr>
            <a:xfrm>
              <a:off x="7197878" y="3017381"/>
              <a:ext cx="839747" cy="839639"/>
              <a:chOff x="2350182" y="2175671"/>
              <a:chExt cx="740664" cy="740570"/>
            </a:xfrm>
          </p:grpSpPr>
          <p:sp>
            <p:nvSpPr>
              <p:cNvPr id="23" name="Oval 122">
                <a:extLst>
                  <a:ext uri="{FF2B5EF4-FFF2-40B4-BE49-F238E27FC236}">
                    <a16:creationId xmlns:a16="http://schemas.microsoft.com/office/drawing/2014/main" id="{AC242C70-6D97-4774-A13F-D865AAADDB97}"/>
                  </a:ext>
                </a:extLst>
              </p:cNvPr>
              <p:cNvSpPr/>
              <p:nvPr/>
            </p:nvSpPr>
            <p:spPr>
              <a:xfrm flipV="1">
                <a:off x="2350182" y="2175671"/>
                <a:ext cx="740664" cy="740570"/>
              </a:xfrm>
              <a:prstGeom prst="ellipse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4" name="Freeform: Shape 123">
                <a:extLst>
                  <a:ext uri="{FF2B5EF4-FFF2-40B4-BE49-F238E27FC236}">
                    <a16:creationId xmlns:a16="http://schemas.microsoft.com/office/drawing/2014/main" id="{1F536957-E7F2-4470-BEF5-4AC5DD4E0C3E}"/>
                  </a:ext>
                </a:extLst>
              </p:cNvPr>
              <p:cNvSpPr/>
              <p:nvPr/>
            </p:nvSpPr>
            <p:spPr bwMode="auto">
              <a:xfrm>
                <a:off x="2518499" y="2358005"/>
                <a:ext cx="404030" cy="37590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</p:grpSp>
        <p:grpSp>
          <p:nvGrpSpPr>
            <p:cNvPr id="25" name="Group 116">
              <a:extLst>
                <a:ext uri="{FF2B5EF4-FFF2-40B4-BE49-F238E27FC236}">
                  <a16:creationId xmlns:a16="http://schemas.microsoft.com/office/drawing/2014/main" id="{F456B413-B729-44EC-B6EB-EF79DEEC7398}"/>
                </a:ext>
              </a:extLst>
            </p:cNvPr>
            <p:cNvGrpSpPr/>
            <p:nvPr/>
          </p:nvGrpSpPr>
          <p:grpSpPr>
            <a:xfrm>
              <a:off x="7783239" y="4212625"/>
              <a:ext cx="839747" cy="839639"/>
              <a:chOff x="664032" y="2175671"/>
              <a:chExt cx="740664" cy="740570"/>
            </a:xfrm>
          </p:grpSpPr>
          <p:sp>
            <p:nvSpPr>
              <p:cNvPr id="26" name="Oval 118">
                <a:extLst>
                  <a:ext uri="{FF2B5EF4-FFF2-40B4-BE49-F238E27FC236}">
                    <a16:creationId xmlns:a16="http://schemas.microsoft.com/office/drawing/2014/main" id="{D35819CE-A602-4B2C-A051-3690F04286A7}"/>
                  </a:ext>
                </a:extLst>
              </p:cNvPr>
              <p:cNvSpPr/>
              <p:nvPr/>
            </p:nvSpPr>
            <p:spPr>
              <a:xfrm flipV="1">
                <a:off x="664032" y="2175671"/>
                <a:ext cx="740664" cy="740570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7" name="Freeform: Shape 119">
                <a:extLst>
                  <a:ext uri="{FF2B5EF4-FFF2-40B4-BE49-F238E27FC236}">
                    <a16:creationId xmlns:a16="http://schemas.microsoft.com/office/drawing/2014/main" id="{246FBADD-4E8F-4FC5-877F-E0229C72E0CA}"/>
                  </a:ext>
                </a:extLst>
              </p:cNvPr>
              <p:cNvSpPr/>
              <p:nvPr/>
            </p:nvSpPr>
            <p:spPr bwMode="auto">
              <a:xfrm>
                <a:off x="795332" y="2353188"/>
                <a:ext cx="478065" cy="385536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rtl="1"/>
                <a:endPara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1A2C9EF-9124-46AD-B660-100DFA2B45D5}"/>
                </a:ext>
              </a:extLst>
            </p:cNvPr>
            <p:cNvSpPr/>
            <p:nvPr/>
          </p:nvSpPr>
          <p:spPr>
            <a:xfrm>
              <a:off x="8037625" y="1767688"/>
              <a:ext cx="2733202" cy="82296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/>
              </a:pPr>
              <a:r>
                <a:rPr lang="fa-I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  <a:p>
              <a:pPr algn="ctr" rtl="1">
                <a:defRPr/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برای وارد کردن عنوان کلیک کنید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DBA4546-17AF-4FA4-82DD-C17D0201E482}"/>
                </a:ext>
              </a:extLst>
            </p:cNvPr>
            <p:cNvSpPr/>
            <p:nvPr/>
          </p:nvSpPr>
          <p:spPr>
            <a:xfrm>
              <a:off x="8438774" y="3020595"/>
              <a:ext cx="2733202" cy="82296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/>
              </a:pPr>
              <a:r>
                <a:rPr lang="fa-I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  <a:p>
              <a:pPr algn="ctr" rtl="1">
                <a:defRPr/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برای وارد کردن عنوان کلیک کنید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85A6058-5277-4AEB-8321-E5154563BCD2}"/>
                </a:ext>
              </a:extLst>
            </p:cNvPr>
            <p:cNvSpPr/>
            <p:nvPr/>
          </p:nvSpPr>
          <p:spPr>
            <a:xfrm>
              <a:off x="8909118" y="4273502"/>
              <a:ext cx="2698080" cy="82296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/>
              </a:pPr>
              <a:r>
                <a:rPr lang="fa-I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  <a:p>
              <a:pPr algn="ctr" rtl="1">
                <a:defRPr/>
              </a:pP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برای وارد کردن عنوان کلیک کنید</a:t>
              </a:r>
              <a:r>
                <a:rPr lang="en-US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 </a:t>
              </a:r>
              <a:r>
                <a:rPr lang="fa-I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2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3740996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4108437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02C9807-1F79-470D-A706-663F2DC5A308}"/>
              </a:ext>
            </a:extLst>
          </p:cNvPr>
          <p:cNvGrpSpPr/>
          <p:nvPr/>
        </p:nvGrpSpPr>
        <p:grpSpPr>
          <a:xfrm>
            <a:off x="3388723" y="1735326"/>
            <a:ext cx="3888326" cy="1351916"/>
            <a:chOff x="3388723" y="1735326"/>
            <a:chExt cx="3888326" cy="135191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D6C82E8-8A20-4AF3-8AAB-2C049FAFC241}"/>
                </a:ext>
              </a:extLst>
            </p:cNvPr>
            <p:cNvSpPr txBox="1"/>
            <p:nvPr/>
          </p:nvSpPr>
          <p:spPr>
            <a:xfrm>
              <a:off x="5706070" y="1765807"/>
              <a:ext cx="1376016" cy="26167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lvl="0" algn="ctr" rtl="1"/>
              <a:r>
                <a:rPr lang="fa-IR" altLang="en-US" sz="1100" dirty="0">
                  <a:solidFill>
                    <a:srgbClr val="1F1F7F"/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rPr>
                <a:t>محتوا را وارد کنید</a:t>
              </a:r>
              <a:endParaRPr lang="en-US" altLang="en-US" sz="1100" dirty="0">
                <a:solidFill>
                  <a:srgbClr val="1F1F7F"/>
                </a:solidFill>
                <a:effectLst/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A5F0AFB-D02F-4552-8301-E3649F1436C6}"/>
                </a:ext>
              </a:extLst>
            </p:cNvPr>
            <p:cNvSpPr txBox="1"/>
            <p:nvPr/>
          </p:nvSpPr>
          <p:spPr>
            <a:xfrm>
              <a:off x="4867871" y="2050922"/>
              <a:ext cx="2409178" cy="10363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rtl="1"/>
              <a:r>
                <a:rPr lang="ar-SA" sz="9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9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BF8870D-AE4B-4496-8D81-95A0EF7A04C5}"/>
                </a:ext>
              </a:extLst>
            </p:cNvPr>
            <p:cNvSpPr/>
            <p:nvPr/>
          </p:nvSpPr>
          <p:spPr>
            <a:xfrm>
              <a:off x="3388723" y="1735326"/>
              <a:ext cx="1318537" cy="1318537"/>
            </a:xfrm>
            <a:prstGeom prst="ellipse">
              <a:avLst/>
            </a:prstGeom>
            <a:noFill/>
            <a:ln w="38100">
              <a:solidFill>
                <a:srgbClr val="1F6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pic>
          <p:nvPicPr>
            <p:cNvPr id="26" name="图形 25" descr="带齿轮的头部">
              <a:extLst>
                <a:ext uri="{FF2B5EF4-FFF2-40B4-BE49-F238E27FC236}">
                  <a16:creationId xmlns:a16="http://schemas.microsoft.com/office/drawing/2014/main" id="{85998EE6-9CAC-4AC1-9D0B-771DA493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54906" y="2090634"/>
              <a:ext cx="607920" cy="607920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A049CD-7235-43CE-A445-6405C8875F8A}"/>
              </a:ext>
            </a:extLst>
          </p:cNvPr>
          <p:cNvGrpSpPr/>
          <p:nvPr/>
        </p:nvGrpSpPr>
        <p:grpSpPr>
          <a:xfrm>
            <a:off x="3388722" y="3631740"/>
            <a:ext cx="3888326" cy="1351918"/>
            <a:chOff x="3388722" y="3631740"/>
            <a:chExt cx="3888326" cy="135191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414A267-9957-49DF-AF0D-8E152564C4FB}"/>
                </a:ext>
              </a:extLst>
            </p:cNvPr>
            <p:cNvSpPr txBox="1"/>
            <p:nvPr/>
          </p:nvSpPr>
          <p:spPr>
            <a:xfrm>
              <a:off x="5736545" y="3631740"/>
              <a:ext cx="1376016" cy="26167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lvl="0" algn="ctr" rtl="1"/>
              <a:r>
                <a:rPr lang="fa-IR" altLang="en-US" sz="1100" dirty="0">
                  <a:solidFill>
                    <a:srgbClr val="1F1F7F"/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rPr>
                <a:t>محتوا را وارد کنید</a:t>
              </a:r>
              <a:endParaRPr lang="en-US" altLang="en-US" sz="1100" dirty="0">
                <a:solidFill>
                  <a:srgbClr val="1F1F7F"/>
                </a:solidFill>
                <a:effectLst/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08532E-F651-4C37-B4FC-ECD66CC86711}"/>
                </a:ext>
              </a:extLst>
            </p:cNvPr>
            <p:cNvSpPr txBox="1"/>
            <p:nvPr/>
          </p:nvSpPr>
          <p:spPr>
            <a:xfrm>
              <a:off x="4867870" y="3947338"/>
              <a:ext cx="2409178" cy="10363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rtl="1"/>
              <a:r>
                <a:rPr lang="ar-SA" sz="9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9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E23071A-114F-4D80-A320-1F0AECFAC49B}"/>
                </a:ext>
              </a:extLst>
            </p:cNvPr>
            <p:cNvSpPr/>
            <p:nvPr/>
          </p:nvSpPr>
          <p:spPr>
            <a:xfrm>
              <a:off x="3388722" y="3631740"/>
              <a:ext cx="1318537" cy="1318537"/>
            </a:xfrm>
            <a:prstGeom prst="ellipse">
              <a:avLst/>
            </a:prstGeom>
            <a:noFill/>
            <a:ln w="38100">
              <a:solidFill>
                <a:srgbClr val="1F1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pic>
          <p:nvPicPr>
            <p:cNvPr id="28" name="图形 27" descr="下降趋势条形图">
              <a:extLst>
                <a:ext uri="{FF2B5EF4-FFF2-40B4-BE49-F238E27FC236}">
                  <a16:creationId xmlns:a16="http://schemas.microsoft.com/office/drawing/2014/main" id="{DDFF241F-68A4-4A3B-9F28-1511C6A5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54906" y="4019063"/>
              <a:ext cx="603581" cy="603581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27A796B-3163-45E3-B73E-8676CC78B1F5}"/>
              </a:ext>
            </a:extLst>
          </p:cNvPr>
          <p:cNvGrpSpPr/>
          <p:nvPr/>
        </p:nvGrpSpPr>
        <p:grpSpPr>
          <a:xfrm>
            <a:off x="7631359" y="1742137"/>
            <a:ext cx="3887151" cy="1345105"/>
            <a:chOff x="7825740" y="1742137"/>
            <a:chExt cx="3887151" cy="134510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5752645-86BC-4AD7-80A2-D867B0A4537A}"/>
                </a:ext>
              </a:extLst>
            </p:cNvPr>
            <p:cNvSpPr txBox="1"/>
            <p:nvPr/>
          </p:nvSpPr>
          <p:spPr>
            <a:xfrm>
              <a:off x="10157128" y="1781047"/>
              <a:ext cx="1376016" cy="26167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lvl="0" algn="ctr" rtl="1"/>
              <a:r>
                <a:rPr lang="fa-IR" altLang="en-US" sz="1100" dirty="0">
                  <a:solidFill>
                    <a:srgbClr val="1F1F7F"/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rPr>
                <a:t>محتوا را وارد کنید</a:t>
              </a:r>
              <a:endParaRPr lang="en-US" altLang="en-US" sz="1100" dirty="0">
                <a:solidFill>
                  <a:srgbClr val="1F1F7F"/>
                </a:solidFill>
                <a:effectLst/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C9DBD0B-3579-457B-8CFC-1A259ED9C516}"/>
                </a:ext>
              </a:extLst>
            </p:cNvPr>
            <p:cNvSpPr txBox="1"/>
            <p:nvPr/>
          </p:nvSpPr>
          <p:spPr>
            <a:xfrm>
              <a:off x="9303713" y="2050922"/>
              <a:ext cx="2409178" cy="10363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rtl="1"/>
              <a:r>
                <a:rPr lang="ar-SA" sz="9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9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94A4AD-7377-46F0-B34C-0E04E339B78E}"/>
                </a:ext>
              </a:extLst>
            </p:cNvPr>
            <p:cNvSpPr/>
            <p:nvPr/>
          </p:nvSpPr>
          <p:spPr>
            <a:xfrm>
              <a:off x="7825740" y="1742137"/>
              <a:ext cx="1318537" cy="1318537"/>
            </a:xfrm>
            <a:prstGeom prst="ellipse">
              <a:avLst/>
            </a:prstGeom>
            <a:noFill/>
            <a:ln w="38100">
              <a:solidFill>
                <a:srgbClr val="1F1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pic>
          <p:nvPicPr>
            <p:cNvPr id="30" name="图形 29" descr="研究">
              <a:extLst>
                <a:ext uri="{FF2B5EF4-FFF2-40B4-BE49-F238E27FC236}">
                  <a16:creationId xmlns:a16="http://schemas.microsoft.com/office/drawing/2014/main" id="{9A374485-AC4B-491D-A0D4-E9484440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74188" y="2069481"/>
              <a:ext cx="663849" cy="663849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9D3960B-42B7-41C1-9B50-399B14A29DC6}"/>
              </a:ext>
            </a:extLst>
          </p:cNvPr>
          <p:cNvGrpSpPr/>
          <p:nvPr/>
        </p:nvGrpSpPr>
        <p:grpSpPr>
          <a:xfrm>
            <a:off x="7631355" y="3631741"/>
            <a:ext cx="3887144" cy="1351907"/>
            <a:chOff x="7825739" y="3631740"/>
            <a:chExt cx="3887144" cy="135190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6849F07-CFAF-48BE-B820-73373BE90D2A}"/>
                </a:ext>
              </a:extLst>
            </p:cNvPr>
            <p:cNvSpPr txBox="1"/>
            <p:nvPr/>
          </p:nvSpPr>
          <p:spPr>
            <a:xfrm>
              <a:off x="10172369" y="3631740"/>
              <a:ext cx="1376016" cy="26167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lvl="0" algn="ctr" rtl="1"/>
              <a:r>
                <a:rPr lang="fa-IR" altLang="en-US" sz="1100" dirty="0">
                  <a:solidFill>
                    <a:srgbClr val="1F1F7F"/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rPr>
                <a:t>محتوا را وارد کنید</a:t>
              </a:r>
              <a:endParaRPr lang="en-US" altLang="en-US" sz="1100" dirty="0">
                <a:solidFill>
                  <a:srgbClr val="1F1F7F"/>
                </a:solidFill>
                <a:effectLst/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A9E1315-7FC7-48FB-82C9-C097EE6686EA}"/>
                </a:ext>
              </a:extLst>
            </p:cNvPr>
            <p:cNvSpPr txBox="1"/>
            <p:nvPr/>
          </p:nvSpPr>
          <p:spPr>
            <a:xfrm>
              <a:off x="9303705" y="3947327"/>
              <a:ext cx="2409178" cy="10363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rtl="1"/>
              <a:r>
                <a:rPr lang="ar-SA" sz="900" dirty="0">
                  <a:cs typeface="B Nazanin" pitchFamily="2" charset="-78"/>
                </a:rPr>
  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  </a:r>
              <a:r>
                <a:rPr lang="en-US" sz="900" dirty="0">
                  <a:cs typeface="B Nazanin" pitchFamily="2" charset="-78"/>
                </a:rPr>
                <a:t>.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B9553C3-EE47-4D39-9782-EEBDE0EE85E3}"/>
                </a:ext>
              </a:extLst>
            </p:cNvPr>
            <p:cNvSpPr/>
            <p:nvPr/>
          </p:nvSpPr>
          <p:spPr>
            <a:xfrm>
              <a:off x="7825739" y="3638551"/>
              <a:ext cx="1318537" cy="1318537"/>
            </a:xfrm>
            <a:prstGeom prst="ellipse">
              <a:avLst/>
            </a:prstGeom>
            <a:noFill/>
            <a:ln w="38100">
              <a:solidFill>
                <a:srgbClr val="1F6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pic>
          <p:nvPicPr>
            <p:cNvPr id="32" name="图形 31" descr="条形图演示文稿 ">
              <a:extLst>
                <a:ext uri="{FF2B5EF4-FFF2-40B4-BE49-F238E27FC236}">
                  <a16:creationId xmlns:a16="http://schemas.microsoft.com/office/drawing/2014/main" id="{B1128D54-76A4-4720-8369-1435E768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31977" y="3979395"/>
              <a:ext cx="706060" cy="706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54F538-6D23-4D6D-877B-DAE982736651}"/>
              </a:ext>
            </a:extLst>
          </p:cNvPr>
          <p:cNvSpPr txBox="1"/>
          <p:nvPr/>
        </p:nvSpPr>
        <p:spPr>
          <a:xfrm>
            <a:off x="2485133" y="1818751"/>
            <a:ext cx="1056700" cy="7694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 rtl="1"/>
            <a:r>
              <a:rPr lang="en-US" altLang="zh-CN" sz="44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04</a:t>
            </a:r>
            <a:endParaRPr lang="zh-CN" altLang="en-US" sz="440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DA09DA-6964-4EC2-8632-D70A6317BD69}"/>
              </a:ext>
            </a:extLst>
          </p:cNvPr>
          <p:cNvSpPr txBox="1"/>
          <p:nvPr/>
        </p:nvSpPr>
        <p:spPr>
          <a:xfrm>
            <a:off x="1483124" y="3267388"/>
            <a:ext cx="3060716" cy="762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 rtl="1"/>
            <a:r>
              <a:rPr lang="fa-I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EF33C79-691E-4691-BF34-FDECFE505417}"/>
              </a:ext>
            </a:extLst>
          </p:cNvPr>
          <p:cNvSpPr/>
          <p:nvPr/>
        </p:nvSpPr>
        <p:spPr>
          <a:xfrm rot="5400000">
            <a:off x="6964568" y="5088741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7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2EA329-A64C-4CFA-B1A7-A173CD20A047}"/>
              </a:ext>
            </a:extLst>
          </p:cNvPr>
          <p:cNvSpPr/>
          <p:nvPr/>
        </p:nvSpPr>
        <p:spPr>
          <a:xfrm>
            <a:off x="6898336" y="1039884"/>
            <a:ext cx="4566716" cy="3991803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SA" sz="1200" dirty="0">
                <a:solidFill>
                  <a:schemeClr val="bg1"/>
                </a:solidFill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200" dirty="0">
                <a:solidFill>
                  <a:schemeClr val="bg1"/>
                </a:solidFill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200" dirty="0">
                <a:solidFill>
                  <a:schemeClr val="bg1"/>
                </a:solidFill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97269" y="1513489"/>
            <a:ext cx="2538248" cy="2427890"/>
          </a:xfrm>
          <a:prstGeom prst="ellipse">
            <a:avLst/>
          </a:prstGeom>
          <a:solidFill>
            <a:srgbClr val="281C6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6813" y="2364829"/>
            <a:ext cx="2002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500" dirty="0">
                <a:solidFill>
                  <a:schemeClr val="bg1"/>
                </a:solidFill>
                <a:cs typeface="B Nazanin" pitchFamily="2" charset="-78"/>
              </a:rPr>
              <a:t>عنوان مطلب</a:t>
            </a:r>
            <a:endParaRPr lang="en-US" sz="35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0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4742482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5109923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134607F-7633-4956-BDA4-0E90A99A3735}"/>
              </a:ext>
            </a:extLst>
          </p:cNvPr>
          <p:cNvGrpSpPr/>
          <p:nvPr/>
        </p:nvGrpSpPr>
        <p:grpSpPr>
          <a:xfrm>
            <a:off x="3297176" y="1134664"/>
            <a:ext cx="8261013" cy="4588671"/>
            <a:chOff x="3323302" y="1329949"/>
            <a:chExt cx="8261013" cy="458867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B7D8CB6-0D46-4BF1-ACD4-6523A1C9514E}"/>
                </a:ext>
              </a:extLst>
            </p:cNvPr>
            <p:cNvGrpSpPr/>
            <p:nvPr/>
          </p:nvGrpSpPr>
          <p:grpSpPr>
            <a:xfrm>
              <a:off x="8080566" y="1655653"/>
              <a:ext cx="3191535" cy="1414196"/>
              <a:chOff x="5095527" y="1805468"/>
              <a:chExt cx="3622785" cy="1605288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A63FDAB-9D67-445B-A2C6-3319C9DFE9DD}"/>
                  </a:ext>
                </a:extLst>
              </p:cNvPr>
              <p:cNvSpPr txBox="1"/>
              <p:nvPr/>
            </p:nvSpPr>
            <p:spPr>
              <a:xfrm>
                <a:off x="5900968" y="1805468"/>
                <a:ext cx="2363052" cy="663946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zh-CN" sz="3200" dirty="0">
                    <a:solidFill>
                      <a:schemeClr val="accent1">
                        <a:lumMod val="7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مطلب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01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3933FF-CE12-42A5-8B9E-0075D104C9E0}"/>
                  </a:ext>
                </a:extLst>
              </p:cNvPr>
              <p:cNvSpPr txBox="1"/>
              <p:nvPr/>
            </p:nvSpPr>
            <p:spPr>
              <a:xfrm>
                <a:off x="5095527" y="2476595"/>
                <a:ext cx="3622785" cy="9341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 rtl="1"/>
                <a:r>
                  <a:rPr lang="ar-SA" sz="1400" dirty="0">
                    <a:cs typeface="B Nazanin" pitchFamily="2" charset="-78"/>
                  </a:rPr>
    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    </a:r>
                <a:r>
                  <a:rPr lang="en-US" sz="1400" dirty="0">
                    <a:cs typeface="B Nazanin" pitchFamily="2" charset="-78"/>
                  </a:rPr>
                  <a:t>.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2270EB7-2C00-492E-9E7F-5D7B8BE7C909}"/>
                </a:ext>
              </a:extLst>
            </p:cNvPr>
            <p:cNvCxnSpPr/>
            <p:nvPr/>
          </p:nvCxnSpPr>
          <p:spPr>
            <a:xfrm flipH="1">
              <a:off x="7368995" y="1329949"/>
              <a:ext cx="0" cy="4388577"/>
            </a:xfrm>
            <a:prstGeom prst="line">
              <a:avLst/>
            </a:prstGeom>
            <a:ln>
              <a:solidFill>
                <a:srgbClr val="1F1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C5D8EF0-1BD4-4C86-AA5A-1E8E7FA4046A}"/>
                </a:ext>
              </a:extLst>
            </p:cNvPr>
            <p:cNvGrpSpPr/>
            <p:nvPr/>
          </p:nvGrpSpPr>
          <p:grpSpPr>
            <a:xfrm>
              <a:off x="7016566" y="2270586"/>
              <a:ext cx="704857" cy="704857"/>
              <a:chOff x="5695950" y="1809750"/>
              <a:chExt cx="800100" cy="800100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4E6AA2D-652E-47C7-B72F-6710E2266CAE}"/>
                  </a:ext>
                </a:extLst>
              </p:cNvPr>
              <p:cNvSpPr/>
              <p:nvPr/>
            </p:nvSpPr>
            <p:spPr>
              <a:xfrm>
                <a:off x="5695950" y="1809750"/>
                <a:ext cx="800100" cy="8001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B694EA59-0964-481D-ADD8-0358E30FCBD4}"/>
                  </a:ext>
                </a:extLst>
              </p:cNvPr>
              <p:cNvSpPr/>
              <p:nvPr/>
            </p:nvSpPr>
            <p:spPr>
              <a:xfrm rot="21053044">
                <a:off x="5825223" y="1942928"/>
                <a:ext cx="503455" cy="590895"/>
              </a:xfrm>
              <a:custGeom>
                <a:avLst/>
                <a:gdLst>
                  <a:gd name="connsiteX0" fmla="*/ 340339 w 519464"/>
                  <a:gd name="connsiteY0" fmla="*/ 118860 h 609685"/>
                  <a:gd name="connsiteX1" fmla="*/ 392980 w 519464"/>
                  <a:gd name="connsiteY1" fmla="*/ 180476 h 609685"/>
                  <a:gd name="connsiteX2" fmla="*/ 408040 w 519464"/>
                  <a:gd name="connsiteY2" fmla="*/ 226296 h 609685"/>
                  <a:gd name="connsiteX3" fmla="*/ 475449 w 519464"/>
                  <a:gd name="connsiteY3" fmla="*/ 215557 h 609685"/>
                  <a:gd name="connsiteX4" fmla="*/ 518476 w 519464"/>
                  <a:gd name="connsiteY4" fmla="*/ 239183 h 609685"/>
                  <a:gd name="connsiteX5" fmla="*/ 494095 w 519464"/>
                  <a:gd name="connsiteY5" fmla="*/ 282140 h 609685"/>
                  <a:gd name="connsiteX6" fmla="*/ 398717 w 519464"/>
                  <a:gd name="connsiteY6" fmla="*/ 297891 h 609685"/>
                  <a:gd name="connsiteX7" fmla="*/ 357124 w 519464"/>
                  <a:gd name="connsiteY7" fmla="*/ 277845 h 609685"/>
                  <a:gd name="connsiteX8" fmla="*/ 344933 w 519464"/>
                  <a:gd name="connsiteY8" fmla="*/ 255650 h 609685"/>
                  <a:gd name="connsiteX9" fmla="*/ 265332 w 519464"/>
                  <a:gd name="connsiteY9" fmla="*/ 368769 h 609685"/>
                  <a:gd name="connsiteX10" fmla="*/ 322702 w 519464"/>
                  <a:gd name="connsiteY10" fmla="*/ 441796 h 609685"/>
                  <a:gd name="connsiteX11" fmla="*/ 329874 w 519464"/>
                  <a:gd name="connsiteY11" fmla="*/ 460410 h 609685"/>
                  <a:gd name="connsiteX12" fmla="*/ 333459 w 519464"/>
                  <a:gd name="connsiteY12" fmla="*/ 576394 h 609685"/>
                  <a:gd name="connsiteX13" fmla="*/ 263898 w 519464"/>
                  <a:gd name="connsiteY13" fmla="*/ 576394 h 609685"/>
                  <a:gd name="connsiteX14" fmla="*/ 261029 w 519464"/>
                  <a:gd name="connsiteY14" fmla="*/ 475445 h 609685"/>
                  <a:gd name="connsiteX15" fmla="*/ 197923 w 519464"/>
                  <a:gd name="connsiteY15" fmla="*/ 390964 h 609685"/>
                  <a:gd name="connsiteX16" fmla="*/ 174975 w 519464"/>
                  <a:gd name="connsiteY16" fmla="*/ 413873 h 609685"/>
                  <a:gd name="connsiteX17" fmla="*/ 135533 w 519464"/>
                  <a:gd name="connsiteY17" fmla="*/ 426045 h 609685"/>
                  <a:gd name="connsiteX18" fmla="*/ 25814 w 519464"/>
                  <a:gd name="connsiteY18" fmla="*/ 387384 h 609685"/>
                  <a:gd name="connsiteX19" fmla="*/ 1432 w 519464"/>
                  <a:gd name="connsiteY19" fmla="*/ 345143 h 609685"/>
                  <a:gd name="connsiteX20" fmla="*/ 44459 w 519464"/>
                  <a:gd name="connsiteY20" fmla="*/ 320801 h 609685"/>
                  <a:gd name="connsiteX21" fmla="*/ 127645 w 519464"/>
                  <a:gd name="connsiteY21" fmla="*/ 351587 h 609685"/>
                  <a:gd name="connsiteX22" fmla="*/ 240234 w 519464"/>
                  <a:gd name="connsiteY22" fmla="*/ 203386 h 609685"/>
                  <a:gd name="connsiteX23" fmla="*/ 159916 w 519464"/>
                  <a:gd name="connsiteY23" fmla="*/ 212694 h 609685"/>
                  <a:gd name="connsiteX24" fmla="*/ 159916 w 519464"/>
                  <a:gd name="connsiteY24" fmla="*/ 143247 h 609685"/>
                  <a:gd name="connsiteX25" fmla="*/ 307643 w 519464"/>
                  <a:gd name="connsiteY25" fmla="*/ 120336 h 609685"/>
                  <a:gd name="connsiteX26" fmla="*/ 340339 w 519464"/>
                  <a:gd name="connsiteY26" fmla="*/ 118860 h 609685"/>
                  <a:gd name="connsiteX27" fmla="*/ 409484 w 519464"/>
                  <a:gd name="connsiteY27" fmla="*/ 0 h 609685"/>
                  <a:gd name="connsiteX28" fmla="*/ 410202 w 519464"/>
                  <a:gd name="connsiteY28" fmla="*/ 116029 h 609685"/>
                  <a:gd name="connsiteX29" fmla="*/ 409484 w 519464"/>
                  <a:gd name="connsiteY29" fmla="*/ 0 h 60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9464" h="609685">
                    <a:moveTo>
                      <a:pt x="340339" y="118860"/>
                    </a:moveTo>
                    <a:cubicBezTo>
                      <a:pt x="368374" y="122082"/>
                      <a:pt x="383299" y="140204"/>
                      <a:pt x="392980" y="180476"/>
                    </a:cubicBezTo>
                    <a:cubicBezTo>
                      <a:pt x="396565" y="196227"/>
                      <a:pt x="401586" y="211262"/>
                      <a:pt x="408040" y="226296"/>
                    </a:cubicBezTo>
                    <a:cubicBezTo>
                      <a:pt x="430271" y="222717"/>
                      <a:pt x="453218" y="219137"/>
                      <a:pt x="475449" y="215557"/>
                    </a:cubicBezTo>
                    <a:cubicBezTo>
                      <a:pt x="494095" y="211977"/>
                      <a:pt x="512739" y="219853"/>
                      <a:pt x="518476" y="239183"/>
                    </a:cubicBezTo>
                    <a:cubicBezTo>
                      <a:pt x="522779" y="256366"/>
                      <a:pt x="512739" y="279277"/>
                      <a:pt x="494095" y="282140"/>
                    </a:cubicBezTo>
                    <a:cubicBezTo>
                      <a:pt x="461824" y="287868"/>
                      <a:pt x="430271" y="292163"/>
                      <a:pt x="398717" y="297891"/>
                    </a:cubicBezTo>
                    <a:cubicBezTo>
                      <a:pt x="381506" y="300755"/>
                      <a:pt x="368597" y="295743"/>
                      <a:pt x="357124" y="277845"/>
                    </a:cubicBezTo>
                    <a:cubicBezTo>
                      <a:pt x="353538" y="272832"/>
                      <a:pt x="347084" y="260662"/>
                      <a:pt x="344933" y="255650"/>
                    </a:cubicBezTo>
                    <a:cubicBezTo>
                      <a:pt x="319116" y="292163"/>
                      <a:pt x="265332" y="368769"/>
                      <a:pt x="265332" y="368769"/>
                    </a:cubicBezTo>
                    <a:cubicBezTo>
                      <a:pt x="265332" y="368769"/>
                      <a:pt x="319116" y="436784"/>
                      <a:pt x="322702" y="441796"/>
                    </a:cubicBezTo>
                    <a:cubicBezTo>
                      <a:pt x="326288" y="446807"/>
                      <a:pt x="329156" y="452535"/>
                      <a:pt x="329874" y="460410"/>
                    </a:cubicBezTo>
                    <a:cubicBezTo>
                      <a:pt x="329874" y="460410"/>
                      <a:pt x="333459" y="537733"/>
                      <a:pt x="333459" y="576394"/>
                    </a:cubicBezTo>
                    <a:cubicBezTo>
                      <a:pt x="333459" y="620782"/>
                      <a:pt x="263898" y="620782"/>
                      <a:pt x="263898" y="576394"/>
                    </a:cubicBezTo>
                    <a:lnTo>
                      <a:pt x="261029" y="475445"/>
                    </a:lnTo>
                    <a:lnTo>
                      <a:pt x="197923" y="390964"/>
                    </a:lnTo>
                    <a:cubicBezTo>
                      <a:pt x="199357" y="388816"/>
                      <a:pt x="174975" y="413873"/>
                      <a:pt x="174975" y="413873"/>
                    </a:cubicBezTo>
                    <a:cubicBezTo>
                      <a:pt x="162785" y="425329"/>
                      <a:pt x="153461" y="428909"/>
                      <a:pt x="135533" y="426045"/>
                    </a:cubicBezTo>
                    <a:cubicBezTo>
                      <a:pt x="97526" y="416738"/>
                      <a:pt x="61670" y="401703"/>
                      <a:pt x="25814" y="387384"/>
                    </a:cubicBezTo>
                    <a:cubicBezTo>
                      <a:pt x="7886" y="380941"/>
                      <a:pt x="-4305" y="364474"/>
                      <a:pt x="1432" y="345143"/>
                    </a:cubicBezTo>
                    <a:cubicBezTo>
                      <a:pt x="5734" y="327960"/>
                      <a:pt x="26531" y="313641"/>
                      <a:pt x="44459" y="320801"/>
                    </a:cubicBezTo>
                    <a:cubicBezTo>
                      <a:pt x="71710" y="331540"/>
                      <a:pt x="99677" y="342280"/>
                      <a:pt x="127645" y="351587"/>
                    </a:cubicBezTo>
                    <a:cubicBezTo>
                      <a:pt x="137685" y="340847"/>
                      <a:pt x="215851" y="237751"/>
                      <a:pt x="240234" y="203386"/>
                    </a:cubicBezTo>
                    <a:cubicBezTo>
                      <a:pt x="213700" y="206966"/>
                      <a:pt x="186450" y="210545"/>
                      <a:pt x="159916" y="212694"/>
                    </a:cubicBezTo>
                    <a:cubicBezTo>
                      <a:pt x="114737" y="216273"/>
                      <a:pt x="115454" y="146827"/>
                      <a:pt x="159916" y="143247"/>
                    </a:cubicBezTo>
                    <a:cubicBezTo>
                      <a:pt x="207245" y="138951"/>
                      <a:pt x="305491" y="120336"/>
                      <a:pt x="307643" y="120336"/>
                    </a:cubicBezTo>
                    <a:cubicBezTo>
                      <a:pt x="320193" y="118368"/>
                      <a:pt x="330994" y="117786"/>
                      <a:pt x="340339" y="118860"/>
                    </a:cubicBezTo>
                    <a:close/>
                    <a:moveTo>
                      <a:pt x="409484" y="0"/>
                    </a:moveTo>
                    <a:cubicBezTo>
                      <a:pt x="484766" y="0"/>
                      <a:pt x="485484" y="116029"/>
                      <a:pt x="410202" y="116029"/>
                    </a:cubicBezTo>
                    <a:cubicBezTo>
                      <a:pt x="335637" y="116029"/>
                      <a:pt x="334921" y="0"/>
                      <a:pt x="4094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 sz="4000">
                  <a:solidFill>
                    <a:srgbClr val="313131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263F89D-D54E-4964-B1E1-9E49C5D65C30}"/>
                </a:ext>
              </a:extLst>
            </p:cNvPr>
            <p:cNvGrpSpPr/>
            <p:nvPr/>
          </p:nvGrpSpPr>
          <p:grpSpPr>
            <a:xfrm flipH="1">
              <a:off x="7016566" y="4464874"/>
              <a:ext cx="704857" cy="704857"/>
              <a:chOff x="5695950" y="1809750"/>
              <a:chExt cx="800100" cy="800100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7572866-B7F7-4B96-9627-68FFCB354E1B}"/>
                  </a:ext>
                </a:extLst>
              </p:cNvPr>
              <p:cNvSpPr/>
              <p:nvPr/>
            </p:nvSpPr>
            <p:spPr>
              <a:xfrm>
                <a:off x="5695950" y="1809750"/>
                <a:ext cx="800100" cy="800100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193D7C3-0239-40BD-B376-49E0A4F6C298}"/>
                  </a:ext>
                </a:extLst>
              </p:cNvPr>
              <p:cNvSpPr/>
              <p:nvPr/>
            </p:nvSpPr>
            <p:spPr>
              <a:xfrm rot="21053044">
                <a:off x="5825223" y="1942928"/>
                <a:ext cx="503455" cy="590895"/>
              </a:xfrm>
              <a:custGeom>
                <a:avLst/>
                <a:gdLst>
                  <a:gd name="connsiteX0" fmla="*/ 340339 w 519464"/>
                  <a:gd name="connsiteY0" fmla="*/ 118860 h 609685"/>
                  <a:gd name="connsiteX1" fmla="*/ 392980 w 519464"/>
                  <a:gd name="connsiteY1" fmla="*/ 180476 h 609685"/>
                  <a:gd name="connsiteX2" fmla="*/ 408040 w 519464"/>
                  <a:gd name="connsiteY2" fmla="*/ 226296 h 609685"/>
                  <a:gd name="connsiteX3" fmla="*/ 475449 w 519464"/>
                  <a:gd name="connsiteY3" fmla="*/ 215557 h 609685"/>
                  <a:gd name="connsiteX4" fmla="*/ 518476 w 519464"/>
                  <a:gd name="connsiteY4" fmla="*/ 239183 h 609685"/>
                  <a:gd name="connsiteX5" fmla="*/ 494095 w 519464"/>
                  <a:gd name="connsiteY5" fmla="*/ 282140 h 609685"/>
                  <a:gd name="connsiteX6" fmla="*/ 398717 w 519464"/>
                  <a:gd name="connsiteY6" fmla="*/ 297891 h 609685"/>
                  <a:gd name="connsiteX7" fmla="*/ 357124 w 519464"/>
                  <a:gd name="connsiteY7" fmla="*/ 277845 h 609685"/>
                  <a:gd name="connsiteX8" fmla="*/ 344933 w 519464"/>
                  <a:gd name="connsiteY8" fmla="*/ 255650 h 609685"/>
                  <a:gd name="connsiteX9" fmla="*/ 265332 w 519464"/>
                  <a:gd name="connsiteY9" fmla="*/ 368769 h 609685"/>
                  <a:gd name="connsiteX10" fmla="*/ 322702 w 519464"/>
                  <a:gd name="connsiteY10" fmla="*/ 441796 h 609685"/>
                  <a:gd name="connsiteX11" fmla="*/ 329874 w 519464"/>
                  <a:gd name="connsiteY11" fmla="*/ 460410 h 609685"/>
                  <a:gd name="connsiteX12" fmla="*/ 333459 w 519464"/>
                  <a:gd name="connsiteY12" fmla="*/ 576394 h 609685"/>
                  <a:gd name="connsiteX13" fmla="*/ 263898 w 519464"/>
                  <a:gd name="connsiteY13" fmla="*/ 576394 h 609685"/>
                  <a:gd name="connsiteX14" fmla="*/ 261029 w 519464"/>
                  <a:gd name="connsiteY14" fmla="*/ 475445 h 609685"/>
                  <a:gd name="connsiteX15" fmla="*/ 197923 w 519464"/>
                  <a:gd name="connsiteY15" fmla="*/ 390964 h 609685"/>
                  <a:gd name="connsiteX16" fmla="*/ 174975 w 519464"/>
                  <a:gd name="connsiteY16" fmla="*/ 413873 h 609685"/>
                  <a:gd name="connsiteX17" fmla="*/ 135533 w 519464"/>
                  <a:gd name="connsiteY17" fmla="*/ 426045 h 609685"/>
                  <a:gd name="connsiteX18" fmla="*/ 25814 w 519464"/>
                  <a:gd name="connsiteY18" fmla="*/ 387384 h 609685"/>
                  <a:gd name="connsiteX19" fmla="*/ 1432 w 519464"/>
                  <a:gd name="connsiteY19" fmla="*/ 345143 h 609685"/>
                  <a:gd name="connsiteX20" fmla="*/ 44459 w 519464"/>
                  <a:gd name="connsiteY20" fmla="*/ 320801 h 609685"/>
                  <a:gd name="connsiteX21" fmla="*/ 127645 w 519464"/>
                  <a:gd name="connsiteY21" fmla="*/ 351587 h 609685"/>
                  <a:gd name="connsiteX22" fmla="*/ 240234 w 519464"/>
                  <a:gd name="connsiteY22" fmla="*/ 203386 h 609685"/>
                  <a:gd name="connsiteX23" fmla="*/ 159916 w 519464"/>
                  <a:gd name="connsiteY23" fmla="*/ 212694 h 609685"/>
                  <a:gd name="connsiteX24" fmla="*/ 159916 w 519464"/>
                  <a:gd name="connsiteY24" fmla="*/ 143247 h 609685"/>
                  <a:gd name="connsiteX25" fmla="*/ 307643 w 519464"/>
                  <a:gd name="connsiteY25" fmla="*/ 120336 h 609685"/>
                  <a:gd name="connsiteX26" fmla="*/ 340339 w 519464"/>
                  <a:gd name="connsiteY26" fmla="*/ 118860 h 609685"/>
                  <a:gd name="connsiteX27" fmla="*/ 409484 w 519464"/>
                  <a:gd name="connsiteY27" fmla="*/ 0 h 609685"/>
                  <a:gd name="connsiteX28" fmla="*/ 410202 w 519464"/>
                  <a:gd name="connsiteY28" fmla="*/ 116029 h 609685"/>
                  <a:gd name="connsiteX29" fmla="*/ 409484 w 519464"/>
                  <a:gd name="connsiteY29" fmla="*/ 0 h 60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9464" h="609685">
                    <a:moveTo>
                      <a:pt x="340339" y="118860"/>
                    </a:moveTo>
                    <a:cubicBezTo>
                      <a:pt x="368374" y="122082"/>
                      <a:pt x="383299" y="140204"/>
                      <a:pt x="392980" y="180476"/>
                    </a:cubicBezTo>
                    <a:cubicBezTo>
                      <a:pt x="396565" y="196227"/>
                      <a:pt x="401586" y="211262"/>
                      <a:pt x="408040" y="226296"/>
                    </a:cubicBezTo>
                    <a:cubicBezTo>
                      <a:pt x="430271" y="222717"/>
                      <a:pt x="453218" y="219137"/>
                      <a:pt x="475449" y="215557"/>
                    </a:cubicBezTo>
                    <a:cubicBezTo>
                      <a:pt x="494095" y="211977"/>
                      <a:pt x="512739" y="219853"/>
                      <a:pt x="518476" y="239183"/>
                    </a:cubicBezTo>
                    <a:cubicBezTo>
                      <a:pt x="522779" y="256366"/>
                      <a:pt x="512739" y="279277"/>
                      <a:pt x="494095" y="282140"/>
                    </a:cubicBezTo>
                    <a:cubicBezTo>
                      <a:pt x="461824" y="287868"/>
                      <a:pt x="430271" y="292163"/>
                      <a:pt x="398717" y="297891"/>
                    </a:cubicBezTo>
                    <a:cubicBezTo>
                      <a:pt x="381506" y="300755"/>
                      <a:pt x="368597" y="295743"/>
                      <a:pt x="357124" y="277845"/>
                    </a:cubicBezTo>
                    <a:cubicBezTo>
                      <a:pt x="353538" y="272832"/>
                      <a:pt x="347084" y="260662"/>
                      <a:pt x="344933" y="255650"/>
                    </a:cubicBezTo>
                    <a:cubicBezTo>
                      <a:pt x="319116" y="292163"/>
                      <a:pt x="265332" y="368769"/>
                      <a:pt x="265332" y="368769"/>
                    </a:cubicBezTo>
                    <a:cubicBezTo>
                      <a:pt x="265332" y="368769"/>
                      <a:pt x="319116" y="436784"/>
                      <a:pt x="322702" y="441796"/>
                    </a:cubicBezTo>
                    <a:cubicBezTo>
                      <a:pt x="326288" y="446807"/>
                      <a:pt x="329156" y="452535"/>
                      <a:pt x="329874" y="460410"/>
                    </a:cubicBezTo>
                    <a:cubicBezTo>
                      <a:pt x="329874" y="460410"/>
                      <a:pt x="333459" y="537733"/>
                      <a:pt x="333459" y="576394"/>
                    </a:cubicBezTo>
                    <a:cubicBezTo>
                      <a:pt x="333459" y="620782"/>
                      <a:pt x="263898" y="620782"/>
                      <a:pt x="263898" y="576394"/>
                    </a:cubicBezTo>
                    <a:lnTo>
                      <a:pt x="261029" y="475445"/>
                    </a:lnTo>
                    <a:lnTo>
                      <a:pt x="197923" y="390964"/>
                    </a:lnTo>
                    <a:cubicBezTo>
                      <a:pt x="199357" y="388816"/>
                      <a:pt x="174975" y="413873"/>
                      <a:pt x="174975" y="413873"/>
                    </a:cubicBezTo>
                    <a:cubicBezTo>
                      <a:pt x="162785" y="425329"/>
                      <a:pt x="153461" y="428909"/>
                      <a:pt x="135533" y="426045"/>
                    </a:cubicBezTo>
                    <a:cubicBezTo>
                      <a:pt x="97526" y="416738"/>
                      <a:pt x="61670" y="401703"/>
                      <a:pt x="25814" y="387384"/>
                    </a:cubicBezTo>
                    <a:cubicBezTo>
                      <a:pt x="7886" y="380941"/>
                      <a:pt x="-4305" y="364474"/>
                      <a:pt x="1432" y="345143"/>
                    </a:cubicBezTo>
                    <a:cubicBezTo>
                      <a:pt x="5734" y="327960"/>
                      <a:pt x="26531" y="313641"/>
                      <a:pt x="44459" y="320801"/>
                    </a:cubicBezTo>
                    <a:cubicBezTo>
                      <a:pt x="71710" y="331540"/>
                      <a:pt x="99677" y="342280"/>
                      <a:pt x="127645" y="351587"/>
                    </a:cubicBezTo>
                    <a:cubicBezTo>
                      <a:pt x="137685" y="340847"/>
                      <a:pt x="215851" y="237751"/>
                      <a:pt x="240234" y="203386"/>
                    </a:cubicBezTo>
                    <a:cubicBezTo>
                      <a:pt x="213700" y="206966"/>
                      <a:pt x="186450" y="210545"/>
                      <a:pt x="159916" y="212694"/>
                    </a:cubicBezTo>
                    <a:cubicBezTo>
                      <a:pt x="114737" y="216273"/>
                      <a:pt x="115454" y="146827"/>
                      <a:pt x="159916" y="143247"/>
                    </a:cubicBezTo>
                    <a:cubicBezTo>
                      <a:pt x="207245" y="138951"/>
                      <a:pt x="305491" y="120336"/>
                      <a:pt x="307643" y="120336"/>
                    </a:cubicBezTo>
                    <a:cubicBezTo>
                      <a:pt x="320193" y="118368"/>
                      <a:pt x="330994" y="117786"/>
                      <a:pt x="340339" y="118860"/>
                    </a:cubicBezTo>
                    <a:close/>
                    <a:moveTo>
                      <a:pt x="409484" y="0"/>
                    </a:moveTo>
                    <a:cubicBezTo>
                      <a:pt x="484766" y="0"/>
                      <a:pt x="485484" y="116029"/>
                      <a:pt x="410202" y="116029"/>
                    </a:cubicBezTo>
                    <a:cubicBezTo>
                      <a:pt x="335637" y="116029"/>
                      <a:pt x="334921" y="0"/>
                      <a:pt x="4094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 sz="4000">
                  <a:solidFill>
                    <a:srgbClr val="313131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E666EAE-32B5-4039-BCFC-3EB09DC2FA47}"/>
                </a:ext>
              </a:extLst>
            </p:cNvPr>
            <p:cNvGrpSpPr/>
            <p:nvPr/>
          </p:nvGrpSpPr>
          <p:grpSpPr>
            <a:xfrm flipH="1">
              <a:off x="3323302" y="3919854"/>
              <a:ext cx="3312015" cy="1602202"/>
              <a:chOff x="5095523" y="1799645"/>
              <a:chExt cx="3759546" cy="1818697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55AAE26-B1EE-417C-A3B8-689B624E260F}"/>
                  </a:ext>
                </a:extLst>
              </p:cNvPr>
              <p:cNvSpPr txBox="1"/>
              <p:nvPr/>
            </p:nvSpPr>
            <p:spPr>
              <a:xfrm>
                <a:off x="5554603" y="1799645"/>
                <a:ext cx="2363052" cy="663946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zh-CN" sz="3200" dirty="0">
                    <a:solidFill>
                      <a:schemeClr val="accent1">
                        <a:lumMod val="7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مطلب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02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9487EF6-6393-4930-8B52-28E686E8CE1A}"/>
                  </a:ext>
                </a:extLst>
              </p:cNvPr>
              <p:cNvSpPr txBox="1"/>
              <p:nvPr/>
            </p:nvSpPr>
            <p:spPr>
              <a:xfrm>
                <a:off x="5095523" y="2476589"/>
                <a:ext cx="3759546" cy="114175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 rtl="1"/>
                <a:r>
                  <a:rPr lang="ar-SA" sz="1400" dirty="0">
                    <a:cs typeface="B Nazanin" pitchFamily="2" charset="-78"/>
                  </a:rPr>
    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    </a:r>
                <a:r>
                  <a:rPr lang="en-US" sz="1400" dirty="0">
                    <a:cs typeface="B Nazanin" pitchFamily="2" charset="-78"/>
                  </a:rPr>
                  <a:t>.</a:t>
                </a:r>
              </a:p>
              <a:p>
                <a:pPr algn="ctr" rtl="1">
                  <a:lnSpc>
                    <a:spcPct val="100000"/>
                  </a:lnSpc>
                </a:pPr>
                <a:r>
                  <a:rPr lang="fa-I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</p:grpSp>
        <p:pic>
          <p:nvPicPr>
            <p:cNvPr id="25" name="图片 24" descr="图片包含 天空, 户外, 雪花, 树&#10;&#10;描述已自动生成">
              <a:extLst>
                <a:ext uri="{FF2B5EF4-FFF2-40B4-BE49-F238E27FC236}">
                  <a16:creationId xmlns:a16="http://schemas.microsoft.com/office/drawing/2014/main" id="{BD6D0CAD-901E-43B6-A926-C65583F5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299" y="1715016"/>
              <a:ext cx="3326596" cy="1815996"/>
            </a:xfrm>
            <a:prstGeom prst="rect">
              <a:avLst/>
            </a:prstGeom>
          </p:spPr>
        </p:pic>
        <p:pic>
          <p:nvPicPr>
            <p:cNvPr id="27" name="图片 26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01F6ED81-F523-4AFD-82F9-439B18E0A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6124" y="4122477"/>
              <a:ext cx="3318191" cy="1796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4742482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5109923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C6EEE8-2089-45B9-8FAA-67C6823293DE}"/>
              </a:ext>
            </a:extLst>
          </p:cNvPr>
          <p:cNvGrpSpPr/>
          <p:nvPr/>
        </p:nvGrpSpPr>
        <p:grpSpPr>
          <a:xfrm>
            <a:off x="3333816" y="1446673"/>
            <a:ext cx="8409028" cy="3993785"/>
            <a:chOff x="2858239" y="1417542"/>
            <a:chExt cx="9154065" cy="4347633"/>
          </a:xfrm>
        </p:grpSpPr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4A8F3AB0-A029-4C1F-890E-98824DF6AD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5518775"/>
                </p:ext>
              </p:extLst>
            </p:nvPr>
          </p:nvGraphicFramePr>
          <p:xfrm>
            <a:off x="2858239" y="1417542"/>
            <a:ext cx="5221287" cy="4347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CC4DA5E-82BC-4B5C-9633-A34D925170FC}"/>
                </a:ext>
              </a:extLst>
            </p:cNvPr>
            <p:cNvGrpSpPr/>
            <p:nvPr/>
          </p:nvGrpSpPr>
          <p:grpSpPr>
            <a:xfrm>
              <a:off x="8320687" y="2302328"/>
              <a:ext cx="3691617" cy="2886075"/>
              <a:chOff x="6734353" y="2464108"/>
              <a:chExt cx="3691617" cy="2886075"/>
            </a:xfrm>
          </p:grpSpPr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8D57EBA-DF58-42BF-A241-648DB9A4BBD9}"/>
                  </a:ext>
                </a:extLst>
              </p:cNvPr>
              <p:cNvSpPr/>
              <p:nvPr/>
            </p:nvSpPr>
            <p:spPr>
              <a:xfrm>
                <a:off x="6734353" y="2464108"/>
                <a:ext cx="1104900" cy="1106488"/>
              </a:xfrm>
              <a:prstGeom prst="roundRect">
                <a:avLst>
                  <a:gd name="adj" fmla="val 16667"/>
                </a:avLst>
              </a:prstGeom>
              <a:solidFill>
                <a:srgbClr val="1F1F7F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algn="ctr" defTabSz="914377" rtl="1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1" name="Rounded Rectangle 17">
                <a:extLst>
                  <a:ext uri="{FF2B5EF4-FFF2-40B4-BE49-F238E27FC236}">
                    <a16:creationId xmlns:a16="http://schemas.microsoft.com/office/drawing/2014/main" id="{48983C4A-8DEA-40EC-9375-774EA92877E8}"/>
                  </a:ext>
                </a:extLst>
              </p:cNvPr>
              <p:cNvSpPr/>
              <p:nvPr/>
            </p:nvSpPr>
            <p:spPr>
              <a:xfrm>
                <a:off x="6734353" y="4243696"/>
                <a:ext cx="1104900" cy="1106487"/>
              </a:xfrm>
              <a:prstGeom prst="roundRect">
                <a:avLst>
                  <a:gd name="adj" fmla="val 16667"/>
                </a:avLst>
              </a:prstGeom>
              <a:solidFill>
                <a:srgbClr val="1F6FDF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algn="ctr" defTabSz="914377" rtl="1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Source Han Serif SC" panose="02020400000000000000" pitchFamily="18" charset="-122"/>
                </a:endParaRPr>
              </a:p>
            </p:txBody>
          </p:sp>
          <p:pic>
            <p:nvPicPr>
              <p:cNvPr id="12" name="Group 24">
                <a:extLst>
                  <a:ext uri="{FF2B5EF4-FFF2-40B4-BE49-F238E27FC236}">
                    <a16:creationId xmlns:a16="http://schemas.microsoft.com/office/drawing/2014/main" id="{4EC57443-6AE0-4B8E-A94F-D33829DC690C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513" y="2768908"/>
                <a:ext cx="541339" cy="5000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" name="组合 52">
                <a:extLst>
                  <a:ext uri="{FF2B5EF4-FFF2-40B4-BE49-F238E27FC236}">
                    <a16:creationId xmlns:a16="http://schemas.microsoft.com/office/drawing/2014/main" id="{10A52711-6C53-4D79-AA9A-B0FC59F247E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514" y="4505632"/>
                <a:ext cx="554039" cy="5730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6E302E8F-B80F-48B1-A5B0-5373EBED99CC}"/>
                  </a:ext>
                </a:extLst>
              </p:cNvPr>
              <p:cNvGrpSpPr/>
              <p:nvPr/>
            </p:nvGrpSpPr>
            <p:grpSpPr>
              <a:xfrm>
                <a:off x="8123411" y="2575562"/>
                <a:ext cx="2302559" cy="810133"/>
                <a:chOff x="5354320" y="1967781"/>
                <a:chExt cx="2084387" cy="854485"/>
              </a:xfrm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9DA63AC6-CDD7-4255-8EA4-DF73C7177541}"/>
                    </a:ext>
                  </a:extLst>
                </p:cNvPr>
                <p:cNvSpPr/>
                <p:nvPr/>
              </p:nvSpPr>
              <p:spPr>
                <a:xfrm>
                  <a:off x="5354324" y="2332307"/>
                  <a:ext cx="2003147" cy="489959"/>
                </a:xfrm>
                <a:prstGeom prst="rect">
                  <a:avLst/>
                </a:prstGeom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914377" rtl="1">
                    <a:lnSpc>
                      <a:spcPct val="100000"/>
                    </a:lnSpc>
                    <a:defRPr/>
                  </a:pPr>
                  <a:r>
                    <a:rPr lang="fa-IR" altLang="en-US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مورد جایگزین را وارد کنید برای افزودن کلیک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52B22F21-3F90-46A2-BE28-3256CBE475B5}"/>
                    </a:ext>
                  </a:extLst>
                </p:cNvPr>
                <p:cNvSpPr/>
                <p:nvPr/>
              </p:nvSpPr>
              <p:spPr>
                <a:xfrm>
                  <a:off x="5354320" y="1967781"/>
                  <a:ext cx="2084387" cy="279976"/>
                </a:xfrm>
                <a:prstGeom prst="rect">
                  <a:avLst/>
                </a:prstGeom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914377" rtl="1">
                    <a:lnSpc>
                      <a:spcPct val="100000"/>
                    </a:lnSpc>
                    <a:defRPr/>
                  </a:pPr>
                  <a:r>
                    <a:rPr lang="fa-IR" altLang="en-US" sz="1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زیرنویس</a:t>
                  </a:r>
                  <a:endParaRPr lang="en-US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E92F08E2-328B-499A-ADAB-B0CA86159225}"/>
                  </a:ext>
                </a:extLst>
              </p:cNvPr>
              <p:cNvGrpSpPr/>
              <p:nvPr/>
            </p:nvGrpSpPr>
            <p:grpSpPr>
              <a:xfrm>
                <a:off x="8123410" y="4406293"/>
                <a:ext cx="2302559" cy="810134"/>
                <a:chOff x="5354321" y="1967783"/>
                <a:chExt cx="2084387" cy="854486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C0B787C-DEF6-4E37-B389-A2FB9B187C88}"/>
                    </a:ext>
                  </a:extLst>
                </p:cNvPr>
                <p:cNvSpPr/>
                <p:nvPr/>
              </p:nvSpPr>
              <p:spPr>
                <a:xfrm>
                  <a:off x="5354326" y="2332310"/>
                  <a:ext cx="2003147" cy="489959"/>
                </a:xfrm>
                <a:prstGeom prst="rect">
                  <a:avLst/>
                </a:prstGeom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914377" rtl="1">
                    <a:lnSpc>
                      <a:spcPct val="100000"/>
                    </a:lnSpc>
                    <a:defRPr/>
                  </a:pPr>
                  <a:r>
                    <a:rPr lang="fa-IR" altLang="en-US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مورد جایگزین را وارد کنید برای افزودن کلیک کنید</a:t>
                  </a:r>
                  <a:endPara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AB147EA-788F-4F23-BE91-4FEFEA11D876}"/>
                    </a:ext>
                  </a:extLst>
                </p:cNvPr>
                <p:cNvSpPr/>
                <p:nvPr/>
              </p:nvSpPr>
              <p:spPr>
                <a:xfrm>
                  <a:off x="5354322" y="1967783"/>
                  <a:ext cx="2084387" cy="279976"/>
                </a:xfrm>
                <a:prstGeom prst="rect">
                  <a:avLst/>
                </a:prstGeom>
              </p:spPr>
              <p:txBody>
                <a:bodyPr wrap="square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914377" rtl="1">
                    <a:lnSpc>
                      <a:spcPct val="100000"/>
                    </a:lnSpc>
                    <a:defRPr/>
                  </a:pPr>
                  <a:r>
                    <a:rPr lang="fa-IR" altLang="en-US" sz="1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Han Sans SC"/>
                      <a:ea typeface="Source Han Sans SC"/>
                      <a:cs typeface="B Nazanin" pitchFamily="2" charset="-78"/>
                      <a:sym typeface="Source Han Serif SC" panose="02020400000000000000" pitchFamily="18" charset="-122"/>
                    </a:rPr>
                    <a:t>زیرنویس</a:t>
                  </a:r>
                  <a:endParaRPr lang="en-US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Source Han Serif SC" panose="02020400000000000000" pitchFamily="18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692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4742482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5109923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7F31375-140E-4385-8789-53FF31CA2B5E}"/>
              </a:ext>
            </a:extLst>
          </p:cNvPr>
          <p:cNvGrpSpPr/>
          <p:nvPr/>
        </p:nvGrpSpPr>
        <p:grpSpPr>
          <a:xfrm>
            <a:off x="3825420" y="1216562"/>
            <a:ext cx="7121255" cy="3553798"/>
            <a:chOff x="3825420" y="1216562"/>
            <a:chExt cx="7121255" cy="3553798"/>
          </a:xfrm>
        </p:grpSpPr>
        <p:sp>
          <p:nvSpPr>
            <p:cNvPr id="8" name="1">
              <a:extLst>
                <a:ext uri="{FF2B5EF4-FFF2-40B4-BE49-F238E27FC236}">
                  <a16:creationId xmlns:a16="http://schemas.microsoft.com/office/drawing/2014/main" id="{464C4177-A4E2-48DC-AC56-B1E73AA1B5F4}"/>
                </a:ext>
              </a:extLst>
            </p:cNvPr>
            <p:cNvSpPr/>
            <p:nvPr/>
          </p:nvSpPr>
          <p:spPr>
            <a:xfrm>
              <a:off x="3837715" y="1216563"/>
              <a:ext cx="3525373" cy="1742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思源黑体" panose="020B0400000000000000" pitchFamily="34" charset="-122"/>
              </a:endParaRPr>
            </a:p>
          </p:txBody>
        </p:sp>
        <p:sp>
          <p:nvSpPr>
            <p:cNvPr id="11" name="1">
              <a:extLst>
                <a:ext uri="{FF2B5EF4-FFF2-40B4-BE49-F238E27FC236}">
                  <a16:creationId xmlns:a16="http://schemas.microsoft.com/office/drawing/2014/main" id="{605D51A3-183D-4E3A-B27D-74E449EDE035}"/>
                </a:ext>
              </a:extLst>
            </p:cNvPr>
            <p:cNvSpPr/>
            <p:nvPr/>
          </p:nvSpPr>
          <p:spPr>
            <a:xfrm>
              <a:off x="7421302" y="3028303"/>
              <a:ext cx="3525373" cy="1742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思源黑体" panose="020B0400000000000000" pitchFamily="34" charset="-122"/>
              </a:endParaRPr>
            </a:p>
          </p:txBody>
        </p:sp>
        <p:grpSp>
          <p:nvGrpSpPr>
            <p:cNvPr id="13" name="1">
              <a:extLst>
                <a:ext uri="{FF2B5EF4-FFF2-40B4-BE49-F238E27FC236}">
                  <a16:creationId xmlns:a16="http://schemas.microsoft.com/office/drawing/2014/main" id="{7F612C5F-22C0-4745-AE9A-7B064D5C5C5E}"/>
                </a:ext>
              </a:extLst>
            </p:cNvPr>
            <p:cNvGrpSpPr/>
            <p:nvPr/>
          </p:nvGrpSpPr>
          <p:grpSpPr>
            <a:xfrm>
              <a:off x="3978364" y="1414106"/>
              <a:ext cx="3244073" cy="1346972"/>
              <a:chOff x="982660" y="1601459"/>
              <a:chExt cx="2981328" cy="1227467"/>
            </a:xfrm>
          </p:grpSpPr>
          <p:sp>
            <p:nvSpPr>
              <p:cNvPr id="15" name="1">
                <a:extLst>
                  <a:ext uri="{FF2B5EF4-FFF2-40B4-BE49-F238E27FC236}">
                    <a16:creationId xmlns:a16="http://schemas.microsoft.com/office/drawing/2014/main" id="{4959AAE0-D411-4FB2-A701-F118F9AAF13E}"/>
                  </a:ext>
                </a:extLst>
              </p:cNvPr>
              <p:cNvSpPr txBox="1"/>
              <p:nvPr/>
            </p:nvSpPr>
            <p:spPr>
              <a:xfrm>
                <a:off x="982660" y="1601459"/>
                <a:ext cx="2981328" cy="8108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r" rtl="1">
                  <a:lnSpc>
                    <a:spcPct val="100000"/>
                  </a:lnSpc>
                </a:pPr>
                <a:r>
                  <a:rPr lang="fa-IR" altLang="en-US" sz="1100" dirty="0">
                    <a:latin typeface="Source Han Sans SC"/>
                    <a:ea typeface="Source Han Sans SC"/>
                    <a:cs typeface="B Nazanin" pitchFamily="2" charset="-78"/>
                    <a:sym typeface="思源黑体" panose="020B0500000000000000" pitchFamily="34" charset="-122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1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思源黑体" panose="020B0400000000000000" pitchFamily="34" charset="-122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en-US" altLang="zh-CN" sz="1100" dirty="0">
                    <a:latin typeface="Source Han Sans SC"/>
                    <a:ea typeface="Source Han Sans SC"/>
                    <a:cs typeface="B Nazanin" pitchFamily="2" charset="-78"/>
                    <a:sym typeface="思源黑体" panose="020B0400000000000000" pitchFamily="34" charset="-122"/>
                  </a:rPr>
                  <a:t>……</a:t>
                </a:r>
              </a:p>
            </p:txBody>
          </p:sp>
          <p:sp>
            <p:nvSpPr>
              <p:cNvPr id="16" name="1">
                <a:extLst>
                  <a:ext uri="{FF2B5EF4-FFF2-40B4-BE49-F238E27FC236}">
                    <a16:creationId xmlns:a16="http://schemas.microsoft.com/office/drawing/2014/main" id="{352D76B8-D004-491D-A6E0-9250107DD8A0}"/>
                  </a:ext>
                </a:extLst>
              </p:cNvPr>
              <p:cNvSpPr txBox="1"/>
              <p:nvPr/>
            </p:nvSpPr>
            <p:spPr>
              <a:xfrm>
                <a:off x="982660" y="2398378"/>
                <a:ext cx="1779590" cy="430548"/>
              </a:xfrm>
              <a:prstGeom prst="roundRect">
                <a:avLst/>
              </a:prstGeom>
              <a:solidFill>
                <a:srgbClr val="1F1F7F"/>
              </a:solidFill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 rtl="1"/>
                <a:r>
                  <a:rPr lang="fa-IR" altLang="en-US" sz="900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思源黑体" panose="020B0500000000000000" pitchFamily="34" charset="-122"/>
                  </a:rPr>
                  <a:t>عنوان محتوا   </a:t>
                </a:r>
                <a:endParaRPr lang="vi-V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字魂36号-正文宋楷" panose="00000500000000000000" pitchFamily="2" charset="-122"/>
                  <a:cs typeface="B Nazanin" pitchFamily="2" charset="-78"/>
                  <a:sym typeface="思源黑体" panose="020B0400000000000000" pitchFamily="34" charset="-122"/>
                </a:endParaRPr>
              </a:p>
            </p:txBody>
          </p:sp>
        </p:grpSp>
        <p:sp>
          <p:nvSpPr>
            <p:cNvPr id="14" name="1">
              <a:extLst>
                <a:ext uri="{FF2B5EF4-FFF2-40B4-BE49-F238E27FC236}">
                  <a16:creationId xmlns:a16="http://schemas.microsoft.com/office/drawing/2014/main" id="{8933DDD9-06F8-4A89-B27C-9A5BFBDDF795}"/>
                </a:ext>
              </a:extLst>
            </p:cNvPr>
            <p:cNvSpPr/>
            <p:nvPr/>
          </p:nvSpPr>
          <p:spPr>
            <a:xfrm>
              <a:off x="5625857" y="2425547"/>
              <a:ext cx="178828" cy="198595"/>
            </a:xfrm>
            <a:prstGeom prst="chevron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0000" lnSpcReduction="20000"/>
            </a:bodyPr>
            <a:lstStyle/>
            <a:p>
              <a:pPr algn="ctr" rtl="1"/>
              <a:endParaRPr lang="zh-CN" altLang="en-US" dirty="0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思源黑体" panose="020B0400000000000000" pitchFamily="34" charset="-122"/>
              </a:endParaRPr>
            </a:p>
          </p:txBody>
        </p:sp>
        <p:grpSp>
          <p:nvGrpSpPr>
            <p:cNvPr id="18" name="1">
              <a:extLst>
                <a:ext uri="{FF2B5EF4-FFF2-40B4-BE49-F238E27FC236}">
                  <a16:creationId xmlns:a16="http://schemas.microsoft.com/office/drawing/2014/main" id="{14628300-BBA7-4197-B40C-14A8B0385146}"/>
                </a:ext>
              </a:extLst>
            </p:cNvPr>
            <p:cNvGrpSpPr/>
            <p:nvPr/>
          </p:nvGrpSpPr>
          <p:grpSpPr>
            <a:xfrm>
              <a:off x="7561951" y="3225845"/>
              <a:ext cx="3244073" cy="1346972"/>
              <a:chOff x="982660" y="1601459"/>
              <a:chExt cx="2981328" cy="1227467"/>
            </a:xfrm>
          </p:grpSpPr>
          <p:sp>
            <p:nvSpPr>
              <p:cNvPr id="20" name="1">
                <a:extLst>
                  <a:ext uri="{FF2B5EF4-FFF2-40B4-BE49-F238E27FC236}">
                    <a16:creationId xmlns:a16="http://schemas.microsoft.com/office/drawing/2014/main" id="{20BD70E7-7BA2-42EA-A5A5-44E6782F9D5D}"/>
                  </a:ext>
                </a:extLst>
              </p:cNvPr>
              <p:cNvSpPr txBox="1"/>
              <p:nvPr/>
            </p:nvSpPr>
            <p:spPr>
              <a:xfrm>
                <a:off x="982660" y="1601459"/>
                <a:ext cx="2981328" cy="8108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r" rtl="1">
                  <a:lnSpc>
                    <a:spcPct val="100000"/>
                  </a:lnSpc>
                </a:pPr>
                <a:r>
                  <a:rPr lang="fa-IR" altLang="en-US" sz="1100" dirty="0">
                    <a:latin typeface="Source Han Sans SC"/>
                    <a:ea typeface="Source Han Sans SC"/>
                    <a:cs typeface="B Nazanin" pitchFamily="2" charset="-78"/>
                    <a:sym typeface="思源黑体" panose="020B0500000000000000" pitchFamily="34" charset="-122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1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思源黑体" panose="020B0400000000000000" pitchFamily="34" charset="-122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en-US" altLang="zh-CN" sz="1100" dirty="0">
                    <a:latin typeface="Source Han Sans SC"/>
                    <a:ea typeface="Source Han Sans SC"/>
                    <a:cs typeface="B Nazanin" pitchFamily="2" charset="-78"/>
                    <a:sym typeface="思源黑体" panose="020B0400000000000000" pitchFamily="34" charset="-122"/>
                  </a:rPr>
                  <a:t>……</a:t>
                </a:r>
              </a:p>
            </p:txBody>
          </p:sp>
          <p:sp>
            <p:nvSpPr>
              <p:cNvPr id="21" name="1">
                <a:extLst>
                  <a:ext uri="{FF2B5EF4-FFF2-40B4-BE49-F238E27FC236}">
                    <a16:creationId xmlns:a16="http://schemas.microsoft.com/office/drawing/2014/main" id="{BDB26C25-DEE4-469F-A433-ABF854E9D786}"/>
                  </a:ext>
                </a:extLst>
              </p:cNvPr>
              <p:cNvSpPr txBox="1"/>
              <p:nvPr/>
            </p:nvSpPr>
            <p:spPr>
              <a:xfrm>
                <a:off x="982660" y="2398378"/>
                <a:ext cx="1779590" cy="430548"/>
              </a:xfrm>
              <a:prstGeom prst="roundRect">
                <a:avLst/>
              </a:prstGeom>
              <a:solidFill>
                <a:srgbClr val="1F6FDF"/>
              </a:solidFill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 rtl="1"/>
                <a:r>
                  <a:rPr lang="fa-IR" altLang="en-US" sz="900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  <a:sym typeface="思源黑体" panose="020B0500000000000000" pitchFamily="34" charset="-122"/>
                  </a:rPr>
                  <a:t>عنوان محتوا   </a:t>
                </a:r>
                <a:endParaRPr lang="vi-VN" sz="1400" dirty="0">
                  <a:solidFill>
                    <a:schemeClr val="bg1"/>
                  </a:solidFill>
                  <a:latin typeface="思源黑体" panose="020B0400000000000000" pitchFamily="34" charset="-122"/>
                  <a:ea typeface="字魂36号-正文宋楷" panose="00000500000000000000" pitchFamily="2" charset="-122"/>
                  <a:cs typeface="B Nazanin" pitchFamily="2" charset="-78"/>
                  <a:sym typeface="思源黑体" panose="020B0400000000000000" pitchFamily="34" charset="-122"/>
                </a:endParaRPr>
              </a:p>
            </p:txBody>
          </p:sp>
        </p:grpSp>
        <p:sp>
          <p:nvSpPr>
            <p:cNvPr id="19" name="1">
              <a:extLst>
                <a:ext uri="{FF2B5EF4-FFF2-40B4-BE49-F238E27FC236}">
                  <a16:creationId xmlns:a16="http://schemas.microsoft.com/office/drawing/2014/main" id="{ED70B463-6699-4021-9385-D204A643FD8F}"/>
                </a:ext>
              </a:extLst>
            </p:cNvPr>
            <p:cNvSpPr/>
            <p:nvPr/>
          </p:nvSpPr>
          <p:spPr>
            <a:xfrm>
              <a:off x="9209444" y="4237286"/>
              <a:ext cx="178828" cy="198595"/>
            </a:xfrm>
            <a:prstGeom prst="chevron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0000" lnSpcReduction="20000"/>
            </a:bodyPr>
            <a:lstStyle/>
            <a:p>
              <a:pPr algn="ctr" rtl="1"/>
              <a:endParaRPr lang="zh-CN" altLang="en-US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  <a:sym typeface="思源黑体" panose="020B0400000000000000" pitchFamily="34" charset="-122"/>
              </a:endParaRPr>
            </a:p>
          </p:txBody>
        </p:sp>
        <p:pic>
          <p:nvPicPr>
            <p:cNvPr id="23" name="图片 22" descr="图片包含 天空, 户外, 雪花, 树&#10;&#10;描述已自动生成">
              <a:extLst>
                <a:ext uri="{FF2B5EF4-FFF2-40B4-BE49-F238E27FC236}">
                  <a16:creationId xmlns:a16="http://schemas.microsoft.com/office/drawing/2014/main" id="{C516C291-147F-4185-8F94-F1A26D6B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5420" y="3028302"/>
              <a:ext cx="3525373" cy="1742057"/>
            </a:xfrm>
            <a:prstGeom prst="rect">
              <a:avLst/>
            </a:prstGeom>
          </p:spPr>
        </p:pic>
        <p:pic>
          <p:nvPicPr>
            <p:cNvPr id="24" name="图片 23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F675D8A8-0FD8-4B86-A141-19E259D5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2469" y="1216562"/>
              <a:ext cx="3514206" cy="1742057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670931E9-6635-4D99-AA8C-DABBDB336365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4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4742482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5109923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6C2986B-4C02-4000-B828-2044C0BA3B8D}"/>
              </a:ext>
            </a:extLst>
          </p:cNvPr>
          <p:cNvGrpSpPr/>
          <p:nvPr/>
        </p:nvGrpSpPr>
        <p:grpSpPr>
          <a:xfrm>
            <a:off x="3078480" y="1730869"/>
            <a:ext cx="8921489" cy="3454899"/>
            <a:chOff x="2402514" y="1504847"/>
            <a:chExt cx="9445868" cy="365796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448C8A1-733C-4E4D-B6E0-901B0C4AFF89}"/>
                </a:ext>
              </a:extLst>
            </p:cNvPr>
            <p:cNvCxnSpPr/>
            <p:nvPr/>
          </p:nvCxnSpPr>
          <p:spPr>
            <a:xfrm flipH="1">
              <a:off x="7256724" y="1504847"/>
              <a:ext cx="0" cy="3613639"/>
            </a:xfrm>
            <a:prstGeom prst="line">
              <a:avLst/>
            </a:prstGeom>
            <a:ln>
              <a:solidFill>
                <a:srgbClr val="1F1F7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A01BC04-C572-4E91-B0D6-15A880239538}"/>
                </a:ext>
              </a:extLst>
            </p:cNvPr>
            <p:cNvSpPr/>
            <p:nvPr/>
          </p:nvSpPr>
          <p:spPr>
            <a:xfrm>
              <a:off x="7552732" y="1636476"/>
              <a:ext cx="764930" cy="764930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D31D50E-CBE1-47B7-ADEB-EF36FFD1FAF6}"/>
                </a:ext>
              </a:extLst>
            </p:cNvPr>
            <p:cNvGrpSpPr/>
            <p:nvPr/>
          </p:nvGrpSpPr>
          <p:grpSpPr>
            <a:xfrm>
              <a:off x="8508543" y="1621346"/>
              <a:ext cx="3339836" cy="762391"/>
              <a:chOff x="7286273" y="3044247"/>
              <a:chExt cx="3339836" cy="76239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1A20CA6-E83C-4E13-9138-CF1A625092DB}"/>
                  </a:ext>
                </a:extLst>
              </p:cNvPr>
              <p:cNvSpPr txBox="1"/>
              <p:nvPr/>
            </p:nvSpPr>
            <p:spPr>
              <a:xfrm>
                <a:off x="7286273" y="3044247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D97097-955E-4536-95F3-26AEBE1B7F44}"/>
                  </a:ext>
                </a:extLst>
              </p:cNvPr>
              <p:cNvSpPr txBox="1"/>
              <p:nvPr/>
            </p:nvSpPr>
            <p:spPr>
              <a:xfrm>
                <a:off x="7295295" y="3322566"/>
                <a:ext cx="3330816" cy="484073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اسلاید متنی را برای پاور خود تنظیم کنید</a:t>
                </a:r>
                <a:endParaRPr lang="en-US" sz="1200" dirty="0">
                  <a:cs typeface="B Nazanin" pitchFamily="2" charset="-78"/>
                </a:endParaRP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1FD6804-12C2-4459-AFBC-0ED0A7B01E8C}"/>
                </a:ext>
              </a:extLst>
            </p:cNvPr>
            <p:cNvSpPr/>
            <p:nvPr/>
          </p:nvSpPr>
          <p:spPr>
            <a:xfrm flipH="1">
              <a:off x="6195787" y="1636476"/>
              <a:ext cx="764930" cy="764930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01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D019171-3539-47F7-A6C7-824BA09B3971}"/>
                </a:ext>
              </a:extLst>
            </p:cNvPr>
            <p:cNvGrpSpPr/>
            <p:nvPr/>
          </p:nvGrpSpPr>
          <p:grpSpPr>
            <a:xfrm flipH="1">
              <a:off x="2402514" y="1621347"/>
              <a:ext cx="3694657" cy="956019"/>
              <a:chOff x="7194004" y="3044248"/>
              <a:chExt cx="3694657" cy="95601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5FFEF90-281A-41D5-95AD-441CEEE35EA5}"/>
                  </a:ext>
                </a:extLst>
              </p:cNvPr>
              <p:cNvSpPr txBox="1"/>
              <p:nvPr/>
            </p:nvSpPr>
            <p:spPr>
              <a:xfrm>
                <a:off x="7194004" y="3044248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C60068-B85D-4845-B19F-F29DEE634CA1}"/>
                  </a:ext>
                </a:extLst>
              </p:cNvPr>
              <p:cNvSpPr txBox="1"/>
              <p:nvPr/>
            </p:nvSpPr>
            <p:spPr>
              <a:xfrm>
                <a:off x="7295282" y="3322565"/>
                <a:ext cx="3593379" cy="67770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قالب پاورپوينت حرفه ای ، قابل ویرایش ، جهت استفاده در جلسات دفاع رساله ، پایان نامه ، پروپوزال و سمینار و .... می باشد</a:t>
                </a:r>
                <a:r>
                  <a:rPr lang="en-US" sz="1200" dirty="0">
                    <a:cs typeface="B Nazanin" pitchFamily="2" charset="-78"/>
                  </a:rPr>
                  <a:t>.</a:t>
                </a:r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9802781-6109-4104-849D-F4958F8601BC}"/>
                </a:ext>
              </a:extLst>
            </p:cNvPr>
            <p:cNvSpPr/>
            <p:nvPr/>
          </p:nvSpPr>
          <p:spPr>
            <a:xfrm>
              <a:off x="7552732" y="2929200"/>
              <a:ext cx="764930" cy="764930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04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1665132-C0CC-4B5A-891B-08BAD11EB199}"/>
                </a:ext>
              </a:extLst>
            </p:cNvPr>
            <p:cNvGrpSpPr/>
            <p:nvPr/>
          </p:nvGrpSpPr>
          <p:grpSpPr>
            <a:xfrm>
              <a:off x="8508538" y="2914070"/>
              <a:ext cx="3339839" cy="762395"/>
              <a:chOff x="7286271" y="3044247"/>
              <a:chExt cx="3339839" cy="76239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F072FE-0E89-4EF6-A407-BDA1BA6DAD03}"/>
                  </a:ext>
                </a:extLst>
              </p:cNvPr>
              <p:cNvSpPr txBox="1"/>
              <p:nvPr/>
            </p:nvSpPr>
            <p:spPr>
              <a:xfrm>
                <a:off x="7286271" y="3044247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68A47B2-4312-48A3-9FBE-1F9D98A77549}"/>
                  </a:ext>
                </a:extLst>
              </p:cNvPr>
              <p:cNvSpPr txBox="1"/>
              <p:nvPr/>
            </p:nvSpPr>
            <p:spPr>
              <a:xfrm>
                <a:off x="7295293" y="3322569"/>
                <a:ext cx="3330816" cy="484073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اسلاید متنی را برای پاور خود تنظیم کنید</a:t>
                </a:r>
                <a:endParaRPr lang="en-US" sz="1200" dirty="0">
                  <a:cs typeface="B Nazanin" pitchFamily="2" charset="-78"/>
                </a:endParaRP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D58FA11-B231-483C-98A8-13956A4378B1}"/>
                </a:ext>
              </a:extLst>
            </p:cNvPr>
            <p:cNvSpPr/>
            <p:nvPr/>
          </p:nvSpPr>
          <p:spPr>
            <a:xfrm flipH="1">
              <a:off x="6195787" y="2929200"/>
              <a:ext cx="764930" cy="764930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03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11083D6-9ADE-4095-A493-04D5FF858AC4}"/>
                </a:ext>
              </a:extLst>
            </p:cNvPr>
            <p:cNvGrpSpPr/>
            <p:nvPr/>
          </p:nvGrpSpPr>
          <p:grpSpPr>
            <a:xfrm flipH="1">
              <a:off x="2418650" y="2914068"/>
              <a:ext cx="3678521" cy="956022"/>
              <a:chOff x="7194004" y="3044245"/>
              <a:chExt cx="3678521" cy="956022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AF0723A-709D-40AE-96DB-148451F45981}"/>
                  </a:ext>
                </a:extLst>
              </p:cNvPr>
              <p:cNvSpPr txBox="1"/>
              <p:nvPr/>
            </p:nvSpPr>
            <p:spPr>
              <a:xfrm>
                <a:off x="7194004" y="3044245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5E9DF2C-28E7-4C20-B96C-0FB2F102C66E}"/>
                  </a:ext>
                </a:extLst>
              </p:cNvPr>
              <p:cNvSpPr txBox="1"/>
              <p:nvPr/>
            </p:nvSpPr>
            <p:spPr>
              <a:xfrm>
                <a:off x="7295279" y="3322565"/>
                <a:ext cx="3577246" cy="67770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قالب پاورپوينت حرفه ای ، قابل ویرایش ، جهت استفاده در جلسات دفاع رساله ، پایان نامه ، پروپوزال و سمینار و .... می باشد</a:t>
                </a:r>
                <a:r>
                  <a:rPr lang="en-US" sz="1200" dirty="0">
                    <a:cs typeface="B Nazanin" pitchFamily="2" charset="-78"/>
                  </a:rPr>
                  <a:t>.</a:t>
                </a: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852B77D-FF8C-4628-BBF0-65B921D87687}"/>
                </a:ext>
              </a:extLst>
            </p:cNvPr>
            <p:cNvSpPr/>
            <p:nvPr/>
          </p:nvSpPr>
          <p:spPr>
            <a:xfrm>
              <a:off x="7552732" y="4221925"/>
              <a:ext cx="764930" cy="764930"/>
            </a:xfrm>
            <a:prstGeom prst="ellipse">
              <a:avLst/>
            </a:prstGeom>
            <a:solidFill>
              <a:srgbClr val="1F6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06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E247257-CE39-43E7-8C9C-031629642885}"/>
                </a:ext>
              </a:extLst>
            </p:cNvPr>
            <p:cNvGrpSpPr/>
            <p:nvPr/>
          </p:nvGrpSpPr>
          <p:grpSpPr>
            <a:xfrm>
              <a:off x="8508542" y="4206792"/>
              <a:ext cx="3339840" cy="762396"/>
              <a:chOff x="7286272" y="3044244"/>
              <a:chExt cx="3339840" cy="762396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573D7A6-C9CC-4324-A9B1-F4B896A2E858}"/>
                  </a:ext>
                </a:extLst>
              </p:cNvPr>
              <p:cNvSpPr txBox="1"/>
              <p:nvPr/>
            </p:nvSpPr>
            <p:spPr>
              <a:xfrm>
                <a:off x="7286272" y="3044244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7A0B119-8892-4052-A4B9-EAE9CE98AD19}"/>
                  </a:ext>
                </a:extLst>
              </p:cNvPr>
              <p:cNvSpPr txBox="1"/>
              <p:nvPr/>
            </p:nvSpPr>
            <p:spPr>
              <a:xfrm>
                <a:off x="7295295" y="3322567"/>
                <a:ext cx="3330816" cy="484073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اسلاید متنی را برای پاور خود تنظیم کنید</a:t>
                </a:r>
                <a:endParaRPr lang="en-US" sz="1200" dirty="0">
                  <a:cs typeface="B Nazanin" pitchFamily="2" charset="-78"/>
                </a:endParaRPr>
              </a:p>
            </p:txBody>
          </p:sp>
        </p:grp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189C532-F903-477D-970C-8A808BB08BDB}"/>
                </a:ext>
              </a:extLst>
            </p:cNvPr>
            <p:cNvSpPr/>
            <p:nvPr/>
          </p:nvSpPr>
          <p:spPr>
            <a:xfrm flipH="1">
              <a:off x="6195787" y="4221925"/>
              <a:ext cx="764930" cy="764930"/>
            </a:xfrm>
            <a:prstGeom prst="ellipse">
              <a:avLst/>
            </a:prstGeom>
            <a:solidFill>
              <a:srgbClr val="1F1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rtl="1"/>
              <a:r>
                <a:rPr lang="en-US" altLang="zh-CN" sz="20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05</a:t>
              </a:r>
              <a:endParaRPr lang="zh-CN" altLang="en-US" sz="200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B Nazanin" pitchFamily="2" charset="-78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FFC1CB9-55F3-4743-BC99-278A3DEFCE9D}"/>
                </a:ext>
              </a:extLst>
            </p:cNvPr>
            <p:cNvGrpSpPr/>
            <p:nvPr/>
          </p:nvGrpSpPr>
          <p:grpSpPr>
            <a:xfrm flipH="1">
              <a:off x="2467056" y="4206795"/>
              <a:ext cx="3630118" cy="956019"/>
              <a:chOff x="7194004" y="3044248"/>
              <a:chExt cx="3630118" cy="956019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782ED3-5E03-4496-B19D-F05444675B07}"/>
                  </a:ext>
                </a:extLst>
              </p:cNvPr>
              <p:cNvSpPr txBox="1"/>
              <p:nvPr/>
            </p:nvSpPr>
            <p:spPr>
              <a:xfrm>
                <a:off x="7194004" y="3044248"/>
                <a:ext cx="1557461" cy="293348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lvl="0" algn="ctr" rtl="1"/>
                <a:r>
                  <a:rPr lang="fa-I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rPr>
                  <a:t>محتوا را وارد کنید</a:t>
                </a:r>
                <a:endParaRPr lang="en-US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9844AA5-934F-4F9A-A5CD-B83D90D04664}"/>
                  </a:ext>
                </a:extLst>
              </p:cNvPr>
              <p:cNvSpPr txBox="1"/>
              <p:nvPr/>
            </p:nvSpPr>
            <p:spPr>
              <a:xfrm>
                <a:off x="7295279" y="3322565"/>
                <a:ext cx="3528843" cy="67770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rtl="1"/>
                <a:r>
                  <a:rPr lang="ar-SA" sz="1200" dirty="0">
                    <a:cs typeface="B Nazanin" pitchFamily="2" charset="-78"/>
                  </a:rPr>
                  <a:t>قالب پاورپوينت حرفه ای ، قابل ویرایش ، جهت استفاده در جلسات دفاع رساله ، پایان نامه ، پروپوزال و سمینار و .... می باشد</a:t>
                </a:r>
                <a:r>
                  <a:rPr lang="en-US" sz="1200" dirty="0">
                    <a:cs typeface="B Nazanin" pitchFamily="2" charset="-78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2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C9D07A8-EB1C-40C4-9990-730EA222DA22}"/>
              </a:ext>
            </a:extLst>
          </p:cNvPr>
          <p:cNvGrpSpPr/>
          <p:nvPr/>
        </p:nvGrpSpPr>
        <p:grpSpPr>
          <a:xfrm>
            <a:off x="3114569" y="3862136"/>
            <a:ext cx="5962859" cy="2180919"/>
            <a:chOff x="3114569" y="3735136"/>
            <a:chExt cx="5962859" cy="218091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4FF6E6-B52F-42A0-9A53-05F6DFC5BD9D}"/>
                </a:ext>
              </a:extLst>
            </p:cNvPr>
            <p:cNvSpPr txBox="1"/>
            <p:nvPr/>
          </p:nvSpPr>
          <p:spPr>
            <a:xfrm>
              <a:off x="3393881" y="3735136"/>
              <a:ext cx="5404246" cy="129296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 rtl="1"/>
              <a:r>
                <a:rPr lang="fa-IR" altLang="en-US" sz="3800" spc="6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 </a:t>
              </a:r>
            </a:p>
            <a:p>
              <a:pPr algn="ctr" rtl="1"/>
              <a:r>
                <a:rPr lang="fa-IR" altLang="en-US" sz="3800" spc="600" dirty="0">
                  <a:solidFill>
                    <a:schemeClr val="bg1"/>
                  </a:solidFill>
                  <a:latin typeface="Source Han Sans SC"/>
                  <a:ea typeface="Source Han Sans SC"/>
                  <a:cs typeface="B Nazanin" pitchFamily="2" charset="-78"/>
                </a:rPr>
                <a:t>با تشکر از شما دوستان عزیز... !</a:t>
              </a:r>
              <a:endParaRPr lang="en-US" altLang="en-US" sz="4000" spc="6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15A90B0-5ABF-49FE-93B6-5434FA8B24C6}"/>
                </a:ext>
              </a:extLst>
            </p:cNvPr>
            <p:cNvGrpSpPr/>
            <p:nvPr/>
          </p:nvGrpSpPr>
          <p:grpSpPr>
            <a:xfrm>
              <a:off x="3805235" y="5683028"/>
              <a:ext cx="4915202" cy="233028"/>
              <a:chOff x="3054142" y="5683027"/>
              <a:chExt cx="4915202" cy="233028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C4535FF-E217-4776-A176-30105945610A}"/>
                  </a:ext>
                </a:extLst>
              </p:cNvPr>
              <p:cNvGrpSpPr/>
              <p:nvPr/>
            </p:nvGrpSpPr>
            <p:grpSpPr>
              <a:xfrm>
                <a:off x="3054142" y="5683029"/>
                <a:ext cx="2261744" cy="233026"/>
                <a:chOff x="3054141" y="5683027"/>
                <a:chExt cx="2261744" cy="233026"/>
              </a:xfrm>
            </p:grpSpPr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2B89E718-EE95-4B68-940A-A08421A4BD2C}"/>
                    </a:ext>
                  </a:extLst>
                </p:cNvPr>
                <p:cNvSpPr/>
                <p:nvPr/>
              </p:nvSpPr>
              <p:spPr>
                <a:xfrm>
                  <a:off x="3054141" y="5757779"/>
                  <a:ext cx="158274" cy="1582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zh-CN" altLang="en-US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448A56B-BEA6-4EA0-9E56-3E516C3BD960}"/>
                    </a:ext>
                  </a:extLst>
                </p:cNvPr>
                <p:cNvSpPr txBox="1"/>
                <p:nvPr/>
              </p:nvSpPr>
              <p:spPr>
                <a:xfrm>
                  <a:off x="3396324" y="5683027"/>
                  <a:ext cx="1919561" cy="20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92500"/>
                </a:bodyPr>
                <a:lstStyle/>
                <a:p>
                  <a:pPr algn="ctr" rtl="1"/>
                  <a:r>
                    <a:rPr lang="ar-SA" sz="800" dirty="0">
                      <a:solidFill>
                        <a:schemeClr val="bg1"/>
                      </a:solidFill>
                      <a:cs typeface="B Nazanin" pitchFamily="2" charset="-78"/>
                    </a:rPr>
                    <a:t>اسلاید متنی </a:t>
                  </a:r>
                  <a:endParaRPr lang="zh-CN" altLang="en-US" sz="1400" spc="600" dirty="0">
                    <a:solidFill>
                      <a:schemeClr val="bg1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C3912729-C723-4C33-8ABB-5A31AC33211D}"/>
                  </a:ext>
                </a:extLst>
              </p:cNvPr>
              <p:cNvGrpSpPr/>
              <p:nvPr/>
            </p:nvGrpSpPr>
            <p:grpSpPr>
              <a:xfrm>
                <a:off x="5834931" y="5683027"/>
                <a:ext cx="2134413" cy="233027"/>
                <a:chOff x="2558331" y="5683026"/>
                <a:chExt cx="2134413" cy="233027"/>
              </a:xfrm>
            </p:grpSpPr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4A9ADB-1AEF-478F-BA24-E4EC835ACCA0}"/>
                    </a:ext>
                  </a:extLst>
                </p:cNvPr>
                <p:cNvSpPr/>
                <p:nvPr/>
              </p:nvSpPr>
              <p:spPr>
                <a:xfrm>
                  <a:off x="2609641" y="5757779"/>
                  <a:ext cx="158274" cy="1582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zh-CN" altLang="en-US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5D9C8F4-C9DF-45D0-81E4-1159EAE75D9A}"/>
                    </a:ext>
                  </a:extLst>
                </p:cNvPr>
                <p:cNvSpPr txBox="1"/>
                <p:nvPr/>
              </p:nvSpPr>
              <p:spPr>
                <a:xfrm>
                  <a:off x="2558331" y="5683026"/>
                  <a:ext cx="2134413" cy="20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92500"/>
                </a:bodyPr>
                <a:lstStyle/>
                <a:p>
                  <a:pPr algn="ctr" rtl="1"/>
                  <a:r>
                    <a:rPr lang="ar-SA" sz="800" dirty="0">
                      <a:solidFill>
                        <a:schemeClr val="bg1"/>
                      </a:solidFill>
                      <a:cs typeface="B Nazanin" pitchFamily="2" charset="-78"/>
                    </a:rPr>
                    <a:t>اسلاید متنی </a:t>
                  </a:r>
                  <a:endParaRPr lang="en-US" altLang="en-US" sz="700" spc="600" dirty="0">
                    <a:solidFill>
                      <a:schemeClr val="bg1"/>
                    </a:solidFill>
                    <a:latin typeface="Source Han Sans SC"/>
                    <a:ea typeface="Source Han Sans SC"/>
                    <a:cs typeface="B Nazanin" pitchFamily="2" charset="-78"/>
                  </a:endParaRPr>
                </a:p>
              </p:txBody>
            </p:sp>
          </p:grp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C4A4C31-F29A-4C9D-A235-112CC1D0E25A}"/>
                </a:ext>
              </a:extLst>
            </p:cNvPr>
            <p:cNvSpPr/>
            <p:nvPr/>
          </p:nvSpPr>
          <p:spPr>
            <a:xfrm>
              <a:off x="3114569" y="5100400"/>
              <a:ext cx="5962859" cy="30777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dist" rtl="1"/>
              <a:r>
                <a:rPr lang="fa-IR" altLang="zh-CN" sz="1400" dirty="0">
                  <a:solidFill>
                    <a:schemeClr val="bg1">
                      <a:alpha val="50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</a:rPr>
                <a:t>· پاسخ فارغ التحصیلی ·</a:t>
              </a:r>
              <a:endParaRPr lang="zh-CN" altLang="en-US" sz="1400" dirty="0">
                <a:solidFill>
                  <a:schemeClr val="bg1">
                    <a:alpha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7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bg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bg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bg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bg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bg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bg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bg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bg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dirty="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dirty="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bg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bg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bg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>
              <a:lumMod val="50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>
              <a:lumMod val="50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>
              <a:lumMod val="50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>
              <a:lumMod val="50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>
              <a:lumMod val="50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>
              <a:lumMod val="50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>
              <a:lumMod val="50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>
              <a:lumMod val="50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>
              <a:lumMod val="50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>
              <a:lumMod val="50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>
              <a:lumMod val="50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>
              <a:lumMod val="50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>
              <a:lumMod val="50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>
              <a:lumMod val="50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>
              <a:lumMod val="50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>
              <a:lumMod val="50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>
              <a:lumMod val="50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>
              <a:lumMod val="50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>
              <a:lumMod val="50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dirty="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>
              <a:lumMod val="50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>
              <a:lumMod val="50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>
              <a:lumMod val="50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>
              <a:lumMod val="50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>
              <a:lumMod val="50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>
              <a:lumMod val="50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>
              <a:lumMod val="50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>
              <a:lumMod val="50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dirty="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955700" y="1584000"/>
            <a:ext cx="102808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1867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6823520" y="4114315"/>
            <a:ext cx="632392" cy="735055"/>
            <a:chOff x="4727025" y="1332775"/>
            <a:chExt cx="59900" cy="69625"/>
          </a:xfrm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7641729" y="3085787"/>
            <a:ext cx="740871" cy="742708"/>
            <a:chOff x="4820425" y="1329900"/>
            <a:chExt cx="70175" cy="70350"/>
          </a:xfrm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8476886" y="3091794"/>
            <a:ext cx="776765" cy="711828"/>
            <a:chOff x="4903200" y="1331525"/>
            <a:chExt cx="73575" cy="67425"/>
          </a:xfrm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7622856" y="4104946"/>
            <a:ext cx="778613" cy="753793"/>
            <a:chOff x="4815575" y="1416800"/>
            <a:chExt cx="73750" cy="7140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8469232" y="4145195"/>
            <a:ext cx="786531" cy="673293"/>
            <a:chOff x="4902475" y="1418875"/>
            <a:chExt cx="74500" cy="63775"/>
          </a:xfrm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7636186" y="5101334"/>
            <a:ext cx="751956" cy="756169"/>
            <a:chOff x="4818100" y="1507675"/>
            <a:chExt cx="71225" cy="71625"/>
          </a:xfrm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6720849" y="5105949"/>
            <a:ext cx="837735" cy="784673"/>
            <a:chOff x="4721450" y="1509475"/>
            <a:chExt cx="79350" cy="74325"/>
          </a:xfrm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8514894" y="5085369"/>
            <a:ext cx="742717" cy="750363"/>
            <a:chOff x="4906800" y="1507500"/>
            <a:chExt cx="70350" cy="71075"/>
          </a:xfrm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5898371" y="3121284"/>
            <a:ext cx="690579" cy="690579"/>
            <a:chOff x="3736598" y="2170606"/>
            <a:chExt cx="404889" cy="404889"/>
          </a:xfrm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4921119" y="3121415"/>
            <a:ext cx="782648" cy="690320"/>
            <a:chOff x="3161917" y="2170682"/>
            <a:chExt cx="458870" cy="404737"/>
          </a:xfrm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4951814" y="4136534"/>
            <a:ext cx="721257" cy="690617"/>
            <a:chOff x="3179914" y="2889488"/>
            <a:chExt cx="422876" cy="404911"/>
          </a:xfrm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5886205" y="4136478"/>
            <a:ext cx="714907" cy="690729"/>
            <a:chOff x="3729467" y="2889422"/>
            <a:chExt cx="419153" cy="404977"/>
          </a:xfrm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2602251" y="4594384"/>
            <a:ext cx="1287135" cy="179481"/>
            <a:chOff x="4411970" y="2962952"/>
            <a:chExt cx="706544" cy="104212"/>
          </a:xfrm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2602251" y="4054769"/>
            <a:ext cx="1280211" cy="385563"/>
            <a:chOff x="4411970" y="2726085"/>
            <a:chExt cx="643107" cy="193659"/>
          </a:xfrm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1280247" y="4393867"/>
            <a:ext cx="1082004" cy="336779"/>
            <a:chOff x="4411970" y="4340222"/>
            <a:chExt cx="779467" cy="242683"/>
          </a:xfrm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2602251" y="3612411"/>
            <a:ext cx="1286880" cy="288307"/>
            <a:chOff x="4411970" y="2468674"/>
            <a:chExt cx="747317" cy="167425"/>
          </a:xfrm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1277913" y="4018786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1279006" y="3112916"/>
            <a:ext cx="2612055" cy="278379"/>
            <a:chOff x="6336019" y="3733725"/>
            <a:chExt cx="2566206" cy="351310"/>
          </a:xfrm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2602251" y="5267469"/>
            <a:ext cx="1262068" cy="204267"/>
            <a:chOff x="4404545" y="3301592"/>
            <a:chExt cx="782403" cy="129272"/>
          </a:xfrm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2602252" y="4927917"/>
            <a:ext cx="1283009" cy="185503"/>
            <a:chOff x="4411970" y="3131459"/>
            <a:chExt cx="710520" cy="117397"/>
          </a:xfrm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2602251" y="5625788"/>
            <a:ext cx="1280400" cy="204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1269111" y="4828804"/>
            <a:ext cx="1098451" cy="611984"/>
            <a:chOff x="4411970" y="1801825"/>
            <a:chExt cx="734586" cy="409262"/>
          </a:xfrm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4075739" y="3118897"/>
            <a:ext cx="695352" cy="695352"/>
            <a:chOff x="5681300" y="2527788"/>
            <a:chExt cx="805800" cy="805800"/>
          </a:xfrm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4068059" y="4126487"/>
            <a:ext cx="710711" cy="710711"/>
            <a:chOff x="4049800" y="640400"/>
            <a:chExt cx="858900" cy="858900"/>
          </a:xfrm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3968703" y="5030057"/>
            <a:ext cx="909424" cy="909424"/>
            <a:chOff x="5080188" y="927900"/>
            <a:chExt cx="961200" cy="961200"/>
          </a:xfrm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5920035" y="5158979"/>
            <a:ext cx="674200" cy="672008"/>
            <a:chOff x="6039282" y="1042577"/>
            <a:chExt cx="734315" cy="731929"/>
          </a:xfrm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6736837" y="3065149"/>
            <a:ext cx="756992" cy="802848"/>
            <a:chOff x="1825800" y="1651625"/>
            <a:chExt cx="539989" cy="571775"/>
          </a:xfrm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4970077" y="5140773"/>
            <a:ext cx="677497" cy="677273"/>
            <a:chOff x="1897577" y="2802432"/>
            <a:chExt cx="492176" cy="492014"/>
          </a:xfrm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1278784" y="5558831"/>
            <a:ext cx="1078969" cy="267789"/>
            <a:chOff x="2013045" y="4813233"/>
            <a:chExt cx="921986" cy="228854"/>
          </a:xfrm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1290064" y="3541340"/>
            <a:ext cx="1056561" cy="359921"/>
            <a:chOff x="1046767" y="4756633"/>
            <a:chExt cx="859646" cy="292841"/>
          </a:xfrm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9868400" y="3134230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9467673" y="3110767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10297391" y="3119373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10690332" y="3110767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9471205" y="3400750"/>
            <a:ext cx="221964" cy="188663"/>
            <a:chOff x="4660325" y="1866850"/>
            <a:chExt cx="68350" cy="58100"/>
          </a:xfrm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9883663" y="3435049"/>
            <a:ext cx="216687" cy="120065"/>
            <a:chOff x="4791775" y="1877500"/>
            <a:chExt cx="66725" cy="36975"/>
          </a:xfrm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10312614" y="3435049"/>
            <a:ext cx="193305" cy="120065"/>
            <a:chOff x="4923925" y="1877500"/>
            <a:chExt cx="59525" cy="36975"/>
          </a:xfrm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10705270" y="3411303"/>
            <a:ext cx="188596" cy="167556"/>
            <a:chOff x="5058450" y="1870100"/>
            <a:chExt cx="58075" cy="51600"/>
          </a:xfrm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9924622" y="3974514"/>
            <a:ext cx="134769" cy="143527"/>
            <a:chOff x="4811425" y="2065025"/>
            <a:chExt cx="41500" cy="44200"/>
          </a:xfrm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10314539" y="3974798"/>
            <a:ext cx="161156" cy="142957"/>
            <a:chOff x="4929875" y="2065025"/>
            <a:chExt cx="49625" cy="44025"/>
          </a:xfrm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10752763" y="3978817"/>
            <a:ext cx="93608" cy="134921"/>
            <a:chOff x="5083925" y="2066350"/>
            <a:chExt cx="28825" cy="41550"/>
          </a:xfrm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9461501" y="3999679"/>
            <a:ext cx="241368" cy="93195"/>
            <a:chOff x="4659775" y="2072775"/>
            <a:chExt cx="74325" cy="28700"/>
          </a:xfrm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10687977" y="3720433"/>
            <a:ext cx="223183" cy="118929"/>
            <a:chOff x="4662475" y="1976500"/>
            <a:chExt cx="68725" cy="36625"/>
          </a:xfrm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10283850" y="3725019"/>
            <a:ext cx="222532" cy="109756"/>
            <a:chOff x="4920150" y="1977875"/>
            <a:chExt cx="68525" cy="33800"/>
          </a:xfrm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9498725" y="4263577"/>
            <a:ext cx="166920" cy="170479"/>
            <a:chOff x="4676550" y="2160575"/>
            <a:chExt cx="51400" cy="52500"/>
          </a:xfrm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9895070" y="4272952"/>
            <a:ext cx="193873" cy="151725"/>
            <a:chOff x="4768325" y="2163475"/>
            <a:chExt cx="59700" cy="46725"/>
          </a:xfrm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10337677" y="4261629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10700844" y="5604409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9502786" y="4575370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9460082" y="5625516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9483179" y="4934374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10328178" y="4910264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9916828" y="4613078"/>
            <a:ext cx="150357" cy="142471"/>
            <a:chOff x="4768575" y="2253950"/>
            <a:chExt cx="46300" cy="43875"/>
          </a:xfrm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10316325" y="5265112"/>
            <a:ext cx="157583" cy="194995"/>
            <a:chOff x="4960900" y="2433225"/>
            <a:chExt cx="48525" cy="60050"/>
          </a:xfrm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9901077" y="5617193"/>
            <a:ext cx="181859" cy="191747"/>
            <a:chOff x="4854075" y="2527625"/>
            <a:chExt cx="56000" cy="59050"/>
          </a:xfrm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9921415" y="5274164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10692970" y="4260369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9491988" y="5274164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10733360" y="4902186"/>
            <a:ext cx="132416" cy="214396"/>
            <a:chOff x="5059700" y="2334775"/>
            <a:chExt cx="40775" cy="66025"/>
          </a:xfrm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10676246" y="5255695"/>
            <a:ext cx="246645" cy="213828"/>
            <a:chOff x="5037700" y="2430325"/>
            <a:chExt cx="75950" cy="65850"/>
          </a:xfrm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9902252" y="4944298"/>
            <a:ext cx="230685" cy="130172"/>
            <a:chOff x="4756975" y="2341800"/>
            <a:chExt cx="91975" cy="51925"/>
          </a:xfrm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10258169" y="5595894"/>
            <a:ext cx="283329" cy="234348"/>
            <a:chOff x="4943575" y="2516350"/>
            <a:chExt cx="98675" cy="81700"/>
          </a:xfrm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10278893" y="4568089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10700568" y="4606513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9503385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9913207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333" kern="0" dirty="0">
                <a:latin typeface="Arial"/>
                <a:cs typeface="B Nazanin" pitchFamily="2" charset="-78"/>
                <a:sym typeface="Arial"/>
              </a:rPr>
              <a:t>عنوان را اینجا اضافه کنید</a:t>
            </a:r>
            <a:endParaRPr sz="1333" kern="0" dirty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1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2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3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4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5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6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 dirty="0">
                <a:latin typeface="Arial"/>
                <a:cs typeface="B Nazanin" pitchFamily="2" charset="-78"/>
                <a:sym typeface="Arial"/>
              </a:rPr>
              <a:t>2016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 dirty="0">
                <a:latin typeface="Arial"/>
                <a:cs typeface="B Nazanin" pitchFamily="2" charset="-78"/>
                <a:sym typeface="Arial"/>
              </a:rPr>
              <a:t>2017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 dirty="0">
                <a:latin typeface="Arial"/>
                <a:cs typeface="B Nazanin" pitchFamily="2" charset="-78"/>
                <a:sym typeface="Arial"/>
              </a:rPr>
              <a:t>2018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 dirty="0">
                <a:latin typeface="Arial"/>
                <a:cs typeface="B Nazanin" pitchFamily="2" charset="-78"/>
                <a:sym typeface="Arial"/>
              </a:rPr>
              <a:t>2019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 dirty="0">
                <a:latin typeface="Arial"/>
                <a:cs typeface="B Nazanin" pitchFamily="2" charset="-78"/>
                <a:sym typeface="Arial"/>
              </a:rPr>
              <a:t>2020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4" name="Google Shape;12354;p21"/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5" name="Google Shape;12355;p21"/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6" name="Google Shape;12356;p21"/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7" name="Google Shape;12357;p21"/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BABBDDC2-B943-41E8-8EF2-994DEE6F7867}"/>
              </a:ext>
            </a:extLst>
          </p:cNvPr>
          <p:cNvGrpSpPr/>
          <p:nvPr/>
        </p:nvGrpSpPr>
        <p:grpSpPr>
          <a:xfrm>
            <a:off x="1297271" y="4121834"/>
            <a:ext cx="2403420" cy="2139966"/>
            <a:chOff x="1297271" y="4121834"/>
            <a:chExt cx="2403420" cy="2139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259163-5DAA-4422-B1CA-57E842FC9841}"/>
                </a:ext>
              </a:extLst>
            </p:cNvPr>
            <p:cNvGrpSpPr/>
            <p:nvPr/>
          </p:nvGrpSpPr>
          <p:grpSpPr>
            <a:xfrm>
              <a:off x="1297271" y="4121834"/>
              <a:ext cx="2403420" cy="2139966"/>
              <a:chOff x="950647" y="4164037"/>
              <a:chExt cx="2403420" cy="2139966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947847FE-A096-4523-9BEC-EBA8F414CFDF}"/>
                  </a:ext>
                </a:extLst>
              </p:cNvPr>
              <p:cNvSpPr/>
              <p:nvPr/>
            </p:nvSpPr>
            <p:spPr>
              <a:xfrm>
                <a:off x="1547446" y="4164037"/>
                <a:ext cx="1209822" cy="120982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B9E8AC6-10D3-4792-A90E-8B16CF7E2D09}"/>
                  </a:ext>
                </a:extLst>
              </p:cNvPr>
              <p:cNvSpPr txBox="1"/>
              <p:nvPr/>
            </p:nvSpPr>
            <p:spPr>
              <a:xfrm>
                <a:off x="1401016" y="5534561"/>
                <a:ext cx="1502683" cy="21549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ctr" rtl="1"/>
                <a:r>
                  <a:rPr lang="fa-IR" altLang="en-US" sz="800" spc="600" dirty="0">
                    <a:latin typeface="Source Han Sans SC"/>
                    <a:ea typeface="Source Han Sans SC"/>
                    <a:cs typeface="B Nazanin" pitchFamily="2" charset="-78"/>
                  </a:rPr>
                  <a:t>عنوان را وارد کنید</a:t>
                </a:r>
                <a:endParaRPr lang="en-US" altLang="en-US" sz="800" spc="600" dirty="0"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C4E78B9-95E2-4097-B263-C404B1736535}"/>
                  </a:ext>
                </a:extLst>
              </p:cNvPr>
              <p:cNvSpPr txBox="1"/>
              <p:nvPr/>
            </p:nvSpPr>
            <p:spPr>
              <a:xfrm>
                <a:off x="950647" y="5934671"/>
                <a:ext cx="240342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algn="ctr" rtl="1"/>
                <a:r>
                  <a:rPr lang="fa-IR" altLang="zh-CN" sz="9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اسلاید متنی را برای پاور خود تنظیم کنید</a:t>
                </a:r>
                <a:endParaRPr lang="zh-CN" altLang="en-US" sz="9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B Nazanin" pitchFamily="2" charset="-78"/>
                </a:endParaRPr>
              </a:p>
            </p:txBody>
          </p:sp>
        </p:grpSp>
        <p:pic>
          <p:nvPicPr>
            <p:cNvPr id="21" name="图形 20" descr="研究">
              <a:extLst>
                <a:ext uri="{FF2B5EF4-FFF2-40B4-BE49-F238E27FC236}">
                  <a16:creationId xmlns:a16="http://schemas.microsoft.com/office/drawing/2014/main" id="{B53BEBB3-0EF1-4B5D-A94E-77E70CC3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5868" y="4445850"/>
              <a:ext cx="566225" cy="566225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CFB1314-D232-4B21-B0DD-62B9EE98DA37}"/>
              </a:ext>
            </a:extLst>
          </p:cNvPr>
          <p:cNvGrpSpPr/>
          <p:nvPr/>
        </p:nvGrpSpPr>
        <p:grpSpPr>
          <a:xfrm>
            <a:off x="3695283" y="4121834"/>
            <a:ext cx="2403420" cy="2139966"/>
            <a:chOff x="3695283" y="4121834"/>
            <a:chExt cx="2403420" cy="213996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0AD041D-ADF0-4A69-A2D5-EBE790849587}"/>
                </a:ext>
              </a:extLst>
            </p:cNvPr>
            <p:cNvGrpSpPr/>
            <p:nvPr/>
          </p:nvGrpSpPr>
          <p:grpSpPr>
            <a:xfrm>
              <a:off x="3695283" y="4121834"/>
              <a:ext cx="2403420" cy="2139966"/>
              <a:chOff x="950647" y="4164037"/>
              <a:chExt cx="2403420" cy="2139966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C346CB5C-DEBE-4443-A255-CC60076312AB}"/>
                  </a:ext>
                </a:extLst>
              </p:cNvPr>
              <p:cNvSpPr/>
              <p:nvPr/>
            </p:nvSpPr>
            <p:spPr>
              <a:xfrm>
                <a:off x="1547446" y="4164037"/>
                <a:ext cx="1209822" cy="120982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BE61E4-BA60-44C4-A9FD-6901132BDB35}"/>
                  </a:ext>
                </a:extLst>
              </p:cNvPr>
              <p:cNvSpPr txBox="1"/>
              <p:nvPr/>
            </p:nvSpPr>
            <p:spPr>
              <a:xfrm>
                <a:off x="1401014" y="5534561"/>
                <a:ext cx="1502683" cy="21549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ctr" rtl="1"/>
                <a:r>
                  <a:rPr lang="fa-IR" altLang="en-US" sz="800" spc="600" dirty="0">
                    <a:latin typeface="Source Han Sans SC"/>
                    <a:ea typeface="Source Han Sans SC"/>
                    <a:cs typeface="B Nazanin" pitchFamily="2" charset="-78"/>
                  </a:rPr>
                  <a:t>عنوان را وارد کنید</a:t>
                </a:r>
                <a:endParaRPr lang="en-US" altLang="en-US" sz="800" spc="600" dirty="0"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10AE652-7258-4DAA-A307-D85D434F4675}"/>
                  </a:ext>
                </a:extLst>
              </p:cNvPr>
              <p:cNvSpPr txBox="1"/>
              <p:nvPr/>
            </p:nvSpPr>
            <p:spPr>
              <a:xfrm>
                <a:off x="950647" y="5934671"/>
                <a:ext cx="240342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algn="ctr" rtl="1"/>
                <a:r>
                  <a:rPr lang="fa-IR" altLang="zh-CN" sz="9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اسلاید متنی را برای پاور خود تنظیم کنید</a:t>
                </a:r>
                <a:endParaRPr lang="zh-CN" altLang="en-US" sz="9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B Nazanin" pitchFamily="2" charset="-78"/>
                </a:endParaRPr>
              </a:p>
            </p:txBody>
          </p:sp>
        </p:grpSp>
        <p:pic>
          <p:nvPicPr>
            <p:cNvPr id="23" name="图形 22" descr="带齿轮的头部">
              <a:extLst>
                <a:ext uri="{FF2B5EF4-FFF2-40B4-BE49-F238E27FC236}">
                  <a16:creationId xmlns:a16="http://schemas.microsoft.com/office/drawing/2014/main" id="{C1591C77-7675-4017-B475-4875499D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6092" y="4429439"/>
              <a:ext cx="561801" cy="561801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54640D6-52A5-4F48-B48D-4F6EB6030577}"/>
              </a:ext>
            </a:extLst>
          </p:cNvPr>
          <p:cNvGrpSpPr/>
          <p:nvPr/>
        </p:nvGrpSpPr>
        <p:grpSpPr>
          <a:xfrm>
            <a:off x="6093295" y="4121834"/>
            <a:ext cx="2403420" cy="2139966"/>
            <a:chOff x="6093295" y="4121834"/>
            <a:chExt cx="2403420" cy="21399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689D031-3C8F-4B85-BF11-81B02C5B28AB}"/>
                </a:ext>
              </a:extLst>
            </p:cNvPr>
            <p:cNvGrpSpPr/>
            <p:nvPr/>
          </p:nvGrpSpPr>
          <p:grpSpPr>
            <a:xfrm>
              <a:off x="6093295" y="4121834"/>
              <a:ext cx="2403420" cy="2139966"/>
              <a:chOff x="950647" y="4164037"/>
              <a:chExt cx="2403420" cy="2139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B80284E-A097-443E-8ADD-51F4073A97EE}"/>
                  </a:ext>
                </a:extLst>
              </p:cNvPr>
              <p:cNvSpPr/>
              <p:nvPr/>
            </p:nvSpPr>
            <p:spPr>
              <a:xfrm>
                <a:off x="1547446" y="4164037"/>
                <a:ext cx="1209822" cy="120982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BFC0DA-A625-42C7-8D84-47F361A2CD69}"/>
                  </a:ext>
                </a:extLst>
              </p:cNvPr>
              <p:cNvSpPr txBox="1"/>
              <p:nvPr/>
            </p:nvSpPr>
            <p:spPr>
              <a:xfrm>
                <a:off x="1401017" y="5534561"/>
                <a:ext cx="1502683" cy="21549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ctr" rtl="1"/>
                <a:r>
                  <a:rPr lang="fa-IR" altLang="en-US" sz="800" spc="600" dirty="0">
                    <a:latin typeface="Source Han Sans SC"/>
                    <a:ea typeface="Source Han Sans SC"/>
                    <a:cs typeface="B Nazanin" pitchFamily="2" charset="-78"/>
                  </a:rPr>
                  <a:t>عنوان را وارد کنید</a:t>
                </a:r>
                <a:endParaRPr lang="en-US" altLang="en-US" sz="800" spc="600" dirty="0"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A5FD1A-ACD8-4177-8F26-E8317F156489}"/>
                  </a:ext>
                </a:extLst>
              </p:cNvPr>
              <p:cNvSpPr txBox="1"/>
              <p:nvPr/>
            </p:nvSpPr>
            <p:spPr>
              <a:xfrm>
                <a:off x="950647" y="5934671"/>
                <a:ext cx="240342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algn="ctr" rtl="1"/>
                <a:r>
                  <a:rPr lang="fa-IR" altLang="zh-CN" sz="9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اسلاید متنی را برای پاور خود تنظیم کنید</a:t>
                </a:r>
                <a:endParaRPr lang="zh-CN" altLang="en-US" sz="9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B Nazanin" pitchFamily="2" charset="-78"/>
                </a:endParaRPr>
              </a:p>
            </p:txBody>
          </p:sp>
        </p:grpSp>
        <p:pic>
          <p:nvPicPr>
            <p:cNvPr id="25" name="图形 24" descr="靶心">
              <a:extLst>
                <a:ext uri="{FF2B5EF4-FFF2-40B4-BE49-F238E27FC236}">
                  <a16:creationId xmlns:a16="http://schemas.microsoft.com/office/drawing/2014/main" id="{4D2FE31F-C413-47E4-A494-6F0ECFB72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91405" y="4429439"/>
              <a:ext cx="607200" cy="60720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660758D-A742-4C7C-9A9D-E9766FC387B9}"/>
              </a:ext>
            </a:extLst>
          </p:cNvPr>
          <p:cNvGrpSpPr/>
          <p:nvPr/>
        </p:nvGrpSpPr>
        <p:grpSpPr>
          <a:xfrm>
            <a:off x="8491308" y="4121834"/>
            <a:ext cx="2403420" cy="2139966"/>
            <a:chOff x="8491308" y="4121834"/>
            <a:chExt cx="2403420" cy="213996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8E6FD78-069F-4DCD-9B68-B84B8042E35C}"/>
                </a:ext>
              </a:extLst>
            </p:cNvPr>
            <p:cNvGrpSpPr/>
            <p:nvPr/>
          </p:nvGrpSpPr>
          <p:grpSpPr>
            <a:xfrm>
              <a:off x="8491308" y="4121834"/>
              <a:ext cx="2403420" cy="2139966"/>
              <a:chOff x="950647" y="4164037"/>
              <a:chExt cx="2403420" cy="2139966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1551985-3327-47B7-BE2A-EE9F058228BB}"/>
                  </a:ext>
                </a:extLst>
              </p:cNvPr>
              <p:cNvSpPr/>
              <p:nvPr/>
            </p:nvSpPr>
            <p:spPr>
              <a:xfrm>
                <a:off x="1547446" y="4164037"/>
                <a:ext cx="1209822" cy="1209822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zh-CN" altLang="en-US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AEAE27-BCCC-4807-A8A0-5CB6CDD8430F}"/>
                  </a:ext>
                </a:extLst>
              </p:cNvPr>
              <p:cNvSpPr txBox="1"/>
              <p:nvPr/>
            </p:nvSpPr>
            <p:spPr>
              <a:xfrm>
                <a:off x="1401025" y="5534561"/>
                <a:ext cx="1502683" cy="21549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ctr" rtl="1"/>
                <a:r>
                  <a:rPr lang="fa-IR" altLang="en-US" sz="800" spc="600" dirty="0">
                    <a:latin typeface="Source Han Sans SC"/>
                    <a:ea typeface="Source Han Sans SC"/>
                    <a:cs typeface="B Nazanin" pitchFamily="2" charset="-78"/>
                  </a:rPr>
                  <a:t>عنوان را وارد کنید</a:t>
                </a:r>
                <a:endParaRPr lang="en-US" altLang="en-US" sz="800" spc="600" dirty="0">
                  <a:latin typeface="Source Han Sans SC"/>
                  <a:ea typeface="Source Han Sans SC"/>
                  <a:cs typeface="B Nazanin" pitchFamily="2" charset="-78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3CB9526-D4A7-46CB-83A9-1176CCD9248E}"/>
                  </a:ext>
                </a:extLst>
              </p:cNvPr>
              <p:cNvSpPr txBox="1"/>
              <p:nvPr/>
            </p:nvSpPr>
            <p:spPr>
              <a:xfrm>
                <a:off x="950647" y="5934671"/>
                <a:ext cx="240342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algn="ctr" rtl="1"/>
                <a:r>
                  <a:rPr lang="fa-IR" altLang="zh-CN" sz="9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</a:rPr>
                  <a:t>اسلاید متنی را برای پاور خود تنظیم کنید</a:t>
                </a:r>
                <a:endParaRPr lang="zh-CN" altLang="en-US" sz="9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B Nazanin" pitchFamily="2" charset="-78"/>
                </a:endParaRPr>
              </a:p>
            </p:txBody>
          </p:sp>
        </p:grpSp>
        <p:pic>
          <p:nvPicPr>
            <p:cNvPr id="27" name="图形 26" descr="齿轮">
              <a:extLst>
                <a:ext uri="{FF2B5EF4-FFF2-40B4-BE49-F238E27FC236}">
                  <a16:creationId xmlns:a16="http://schemas.microsoft.com/office/drawing/2014/main" id="{85F9C754-0B32-474F-AD9A-4F4E35E1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76495" y="4429439"/>
              <a:ext cx="639702" cy="639702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4099035" y="3042745"/>
            <a:ext cx="3894082" cy="67791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9558" y="3074274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Nazanin" pitchFamily="2" charset="-78"/>
              </a:rPr>
              <a:t>عنوان مطلب</a:t>
            </a:r>
            <a:endParaRPr lang="en-US" sz="36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44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397800" y="5336195"/>
            <a:ext cx="2207600" cy="984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992790" y="2114040"/>
            <a:ext cx="1017625" cy="1017625"/>
            <a:chOff x="4049800" y="640400"/>
            <a:chExt cx="858900" cy="858900"/>
          </a:xfrm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613469" y="3426153"/>
            <a:ext cx="1776000" cy="150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2345447" y="5229256"/>
            <a:ext cx="312400" cy="3124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2501601" y="3131664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2501572" y="4934753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729864" y="4156912"/>
            <a:ext cx="15436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  <a:endParaRPr lang="en-US" sz="1067" kern="0" dirty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2162316" y="3982561"/>
            <a:ext cx="6784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938848" y="3644288"/>
            <a:ext cx="1125600" cy="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b="1" kern="0" dirty="0">
                <a:latin typeface="Arial"/>
                <a:cs typeface="B Nazanin" pitchFamily="2" charset="-78"/>
                <a:sym typeface="Arial"/>
              </a:rPr>
              <a:t>عنوان</a:t>
            </a:r>
            <a:r>
              <a:rPr lang="es" sz="1067" b="1" kern="0" dirty="0">
                <a:latin typeface="Arial"/>
                <a:cs typeface="B Nazanin" pitchFamily="2" charset="-78"/>
                <a:sym typeface="Arial"/>
              </a:rPr>
              <a:t> 1</a:t>
            </a:r>
            <a:endParaRPr sz="1067" b="1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2114619" y="2379276"/>
            <a:ext cx="77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733" b="1" kern="0" dirty="0">
                <a:latin typeface="Arial"/>
                <a:cs typeface="B Nazanin" pitchFamily="2" charset="-78"/>
                <a:sym typeface="Arial"/>
              </a:rPr>
              <a:t>75%</a:t>
            </a:r>
            <a:endParaRPr sz="1733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4585807" y="2660200"/>
            <a:ext cx="2384400" cy="23844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8732539" y="2328267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4768648" y="2890822"/>
            <a:ext cx="1925109" cy="1925109"/>
            <a:chOff x="5681300" y="2527788"/>
            <a:chExt cx="805800" cy="805800"/>
          </a:xfrm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8321183" y="2378518"/>
            <a:ext cx="835453" cy="835453"/>
            <a:chOff x="5681300" y="2527788"/>
            <a:chExt cx="805800" cy="805800"/>
          </a:xfrm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9324153" y="2501661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  <a:endParaRPr sz="1067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8732539" y="3384400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8321183" y="3434651"/>
            <a:ext cx="835453" cy="835453"/>
            <a:chOff x="5681300" y="2527788"/>
            <a:chExt cx="805800" cy="805800"/>
          </a:xfrm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9324153" y="3557795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89" name="Google Shape;12389;p22"/>
          <p:cNvSpPr/>
          <p:nvPr/>
        </p:nvSpPr>
        <p:spPr>
          <a:xfrm>
            <a:off x="8732539" y="4440533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8321183" y="4490784"/>
            <a:ext cx="835453" cy="835453"/>
            <a:chOff x="5681300" y="2527788"/>
            <a:chExt cx="805800" cy="805800"/>
          </a:xfrm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9324153" y="46139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94" name="Google Shape;12394;p22"/>
          <p:cNvSpPr/>
          <p:nvPr/>
        </p:nvSpPr>
        <p:spPr>
          <a:xfrm>
            <a:off x="5639805" y="2572967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5639805" y="4951000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6877205" y="3761984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7060005" y="2796184"/>
            <a:ext cx="1261200" cy="10572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7060005" y="3853384"/>
            <a:ext cx="1261200" cy="1055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7060005" y="3852184"/>
            <a:ext cx="1261200" cy="1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5067617" y="3435591"/>
            <a:ext cx="1327200" cy="8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4000" b="1" kern="0" dirty="0">
                <a:latin typeface="Arial"/>
                <a:cs typeface="B Nazanin" pitchFamily="2" charset="-78"/>
                <a:sym typeface="Arial"/>
              </a:rPr>
              <a:t>75%</a:t>
            </a:r>
            <a:endParaRPr sz="40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اینفوگرافیک ممتاز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800748" y="4531551"/>
            <a:ext cx="1470521" cy="1013783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4672625" y="1715920"/>
            <a:ext cx="2082548" cy="944773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4648651" y="2865382"/>
            <a:ext cx="2129376" cy="504865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9128761" y="1297112"/>
            <a:ext cx="2079745" cy="96348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4667147" y="3576989"/>
            <a:ext cx="2094292" cy="392164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9124822" y="2400305"/>
            <a:ext cx="2087621" cy="488972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9103905" y="3932057"/>
            <a:ext cx="2129415" cy="884587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7132088" y="1293914"/>
            <a:ext cx="1824808" cy="2125073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4641919" y="1302228"/>
            <a:ext cx="2183957" cy="206589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960166" y="1731026"/>
            <a:ext cx="3302349" cy="122324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941855" y="3378313"/>
            <a:ext cx="1936947" cy="869231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cs typeface="B Nazanin" pitchFamily="2" charset="-78"/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941858" y="1292365"/>
            <a:ext cx="3358055" cy="27907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4665871" y="4887873"/>
            <a:ext cx="2090371" cy="655569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4613349" y="4195087"/>
            <a:ext cx="2155952" cy="461675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984299" y="4576459"/>
            <a:ext cx="1727843" cy="862116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7935116" y="4305121"/>
            <a:ext cx="218752" cy="1886555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7098355" y="3756514"/>
            <a:ext cx="1892276" cy="33077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7113446" y="4253931"/>
            <a:ext cx="1862093" cy="513355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694867" y="2145633"/>
            <a:ext cx="1576368" cy="882703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941866" y="2075783"/>
            <a:ext cx="1283535" cy="1080077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9087120" y="3099023"/>
            <a:ext cx="2163025" cy="736591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9113176" y="4931364"/>
            <a:ext cx="2110941" cy="634273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3117960" y="3279558"/>
            <a:ext cx="1115048" cy="1099372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cs typeface="B Nazanin" pitchFamily="2" charset="-78"/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807367" y="338341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936117" y="4207896"/>
            <a:ext cx="3187219" cy="13664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cs typeface="B Nazanin" pitchFamily="2" charset="-78"/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7917049" y="2871779"/>
          <a:ext cx="3338800" cy="11581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947286" y="1308799"/>
            <a:ext cx="3195340" cy="1302003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7917083" y="1308779"/>
          <a:ext cx="3338800" cy="130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4478233" y="2871779"/>
          <a:ext cx="3151200" cy="11580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4480882" y="4193060"/>
            <a:ext cx="3151169" cy="1396083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948618" y="2871779"/>
          <a:ext cx="3159732" cy="1185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>
                        <a:cs typeface="B Nazanin" pitchFamily="2" charset="-78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5548177" y="3410199"/>
            <a:ext cx="1736127" cy="8127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6275493" y="3786411"/>
            <a:ext cx="1219120" cy="8127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7828559" y="4223475"/>
            <a:ext cx="3363823" cy="1335272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JANUARY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FEBRUARY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MARCH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APRIL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PHASE 1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1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2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4474433" y="1268857"/>
            <a:ext cx="3151191" cy="1341153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cs typeface="B Nazanin" pitchFamily="2" charset="-78"/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cs typeface="B Nazanin" pitchFamily="2" charset="-78"/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JANUARY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FEBRUARY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MARCH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APRIL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MAY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JUNE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PHASE 1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PHASE 2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1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2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1</a:t>
              </a:r>
              <a:endParaRPr sz="533">
                <a:cs typeface="B Nazanin" pitchFamily="2" charset="-78"/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 dirty="0">
                  <a:cs typeface="B Nazanin" pitchFamily="2" charset="-78"/>
                </a:rPr>
                <a:t>Task 2</a:t>
              </a:r>
              <a:endParaRPr sz="533">
                <a:cs typeface="B Nazanin" pitchFamily="2" charset="-78"/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cs typeface="B Nazanin" pitchFamily="2" charset="-78"/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1019667" y="499183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133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6395587" y="1294582"/>
            <a:ext cx="993908" cy="958484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950752" y="2465848"/>
            <a:ext cx="1015689" cy="973195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4298703" y="2470123"/>
            <a:ext cx="914092" cy="964781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6532333" y="2479051"/>
            <a:ext cx="946871" cy="946871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7611583" y="2471726"/>
            <a:ext cx="961331" cy="961577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10871780" y="4665865"/>
            <a:ext cx="374113" cy="897552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7027856" y="4650929"/>
            <a:ext cx="627136" cy="911660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10837809" y="4536264"/>
            <a:ext cx="272" cy="5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itchFamily="2" charset="-78"/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7856058" y="4665865"/>
            <a:ext cx="391855" cy="391793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7856058" y="5170759"/>
            <a:ext cx="391855" cy="391855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9240627" y="4664794"/>
            <a:ext cx="812924" cy="89753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itchFamily="2" charset="-78"/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8448977" y="4661777"/>
            <a:ext cx="590585" cy="90085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itchFamily="2" charset="-78"/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10422691" y="3609016"/>
            <a:ext cx="830511" cy="829259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3032165" y="3621827"/>
            <a:ext cx="1747983" cy="816543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8799994" y="3609233"/>
            <a:ext cx="1480399" cy="828936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7223541" y="3605097"/>
            <a:ext cx="1432601" cy="83624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>
                  <a:cs typeface="B Nazanin" pitchFamily="2" charset="-78"/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10091824" y="2472712"/>
            <a:ext cx="1166635" cy="959467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5351073" y="1294582"/>
            <a:ext cx="950076" cy="1047868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5345041" y="2472212"/>
            <a:ext cx="1055049" cy="960467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945700" y="4665052"/>
            <a:ext cx="1877925" cy="897555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4195987" y="1294582"/>
            <a:ext cx="1060647" cy="985108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3024690" y="4658443"/>
            <a:ext cx="1766565" cy="904111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8523719" y="1392508"/>
            <a:ext cx="1508116" cy="783177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4992320" y="4658499"/>
            <a:ext cx="1834472" cy="904175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" sz="2400" dirty="0">
                      <a:cs typeface="B Nazanin" pitchFamily="2" charset="-78"/>
                    </a:rPr>
                    <a:t>     </a:t>
                  </a:r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8705266" y="2471735"/>
            <a:ext cx="1254316" cy="961423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3216357" y="2477529"/>
            <a:ext cx="950103" cy="949832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10126274" y="1294582"/>
            <a:ext cx="1127527" cy="949215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4922445" y="3609394"/>
            <a:ext cx="2157243" cy="828965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933542" y="1294581"/>
            <a:ext cx="1177607" cy="1033568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3077943" y="1294582"/>
            <a:ext cx="1023605" cy="108731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2205586" y="1294582"/>
            <a:ext cx="777919" cy="1160305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2098683" y="2476344"/>
            <a:ext cx="985429" cy="952203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10254615" y="4650706"/>
            <a:ext cx="416099" cy="912231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7483933" y="1294582"/>
            <a:ext cx="945348" cy="985812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952593" y="3609403"/>
            <a:ext cx="1937273" cy="82848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667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944773" y="1287829"/>
            <a:ext cx="2181489" cy="2034859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3470994" y="1313349"/>
            <a:ext cx="1818997" cy="1469511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3456942" y="3258924"/>
            <a:ext cx="1850055" cy="212165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3452308" y="3629358"/>
            <a:ext cx="1854003" cy="212833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3453179" y="4000459"/>
            <a:ext cx="1882172" cy="205015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3452769" y="2940993"/>
            <a:ext cx="1844671" cy="159665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3467446" y="4759192"/>
            <a:ext cx="1826041" cy="260613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3453527" y="4360766"/>
            <a:ext cx="1852088" cy="24015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3517443" y="5178072"/>
            <a:ext cx="1739479" cy="392099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5675884" y="2488902"/>
            <a:ext cx="1911761" cy="255335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5677957" y="1292326"/>
            <a:ext cx="1907615" cy="991185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sz="2400" dirty="0">
                <a:cs typeface="B Nazanin" pitchFamily="2" charset="-78"/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5664775" y="2923429"/>
            <a:ext cx="1933979" cy="1402783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5686842" y="4379681"/>
            <a:ext cx="1889844" cy="1183928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9820655" y="2917489"/>
            <a:ext cx="1428991" cy="1362105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942349" y="3486031"/>
            <a:ext cx="2260499" cy="2081116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7887122" y="2922793"/>
            <a:ext cx="1664724" cy="1367092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7696538" y="4440548"/>
            <a:ext cx="3553108" cy="1124587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itchFamily="2" charset="-78"/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7839925" y="1305693"/>
            <a:ext cx="1733135" cy="1364451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9623767" y="1305887"/>
            <a:ext cx="1625884" cy="1401820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cs typeface="B Nazanin" pitchFamily="2" charset="-78"/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cs typeface="B Nazanin" pitchFamily="2" charset="-78"/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667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533401" y="910767"/>
            <a:ext cx="3086100" cy="3651311"/>
            <a:chOff x="884237" y="1516734"/>
            <a:chExt cx="6172200" cy="7302622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60"/>
                <a:ext cx="3886200" cy="15388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4400" dirty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نمادها</a:t>
                </a:r>
                <a:endParaRPr lang="en-US" sz="4400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tx1"/>
                    </a:solidFill>
                    <a:latin typeface="Open Sans Light"/>
                    <a:cs typeface="B Nazanin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tx1"/>
                    </a:solidFill>
                    <a:latin typeface="Open Sans Light"/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5943600" cy="2756363"/>
              <a:chOff x="960437" y="4996193"/>
              <a:chExt cx="5943600" cy="2756363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692"/>
                <a:ext cx="5943600" cy="67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7" tIns="60963" rIns="121927" bIns="60963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2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3" y="4996193"/>
                <a:ext cx="50220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b="1" dirty="0">
                    <a:latin typeface="Lato Black" charset="0"/>
                    <a:ea typeface="Lato Black" charset="0"/>
                    <a:cs typeface="Lato Black" charset="0"/>
                  </a:rPr>
                  <a:t>مجموعه آیکون های اجتماعی</a:t>
                </a:r>
                <a:endParaRPr lang="en-US" b="1" dirty="0"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4914901" y="1052513"/>
            <a:ext cx="658019" cy="650875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5963445" y="1052513"/>
            <a:ext cx="658812" cy="650875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7012781" y="3969545"/>
            <a:ext cx="658019" cy="658812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7012781" y="1052513"/>
            <a:ext cx="658019" cy="650875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8061327" y="1052513"/>
            <a:ext cx="658812" cy="650875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8061327" y="3969545"/>
            <a:ext cx="658812" cy="658812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8061327" y="2024858"/>
            <a:ext cx="658812" cy="658812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9110663" y="1052513"/>
            <a:ext cx="658019" cy="650875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9110663" y="3969545"/>
            <a:ext cx="658019" cy="658812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5963445" y="2997201"/>
            <a:ext cx="658812" cy="658812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5963445" y="2024858"/>
            <a:ext cx="658812" cy="658812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7012781" y="2997201"/>
            <a:ext cx="658019" cy="658812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4914901" y="3969545"/>
            <a:ext cx="658019" cy="658812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7012781" y="2024858"/>
            <a:ext cx="658019" cy="658812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9110663" y="2997201"/>
            <a:ext cx="658019" cy="658812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8061327" y="2997201"/>
            <a:ext cx="658812" cy="658812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5963445" y="3969545"/>
            <a:ext cx="658812" cy="658812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4914901" y="2024858"/>
            <a:ext cx="658019" cy="658812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9110663" y="2024858"/>
            <a:ext cx="658019" cy="658812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4914901" y="2997201"/>
            <a:ext cx="658019" cy="658812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7012781" y="4941889"/>
            <a:ext cx="658019" cy="658812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5963445" y="4941889"/>
            <a:ext cx="658812" cy="658812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4914901" y="4941889"/>
            <a:ext cx="658019" cy="658812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8061327" y="4941889"/>
            <a:ext cx="658812" cy="658812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9110663" y="4941889"/>
            <a:ext cx="658019" cy="658812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0" name="Google Shape;13550;p26"/>
          <p:cNvGrpSpPr/>
          <p:nvPr/>
        </p:nvGrpSpPr>
        <p:grpSpPr>
          <a:xfrm>
            <a:off x="1403434" y="2354551"/>
            <a:ext cx="484567" cy="484567"/>
            <a:chOff x="6243125" y="3052825"/>
            <a:chExt cx="363425" cy="363425"/>
          </a:xfrm>
        </p:grpSpPr>
        <p:sp>
          <p:nvSpPr>
            <p:cNvPr id="13551" name="Google Shape;13551;p26"/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2" name="Google Shape;13552;p26"/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3" name="Google Shape;13553;p26"/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4" name="Google Shape;13554;p26"/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5" name="Google Shape;13555;p26"/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56" name="Google Shape;13556;p26"/>
          <p:cNvGrpSpPr/>
          <p:nvPr/>
        </p:nvGrpSpPr>
        <p:grpSpPr>
          <a:xfrm>
            <a:off x="2271152" y="2354551"/>
            <a:ext cx="516433" cy="484567"/>
            <a:chOff x="5481625" y="3052825"/>
            <a:chExt cx="387325" cy="363425"/>
          </a:xfrm>
        </p:grpSpPr>
        <p:sp>
          <p:nvSpPr>
            <p:cNvPr id="13557" name="Google Shape;13557;p26"/>
            <p:cNvSpPr/>
            <p:nvPr/>
          </p:nvSpPr>
          <p:spPr>
            <a:xfrm>
              <a:off x="5650600" y="3095400"/>
              <a:ext cx="66375" cy="57000"/>
            </a:xfrm>
            <a:custGeom>
              <a:avLst/>
              <a:gdLst/>
              <a:ahLst/>
              <a:cxnLst/>
              <a:rect l="l" t="t" r="r" b="b"/>
              <a:pathLst>
                <a:path w="2655" h="2280" extrusionOk="0">
                  <a:moveTo>
                    <a:pt x="1142" y="582"/>
                  </a:moveTo>
                  <a:cubicBezTo>
                    <a:pt x="1636" y="582"/>
                    <a:pt x="1883" y="1168"/>
                    <a:pt x="1512" y="1538"/>
                  </a:cubicBezTo>
                  <a:cubicBezTo>
                    <a:pt x="1404" y="1657"/>
                    <a:pt x="1267" y="1709"/>
                    <a:pt x="1131" y="1709"/>
                  </a:cubicBezTo>
                  <a:cubicBezTo>
                    <a:pt x="841" y="1709"/>
                    <a:pt x="556" y="1473"/>
                    <a:pt x="556" y="1137"/>
                  </a:cubicBezTo>
                  <a:cubicBezTo>
                    <a:pt x="556" y="829"/>
                    <a:pt x="802" y="582"/>
                    <a:pt x="1142" y="582"/>
                  </a:cubicBezTo>
                  <a:close/>
                  <a:moveTo>
                    <a:pt x="1134" y="1"/>
                  </a:moveTo>
                  <a:cubicBezTo>
                    <a:pt x="549" y="1"/>
                    <a:pt x="0" y="449"/>
                    <a:pt x="0" y="1137"/>
                  </a:cubicBezTo>
                  <a:cubicBezTo>
                    <a:pt x="0" y="1754"/>
                    <a:pt x="494" y="2279"/>
                    <a:pt x="1142" y="2279"/>
                  </a:cubicBezTo>
                  <a:cubicBezTo>
                    <a:pt x="2130" y="2279"/>
                    <a:pt x="2654" y="1045"/>
                    <a:pt x="1944" y="335"/>
                  </a:cubicBezTo>
                  <a:cubicBezTo>
                    <a:pt x="1704" y="104"/>
                    <a:pt x="1415" y="1"/>
                    <a:pt x="11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8" name="Google Shape;13558;p26"/>
            <p:cNvSpPr/>
            <p:nvPr/>
          </p:nvSpPr>
          <p:spPr>
            <a:xfrm>
              <a:off x="5550300" y="3295250"/>
              <a:ext cx="66375" cy="56975"/>
            </a:xfrm>
            <a:custGeom>
              <a:avLst/>
              <a:gdLst/>
              <a:ahLst/>
              <a:cxnLst/>
              <a:rect l="l" t="t" r="r" b="b"/>
              <a:pathLst>
                <a:path w="2655" h="2279" extrusionOk="0">
                  <a:moveTo>
                    <a:pt x="1142" y="581"/>
                  </a:moveTo>
                  <a:cubicBezTo>
                    <a:pt x="1636" y="581"/>
                    <a:pt x="1913" y="1198"/>
                    <a:pt x="1543" y="1538"/>
                  </a:cubicBezTo>
                  <a:cubicBezTo>
                    <a:pt x="1421" y="1660"/>
                    <a:pt x="1272" y="1715"/>
                    <a:pt x="1127" y="1715"/>
                  </a:cubicBezTo>
                  <a:cubicBezTo>
                    <a:pt x="833" y="1715"/>
                    <a:pt x="556" y="1488"/>
                    <a:pt x="556" y="1136"/>
                  </a:cubicBezTo>
                  <a:cubicBezTo>
                    <a:pt x="556" y="828"/>
                    <a:pt x="833" y="581"/>
                    <a:pt x="1142" y="581"/>
                  </a:cubicBezTo>
                  <a:close/>
                  <a:moveTo>
                    <a:pt x="1147" y="0"/>
                  </a:moveTo>
                  <a:cubicBezTo>
                    <a:pt x="563" y="0"/>
                    <a:pt x="0" y="449"/>
                    <a:pt x="0" y="1136"/>
                  </a:cubicBezTo>
                  <a:cubicBezTo>
                    <a:pt x="0" y="1754"/>
                    <a:pt x="525" y="2278"/>
                    <a:pt x="1142" y="2278"/>
                  </a:cubicBezTo>
                  <a:cubicBezTo>
                    <a:pt x="2160" y="2278"/>
                    <a:pt x="2654" y="1044"/>
                    <a:pt x="1944" y="334"/>
                  </a:cubicBezTo>
                  <a:cubicBezTo>
                    <a:pt x="1714" y="104"/>
                    <a:pt x="1428" y="0"/>
                    <a:pt x="11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59" name="Google Shape;13559;p26"/>
            <p:cNvSpPr/>
            <p:nvPr/>
          </p:nvSpPr>
          <p:spPr>
            <a:xfrm>
              <a:off x="5481625" y="3059950"/>
              <a:ext cx="387325" cy="356300"/>
            </a:xfrm>
            <a:custGeom>
              <a:avLst/>
              <a:gdLst/>
              <a:ahLst/>
              <a:cxnLst/>
              <a:rect l="l" t="t" r="r" b="b"/>
              <a:pathLst>
                <a:path w="15493" h="14252" extrusionOk="0">
                  <a:moveTo>
                    <a:pt x="7901" y="4530"/>
                  </a:moveTo>
                  <a:cubicBezTo>
                    <a:pt x="8426" y="4530"/>
                    <a:pt x="8919" y="4870"/>
                    <a:pt x="9166" y="5364"/>
                  </a:cubicBezTo>
                  <a:cubicBezTo>
                    <a:pt x="8765" y="5580"/>
                    <a:pt x="8325" y="5688"/>
                    <a:pt x="7886" y="5688"/>
                  </a:cubicBezTo>
                  <a:cubicBezTo>
                    <a:pt x="7446" y="5688"/>
                    <a:pt x="7006" y="5580"/>
                    <a:pt x="6605" y="5364"/>
                  </a:cubicBezTo>
                  <a:cubicBezTo>
                    <a:pt x="6852" y="4870"/>
                    <a:pt x="7345" y="4530"/>
                    <a:pt x="7901" y="4530"/>
                  </a:cubicBezTo>
                  <a:close/>
                  <a:moveTo>
                    <a:pt x="3889" y="8296"/>
                  </a:moveTo>
                  <a:cubicBezTo>
                    <a:pt x="4630" y="8296"/>
                    <a:pt x="5339" y="8573"/>
                    <a:pt x="5833" y="9129"/>
                  </a:cubicBezTo>
                  <a:cubicBezTo>
                    <a:pt x="6882" y="10240"/>
                    <a:pt x="6790" y="12030"/>
                    <a:pt x="5648" y="13017"/>
                  </a:cubicBezTo>
                  <a:cubicBezTo>
                    <a:pt x="5262" y="12323"/>
                    <a:pt x="4568" y="11976"/>
                    <a:pt x="3877" y="11976"/>
                  </a:cubicBezTo>
                  <a:cubicBezTo>
                    <a:pt x="3187" y="11976"/>
                    <a:pt x="2500" y="12323"/>
                    <a:pt x="2130" y="13017"/>
                  </a:cubicBezTo>
                  <a:cubicBezTo>
                    <a:pt x="247" y="11382"/>
                    <a:pt x="1389" y="8296"/>
                    <a:pt x="3889" y="8296"/>
                  </a:cubicBezTo>
                  <a:close/>
                  <a:moveTo>
                    <a:pt x="11859" y="8306"/>
                  </a:moveTo>
                  <a:cubicBezTo>
                    <a:pt x="13233" y="8306"/>
                    <a:pt x="14546" y="9365"/>
                    <a:pt x="14567" y="10981"/>
                  </a:cubicBezTo>
                  <a:lnTo>
                    <a:pt x="14598" y="10981"/>
                  </a:lnTo>
                  <a:cubicBezTo>
                    <a:pt x="14567" y="11783"/>
                    <a:pt x="14228" y="12524"/>
                    <a:pt x="13641" y="13017"/>
                  </a:cubicBezTo>
                  <a:cubicBezTo>
                    <a:pt x="13271" y="12323"/>
                    <a:pt x="12584" y="11976"/>
                    <a:pt x="11894" y="11976"/>
                  </a:cubicBezTo>
                  <a:cubicBezTo>
                    <a:pt x="11203" y="11976"/>
                    <a:pt x="10509" y="12323"/>
                    <a:pt x="10123" y="13017"/>
                  </a:cubicBezTo>
                  <a:cubicBezTo>
                    <a:pt x="8950" y="12030"/>
                    <a:pt x="8889" y="10240"/>
                    <a:pt x="9938" y="9129"/>
                  </a:cubicBezTo>
                  <a:cubicBezTo>
                    <a:pt x="10496" y="8560"/>
                    <a:pt x="11185" y="8306"/>
                    <a:pt x="11859" y="8306"/>
                  </a:cubicBezTo>
                  <a:close/>
                  <a:moveTo>
                    <a:pt x="3904" y="12547"/>
                  </a:moveTo>
                  <a:cubicBezTo>
                    <a:pt x="4414" y="12547"/>
                    <a:pt x="4923" y="12817"/>
                    <a:pt x="5185" y="13357"/>
                  </a:cubicBezTo>
                  <a:cubicBezTo>
                    <a:pt x="4784" y="13573"/>
                    <a:pt x="4344" y="13681"/>
                    <a:pt x="3904" y="13681"/>
                  </a:cubicBezTo>
                  <a:cubicBezTo>
                    <a:pt x="3465" y="13681"/>
                    <a:pt x="3025" y="13573"/>
                    <a:pt x="2624" y="13357"/>
                  </a:cubicBezTo>
                  <a:cubicBezTo>
                    <a:pt x="2886" y="12817"/>
                    <a:pt x="3395" y="12547"/>
                    <a:pt x="3904" y="12547"/>
                  </a:cubicBezTo>
                  <a:close/>
                  <a:moveTo>
                    <a:pt x="11909" y="12547"/>
                  </a:moveTo>
                  <a:cubicBezTo>
                    <a:pt x="12422" y="12547"/>
                    <a:pt x="12931" y="12817"/>
                    <a:pt x="13178" y="13357"/>
                  </a:cubicBezTo>
                  <a:cubicBezTo>
                    <a:pt x="12777" y="13573"/>
                    <a:pt x="12337" y="13681"/>
                    <a:pt x="11898" y="13681"/>
                  </a:cubicBezTo>
                  <a:cubicBezTo>
                    <a:pt x="11458" y="13681"/>
                    <a:pt x="11018" y="13573"/>
                    <a:pt x="10617" y="13357"/>
                  </a:cubicBezTo>
                  <a:cubicBezTo>
                    <a:pt x="10879" y="12817"/>
                    <a:pt x="11396" y="12547"/>
                    <a:pt x="11909" y="12547"/>
                  </a:cubicBezTo>
                  <a:close/>
                  <a:moveTo>
                    <a:pt x="6621" y="0"/>
                  </a:moveTo>
                  <a:cubicBezTo>
                    <a:pt x="6583" y="0"/>
                    <a:pt x="6545" y="8"/>
                    <a:pt x="6512" y="25"/>
                  </a:cubicBezTo>
                  <a:cubicBezTo>
                    <a:pt x="3457" y="1413"/>
                    <a:pt x="4259" y="5950"/>
                    <a:pt x="7592" y="6228"/>
                  </a:cubicBezTo>
                  <a:lnTo>
                    <a:pt x="7592" y="7833"/>
                  </a:lnTo>
                  <a:lnTo>
                    <a:pt x="6111" y="8573"/>
                  </a:lnTo>
                  <a:cubicBezTo>
                    <a:pt x="5470" y="7991"/>
                    <a:pt x="4680" y="7716"/>
                    <a:pt x="3899" y="7716"/>
                  </a:cubicBezTo>
                  <a:cubicBezTo>
                    <a:pt x="2612" y="7716"/>
                    <a:pt x="1352" y="8463"/>
                    <a:pt x="834" y="9808"/>
                  </a:cubicBezTo>
                  <a:cubicBezTo>
                    <a:pt x="0" y="11937"/>
                    <a:pt x="1574" y="14252"/>
                    <a:pt x="3889" y="14252"/>
                  </a:cubicBezTo>
                  <a:cubicBezTo>
                    <a:pt x="5679" y="14252"/>
                    <a:pt x="7160" y="12801"/>
                    <a:pt x="7160" y="10981"/>
                  </a:cubicBezTo>
                  <a:cubicBezTo>
                    <a:pt x="7160" y="10271"/>
                    <a:pt x="6913" y="9592"/>
                    <a:pt x="6481" y="9005"/>
                  </a:cubicBezTo>
                  <a:lnTo>
                    <a:pt x="7901" y="8326"/>
                  </a:lnTo>
                  <a:lnTo>
                    <a:pt x="9290" y="9005"/>
                  </a:lnTo>
                  <a:cubicBezTo>
                    <a:pt x="8271" y="10425"/>
                    <a:pt x="8518" y="12400"/>
                    <a:pt x="9876" y="13480"/>
                  </a:cubicBezTo>
                  <a:cubicBezTo>
                    <a:pt x="10472" y="13954"/>
                    <a:pt x="11186" y="14184"/>
                    <a:pt x="11896" y="14184"/>
                  </a:cubicBezTo>
                  <a:cubicBezTo>
                    <a:pt x="12806" y="14184"/>
                    <a:pt x="13710" y="13807"/>
                    <a:pt x="14351" y="13079"/>
                  </a:cubicBezTo>
                  <a:cubicBezTo>
                    <a:pt x="15493" y="11783"/>
                    <a:pt x="15400" y="9808"/>
                    <a:pt x="14166" y="8604"/>
                  </a:cubicBezTo>
                  <a:cubicBezTo>
                    <a:pt x="13525" y="7995"/>
                    <a:pt x="12702" y="7686"/>
                    <a:pt x="11882" y="7686"/>
                  </a:cubicBezTo>
                  <a:cubicBezTo>
                    <a:pt x="11082" y="7686"/>
                    <a:pt x="10285" y="7979"/>
                    <a:pt x="9660" y="8573"/>
                  </a:cubicBezTo>
                  <a:lnTo>
                    <a:pt x="8179" y="7833"/>
                  </a:lnTo>
                  <a:lnTo>
                    <a:pt x="8179" y="6228"/>
                  </a:lnTo>
                  <a:cubicBezTo>
                    <a:pt x="11512" y="5950"/>
                    <a:pt x="12283" y="1413"/>
                    <a:pt x="9259" y="25"/>
                  </a:cubicBezTo>
                  <a:cubicBezTo>
                    <a:pt x="9218" y="8"/>
                    <a:pt x="9176" y="0"/>
                    <a:pt x="9136" y="0"/>
                  </a:cubicBezTo>
                  <a:cubicBezTo>
                    <a:pt x="9026" y="0"/>
                    <a:pt x="8925" y="58"/>
                    <a:pt x="8858" y="148"/>
                  </a:cubicBezTo>
                  <a:cubicBezTo>
                    <a:pt x="8796" y="302"/>
                    <a:pt x="8858" y="488"/>
                    <a:pt x="9012" y="549"/>
                  </a:cubicBezTo>
                  <a:cubicBezTo>
                    <a:pt x="10802" y="1383"/>
                    <a:pt x="11111" y="3759"/>
                    <a:pt x="9629" y="5055"/>
                  </a:cubicBezTo>
                  <a:cubicBezTo>
                    <a:pt x="9259" y="4345"/>
                    <a:pt x="8572" y="3990"/>
                    <a:pt x="7886" y="3990"/>
                  </a:cubicBezTo>
                  <a:cubicBezTo>
                    <a:pt x="7199" y="3990"/>
                    <a:pt x="6512" y="4345"/>
                    <a:pt x="6142" y="5055"/>
                  </a:cubicBezTo>
                  <a:cubicBezTo>
                    <a:pt x="4630" y="3759"/>
                    <a:pt x="4969" y="1383"/>
                    <a:pt x="6759" y="549"/>
                  </a:cubicBezTo>
                  <a:cubicBezTo>
                    <a:pt x="6913" y="488"/>
                    <a:pt x="6975" y="302"/>
                    <a:pt x="6882" y="148"/>
                  </a:cubicBezTo>
                  <a:cubicBezTo>
                    <a:pt x="6837" y="58"/>
                    <a:pt x="6726" y="0"/>
                    <a:pt x="6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0" name="Google Shape;13560;p26"/>
            <p:cNvSpPr/>
            <p:nvPr/>
          </p:nvSpPr>
          <p:spPr>
            <a:xfrm>
              <a:off x="5750125" y="3295250"/>
              <a:ext cx="66375" cy="56975"/>
            </a:xfrm>
            <a:custGeom>
              <a:avLst/>
              <a:gdLst/>
              <a:ahLst/>
              <a:cxnLst/>
              <a:rect l="l" t="t" r="r" b="b"/>
              <a:pathLst>
                <a:path w="2655" h="2279" extrusionOk="0">
                  <a:moveTo>
                    <a:pt x="1142" y="581"/>
                  </a:moveTo>
                  <a:cubicBezTo>
                    <a:pt x="1667" y="581"/>
                    <a:pt x="1914" y="1198"/>
                    <a:pt x="1543" y="1538"/>
                  </a:cubicBezTo>
                  <a:cubicBezTo>
                    <a:pt x="1431" y="1660"/>
                    <a:pt x="1289" y="1715"/>
                    <a:pt x="1149" y="1715"/>
                  </a:cubicBezTo>
                  <a:cubicBezTo>
                    <a:pt x="864" y="1715"/>
                    <a:pt x="587" y="1488"/>
                    <a:pt x="587" y="1136"/>
                  </a:cubicBezTo>
                  <a:cubicBezTo>
                    <a:pt x="587" y="828"/>
                    <a:pt x="833" y="581"/>
                    <a:pt x="1142" y="581"/>
                  </a:cubicBezTo>
                  <a:close/>
                  <a:moveTo>
                    <a:pt x="1148" y="0"/>
                  </a:moveTo>
                  <a:cubicBezTo>
                    <a:pt x="563" y="0"/>
                    <a:pt x="0" y="449"/>
                    <a:pt x="0" y="1136"/>
                  </a:cubicBezTo>
                  <a:cubicBezTo>
                    <a:pt x="0" y="1754"/>
                    <a:pt x="525" y="2278"/>
                    <a:pt x="1142" y="2278"/>
                  </a:cubicBezTo>
                  <a:cubicBezTo>
                    <a:pt x="2161" y="2278"/>
                    <a:pt x="2654" y="1044"/>
                    <a:pt x="1945" y="334"/>
                  </a:cubicBezTo>
                  <a:cubicBezTo>
                    <a:pt x="1714" y="104"/>
                    <a:pt x="1428" y="0"/>
                    <a:pt x="11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1" name="Google Shape;13561;p26"/>
            <p:cNvSpPr/>
            <p:nvPr/>
          </p:nvSpPr>
          <p:spPr>
            <a:xfrm>
              <a:off x="5669100" y="305282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402" y="1"/>
                  </a:moveTo>
                  <a:cubicBezTo>
                    <a:pt x="124" y="1"/>
                    <a:pt x="1" y="310"/>
                    <a:pt x="186" y="495"/>
                  </a:cubicBezTo>
                  <a:cubicBezTo>
                    <a:pt x="243" y="552"/>
                    <a:pt x="311" y="576"/>
                    <a:pt x="379" y="576"/>
                  </a:cubicBezTo>
                  <a:cubicBezTo>
                    <a:pt x="531" y="576"/>
                    <a:pt x="680" y="450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62" name="Google Shape;13562;p26"/>
          <p:cNvGrpSpPr/>
          <p:nvPr/>
        </p:nvGrpSpPr>
        <p:grpSpPr>
          <a:xfrm>
            <a:off x="3310333" y="2354100"/>
            <a:ext cx="417200" cy="485467"/>
            <a:chOff x="2518100" y="3601800"/>
            <a:chExt cx="312900" cy="364100"/>
          </a:xfrm>
        </p:grpSpPr>
        <p:sp>
          <p:nvSpPr>
            <p:cNvPr id="13563" name="Google Shape;13563;p26"/>
            <p:cNvSpPr/>
            <p:nvPr/>
          </p:nvSpPr>
          <p:spPr>
            <a:xfrm>
              <a:off x="2560550" y="3734875"/>
              <a:ext cx="156650" cy="141725"/>
            </a:xfrm>
            <a:custGeom>
              <a:avLst/>
              <a:gdLst/>
              <a:ahLst/>
              <a:cxnLst/>
              <a:rect l="l" t="t" r="r" b="b"/>
              <a:pathLst>
                <a:path w="6266" h="5669" extrusionOk="0">
                  <a:moveTo>
                    <a:pt x="3426" y="556"/>
                  </a:moveTo>
                  <a:lnTo>
                    <a:pt x="3426" y="1698"/>
                  </a:lnTo>
                  <a:cubicBezTo>
                    <a:pt x="2531" y="1822"/>
                    <a:pt x="1852" y="2531"/>
                    <a:pt x="1729" y="3396"/>
                  </a:cubicBezTo>
                  <a:lnTo>
                    <a:pt x="587" y="3396"/>
                  </a:lnTo>
                  <a:lnTo>
                    <a:pt x="587" y="556"/>
                  </a:lnTo>
                  <a:close/>
                  <a:moveTo>
                    <a:pt x="3426" y="2285"/>
                  </a:moveTo>
                  <a:lnTo>
                    <a:pt x="3426" y="3396"/>
                  </a:lnTo>
                  <a:lnTo>
                    <a:pt x="2315" y="3396"/>
                  </a:lnTo>
                  <a:cubicBezTo>
                    <a:pt x="2407" y="2840"/>
                    <a:pt x="2870" y="2408"/>
                    <a:pt x="3426" y="2285"/>
                  </a:cubicBezTo>
                  <a:close/>
                  <a:moveTo>
                    <a:pt x="3981" y="2285"/>
                  </a:moveTo>
                  <a:cubicBezTo>
                    <a:pt x="4630" y="2408"/>
                    <a:pt x="5123" y="2994"/>
                    <a:pt x="5123" y="3673"/>
                  </a:cubicBezTo>
                  <a:cubicBezTo>
                    <a:pt x="5107" y="4588"/>
                    <a:pt x="4391" y="5081"/>
                    <a:pt x="3682" y="5081"/>
                  </a:cubicBezTo>
                  <a:cubicBezTo>
                    <a:pt x="3074" y="5081"/>
                    <a:pt x="2471" y="4720"/>
                    <a:pt x="2315" y="3951"/>
                  </a:cubicBezTo>
                  <a:lnTo>
                    <a:pt x="3704" y="3951"/>
                  </a:lnTo>
                  <a:cubicBezTo>
                    <a:pt x="3858" y="3951"/>
                    <a:pt x="3981" y="3828"/>
                    <a:pt x="3981" y="3673"/>
                  </a:cubicBezTo>
                  <a:lnTo>
                    <a:pt x="3981" y="2285"/>
                  </a:lnTo>
                  <a:close/>
                  <a:moveTo>
                    <a:pt x="309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3673"/>
                  </a:lnTo>
                  <a:cubicBezTo>
                    <a:pt x="0" y="3828"/>
                    <a:pt x="124" y="3951"/>
                    <a:pt x="309" y="3951"/>
                  </a:cubicBezTo>
                  <a:lnTo>
                    <a:pt x="1729" y="3951"/>
                  </a:lnTo>
                  <a:cubicBezTo>
                    <a:pt x="1890" y="5021"/>
                    <a:pt x="2791" y="5669"/>
                    <a:pt x="3715" y="5669"/>
                  </a:cubicBezTo>
                  <a:cubicBezTo>
                    <a:pt x="4203" y="5669"/>
                    <a:pt x="4698" y="5488"/>
                    <a:pt x="5092" y="5093"/>
                  </a:cubicBezTo>
                  <a:cubicBezTo>
                    <a:pt x="6265" y="3920"/>
                    <a:pt x="5586" y="1945"/>
                    <a:pt x="3981" y="1698"/>
                  </a:cubicBezTo>
                  <a:lnTo>
                    <a:pt x="3981" y="279"/>
                  </a:lnTo>
                  <a:cubicBezTo>
                    <a:pt x="3981" y="124"/>
                    <a:pt x="3858" y="1"/>
                    <a:pt x="3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4" name="Google Shape;13564;p26"/>
            <p:cNvSpPr/>
            <p:nvPr/>
          </p:nvSpPr>
          <p:spPr>
            <a:xfrm>
              <a:off x="2557900" y="3904525"/>
              <a:ext cx="144625" cy="14100"/>
            </a:xfrm>
            <a:custGeom>
              <a:avLst/>
              <a:gdLst/>
              <a:ahLst/>
              <a:cxnLst/>
              <a:rect l="l" t="t" r="r" b="b"/>
              <a:pathLst>
                <a:path w="5785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5507" y="560"/>
                  </a:lnTo>
                  <a:cubicBezTo>
                    <a:pt x="5661" y="560"/>
                    <a:pt x="5785" y="436"/>
                    <a:pt x="5785" y="282"/>
                  </a:cubicBezTo>
                  <a:cubicBezTo>
                    <a:pt x="5785" y="128"/>
                    <a:pt x="5661" y="4"/>
                    <a:pt x="5507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5" name="Google Shape;13565;p26"/>
            <p:cNvSpPr/>
            <p:nvPr/>
          </p:nvSpPr>
          <p:spPr>
            <a:xfrm>
              <a:off x="2772325" y="3669300"/>
              <a:ext cx="58675" cy="250000"/>
            </a:xfrm>
            <a:custGeom>
              <a:avLst/>
              <a:gdLst/>
              <a:ahLst/>
              <a:cxnLst/>
              <a:rect l="l" t="t" r="r" b="b"/>
              <a:pathLst>
                <a:path w="2347" h="10000" extrusionOk="0">
                  <a:moveTo>
                    <a:pt x="1189" y="587"/>
                  </a:moveTo>
                  <a:cubicBezTo>
                    <a:pt x="1498" y="587"/>
                    <a:pt x="1745" y="865"/>
                    <a:pt x="1745" y="1173"/>
                  </a:cubicBezTo>
                  <a:lnTo>
                    <a:pt x="1745" y="1729"/>
                  </a:lnTo>
                  <a:lnTo>
                    <a:pt x="634" y="1729"/>
                  </a:lnTo>
                  <a:lnTo>
                    <a:pt x="634" y="1204"/>
                  </a:lnTo>
                  <a:cubicBezTo>
                    <a:pt x="604" y="911"/>
                    <a:pt x="853" y="646"/>
                    <a:pt x="1142" y="646"/>
                  </a:cubicBezTo>
                  <a:cubicBezTo>
                    <a:pt x="1158" y="646"/>
                    <a:pt x="1173" y="647"/>
                    <a:pt x="1189" y="649"/>
                  </a:cubicBezTo>
                  <a:lnTo>
                    <a:pt x="1189" y="587"/>
                  </a:lnTo>
                  <a:close/>
                  <a:moveTo>
                    <a:pt x="1745" y="2315"/>
                  </a:moveTo>
                  <a:lnTo>
                    <a:pt x="1745" y="6852"/>
                  </a:lnTo>
                  <a:lnTo>
                    <a:pt x="634" y="6852"/>
                  </a:lnTo>
                  <a:lnTo>
                    <a:pt x="634" y="2315"/>
                  </a:lnTo>
                  <a:close/>
                  <a:moveTo>
                    <a:pt x="1652" y="7407"/>
                  </a:moveTo>
                  <a:lnTo>
                    <a:pt x="1189" y="8796"/>
                  </a:lnTo>
                  <a:lnTo>
                    <a:pt x="726" y="7407"/>
                  </a:lnTo>
                  <a:close/>
                  <a:moveTo>
                    <a:pt x="1174" y="1"/>
                  </a:moveTo>
                  <a:cubicBezTo>
                    <a:pt x="587" y="1"/>
                    <a:pt x="1" y="402"/>
                    <a:pt x="47" y="1204"/>
                  </a:cubicBezTo>
                  <a:lnTo>
                    <a:pt x="47" y="7160"/>
                  </a:lnTo>
                  <a:cubicBezTo>
                    <a:pt x="16" y="7191"/>
                    <a:pt x="16" y="7222"/>
                    <a:pt x="47" y="7253"/>
                  </a:cubicBezTo>
                  <a:lnTo>
                    <a:pt x="78" y="7253"/>
                  </a:lnTo>
                  <a:lnTo>
                    <a:pt x="911" y="9784"/>
                  </a:lnTo>
                  <a:cubicBezTo>
                    <a:pt x="942" y="9907"/>
                    <a:pt x="1066" y="10000"/>
                    <a:pt x="1189" y="10000"/>
                  </a:cubicBezTo>
                  <a:cubicBezTo>
                    <a:pt x="1312" y="10000"/>
                    <a:pt x="1405" y="9907"/>
                    <a:pt x="1467" y="9784"/>
                  </a:cubicBezTo>
                  <a:lnTo>
                    <a:pt x="2300" y="7253"/>
                  </a:lnTo>
                  <a:cubicBezTo>
                    <a:pt x="2300" y="7222"/>
                    <a:pt x="2300" y="7191"/>
                    <a:pt x="2300" y="7160"/>
                  </a:cubicBezTo>
                  <a:lnTo>
                    <a:pt x="2300" y="1204"/>
                  </a:lnTo>
                  <a:cubicBezTo>
                    <a:pt x="2346" y="402"/>
                    <a:pt x="1760" y="1"/>
                    <a:pt x="1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6" name="Google Shape;13566;p26"/>
            <p:cNvSpPr/>
            <p:nvPr/>
          </p:nvSpPr>
          <p:spPr>
            <a:xfrm>
              <a:off x="2621325" y="3951675"/>
              <a:ext cx="18725" cy="14225"/>
            </a:xfrm>
            <a:custGeom>
              <a:avLst/>
              <a:gdLst/>
              <a:ahLst/>
              <a:cxnLst/>
              <a:rect l="l" t="t" r="r" b="b"/>
              <a:pathLst>
                <a:path w="749" h="569" extrusionOk="0">
                  <a:moveTo>
                    <a:pt x="415" y="1"/>
                  </a:moveTo>
                  <a:cubicBezTo>
                    <a:pt x="371" y="1"/>
                    <a:pt x="326" y="11"/>
                    <a:pt x="285" y="32"/>
                  </a:cubicBezTo>
                  <a:cubicBezTo>
                    <a:pt x="0" y="213"/>
                    <a:pt x="172" y="568"/>
                    <a:pt x="417" y="568"/>
                  </a:cubicBezTo>
                  <a:cubicBezTo>
                    <a:pt x="464" y="568"/>
                    <a:pt x="513" y="555"/>
                    <a:pt x="563" y="526"/>
                  </a:cubicBezTo>
                  <a:cubicBezTo>
                    <a:pt x="686" y="433"/>
                    <a:pt x="748" y="279"/>
                    <a:pt x="655" y="124"/>
                  </a:cubicBezTo>
                  <a:cubicBezTo>
                    <a:pt x="594" y="42"/>
                    <a:pt x="505" y="1"/>
                    <a:pt x="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67" name="Google Shape;13567;p26"/>
            <p:cNvSpPr/>
            <p:nvPr/>
          </p:nvSpPr>
          <p:spPr>
            <a:xfrm>
              <a:off x="2518100" y="3601800"/>
              <a:ext cx="226875" cy="363800"/>
            </a:xfrm>
            <a:custGeom>
              <a:avLst/>
              <a:gdLst/>
              <a:ahLst/>
              <a:cxnLst/>
              <a:rect l="l" t="t" r="r" b="b"/>
              <a:pathLst>
                <a:path w="9075" h="14552" extrusionOk="0">
                  <a:moveTo>
                    <a:pt x="8241" y="1435"/>
                  </a:moveTo>
                  <a:cubicBezTo>
                    <a:pt x="8395" y="1435"/>
                    <a:pt x="8519" y="1559"/>
                    <a:pt x="8519" y="1744"/>
                  </a:cubicBezTo>
                  <a:lnTo>
                    <a:pt x="8519" y="3441"/>
                  </a:lnTo>
                  <a:lnTo>
                    <a:pt x="587" y="3441"/>
                  </a:lnTo>
                  <a:lnTo>
                    <a:pt x="587" y="1744"/>
                  </a:lnTo>
                  <a:cubicBezTo>
                    <a:pt x="587" y="1559"/>
                    <a:pt x="711" y="1435"/>
                    <a:pt x="865" y="1435"/>
                  </a:cubicBezTo>
                  <a:lnTo>
                    <a:pt x="1698" y="1435"/>
                  </a:lnTo>
                  <a:lnTo>
                    <a:pt x="1698" y="2022"/>
                  </a:lnTo>
                  <a:cubicBezTo>
                    <a:pt x="1683" y="2238"/>
                    <a:pt x="1837" y="2346"/>
                    <a:pt x="1991" y="2346"/>
                  </a:cubicBezTo>
                  <a:cubicBezTo>
                    <a:pt x="2146" y="2346"/>
                    <a:pt x="2300" y="2238"/>
                    <a:pt x="2285" y="2022"/>
                  </a:cubicBezTo>
                  <a:lnTo>
                    <a:pt x="2285" y="1435"/>
                  </a:lnTo>
                  <a:lnTo>
                    <a:pt x="3396" y="1435"/>
                  </a:lnTo>
                  <a:lnTo>
                    <a:pt x="3396" y="2022"/>
                  </a:lnTo>
                  <a:cubicBezTo>
                    <a:pt x="3396" y="2176"/>
                    <a:pt x="3550" y="2299"/>
                    <a:pt x="3704" y="2299"/>
                  </a:cubicBezTo>
                  <a:cubicBezTo>
                    <a:pt x="3859" y="2299"/>
                    <a:pt x="3982" y="2176"/>
                    <a:pt x="3982" y="2022"/>
                  </a:cubicBezTo>
                  <a:lnTo>
                    <a:pt x="3982" y="1435"/>
                  </a:lnTo>
                  <a:lnTo>
                    <a:pt x="5124" y="1435"/>
                  </a:lnTo>
                  <a:lnTo>
                    <a:pt x="5124" y="2022"/>
                  </a:lnTo>
                  <a:cubicBezTo>
                    <a:pt x="5093" y="2238"/>
                    <a:pt x="5247" y="2346"/>
                    <a:pt x="5402" y="2346"/>
                  </a:cubicBezTo>
                  <a:cubicBezTo>
                    <a:pt x="5556" y="2346"/>
                    <a:pt x="5710" y="2238"/>
                    <a:pt x="5679" y="2022"/>
                  </a:cubicBezTo>
                  <a:lnTo>
                    <a:pt x="5679" y="1435"/>
                  </a:lnTo>
                  <a:lnTo>
                    <a:pt x="6821" y="1435"/>
                  </a:lnTo>
                  <a:lnTo>
                    <a:pt x="6821" y="2022"/>
                  </a:lnTo>
                  <a:cubicBezTo>
                    <a:pt x="6790" y="2238"/>
                    <a:pt x="6945" y="2346"/>
                    <a:pt x="7099" y="2346"/>
                  </a:cubicBezTo>
                  <a:cubicBezTo>
                    <a:pt x="7253" y="2346"/>
                    <a:pt x="7408" y="2238"/>
                    <a:pt x="7377" y="2022"/>
                  </a:cubicBezTo>
                  <a:lnTo>
                    <a:pt x="7377" y="1435"/>
                  </a:lnTo>
                  <a:close/>
                  <a:moveTo>
                    <a:pt x="1991" y="0"/>
                  </a:moveTo>
                  <a:cubicBezTo>
                    <a:pt x="1837" y="0"/>
                    <a:pt x="1683" y="108"/>
                    <a:pt x="1698" y="324"/>
                  </a:cubicBezTo>
                  <a:lnTo>
                    <a:pt x="1698" y="880"/>
                  </a:lnTo>
                  <a:lnTo>
                    <a:pt x="865" y="880"/>
                  </a:lnTo>
                  <a:cubicBezTo>
                    <a:pt x="371" y="880"/>
                    <a:pt x="1" y="1250"/>
                    <a:pt x="1" y="1744"/>
                  </a:cubicBezTo>
                  <a:lnTo>
                    <a:pt x="1" y="14274"/>
                  </a:lnTo>
                  <a:cubicBezTo>
                    <a:pt x="1" y="14428"/>
                    <a:pt x="124" y="14551"/>
                    <a:pt x="279" y="14551"/>
                  </a:cubicBezTo>
                  <a:lnTo>
                    <a:pt x="3272" y="14551"/>
                  </a:lnTo>
                  <a:cubicBezTo>
                    <a:pt x="3427" y="14551"/>
                    <a:pt x="3550" y="14428"/>
                    <a:pt x="3550" y="14274"/>
                  </a:cubicBezTo>
                  <a:cubicBezTo>
                    <a:pt x="3550" y="14119"/>
                    <a:pt x="3427" y="13996"/>
                    <a:pt x="3272" y="13996"/>
                  </a:cubicBezTo>
                  <a:lnTo>
                    <a:pt x="556" y="13996"/>
                  </a:lnTo>
                  <a:lnTo>
                    <a:pt x="556" y="3997"/>
                  </a:lnTo>
                  <a:lnTo>
                    <a:pt x="8519" y="3997"/>
                  </a:lnTo>
                  <a:lnTo>
                    <a:pt x="8519" y="13996"/>
                  </a:lnTo>
                  <a:lnTo>
                    <a:pt x="5834" y="13996"/>
                  </a:lnTo>
                  <a:cubicBezTo>
                    <a:pt x="5649" y="13996"/>
                    <a:pt x="5525" y="14119"/>
                    <a:pt x="5525" y="14274"/>
                  </a:cubicBezTo>
                  <a:cubicBezTo>
                    <a:pt x="5525" y="14428"/>
                    <a:pt x="5649" y="14551"/>
                    <a:pt x="5834" y="14551"/>
                  </a:cubicBezTo>
                  <a:lnTo>
                    <a:pt x="8797" y="14551"/>
                  </a:lnTo>
                  <a:cubicBezTo>
                    <a:pt x="8951" y="14551"/>
                    <a:pt x="9074" y="14428"/>
                    <a:pt x="9074" y="14274"/>
                  </a:cubicBezTo>
                  <a:lnTo>
                    <a:pt x="9074" y="1744"/>
                  </a:lnTo>
                  <a:cubicBezTo>
                    <a:pt x="9074" y="1250"/>
                    <a:pt x="8704" y="880"/>
                    <a:pt x="8241" y="880"/>
                  </a:cubicBezTo>
                  <a:lnTo>
                    <a:pt x="7377" y="880"/>
                  </a:lnTo>
                  <a:lnTo>
                    <a:pt x="7377" y="324"/>
                  </a:lnTo>
                  <a:cubicBezTo>
                    <a:pt x="7408" y="108"/>
                    <a:pt x="7253" y="0"/>
                    <a:pt x="7099" y="0"/>
                  </a:cubicBezTo>
                  <a:cubicBezTo>
                    <a:pt x="6945" y="0"/>
                    <a:pt x="6790" y="108"/>
                    <a:pt x="6821" y="324"/>
                  </a:cubicBezTo>
                  <a:lnTo>
                    <a:pt x="6821" y="880"/>
                  </a:lnTo>
                  <a:lnTo>
                    <a:pt x="5679" y="880"/>
                  </a:lnTo>
                  <a:lnTo>
                    <a:pt x="5679" y="324"/>
                  </a:lnTo>
                  <a:cubicBezTo>
                    <a:pt x="5695" y="108"/>
                    <a:pt x="5541" y="0"/>
                    <a:pt x="5390" y="0"/>
                  </a:cubicBezTo>
                  <a:cubicBezTo>
                    <a:pt x="5240" y="0"/>
                    <a:pt x="5093" y="108"/>
                    <a:pt x="5124" y="324"/>
                  </a:cubicBezTo>
                  <a:lnTo>
                    <a:pt x="5124" y="880"/>
                  </a:lnTo>
                  <a:lnTo>
                    <a:pt x="3982" y="880"/>
                  </a:lnTo>
                  <a:lnTo>
                    <a:pt x="3982" y="324"/>
                  </a:lnTo>
                  <a:cubicBezTo>
                    <a:pt x="3982" y="170"/>
                    <a:pt x="3859" y="16"/>
                    <a:pt x="3704" y="16"/>
                  </a:cubicBezTo>
                  <a:cubicBezTo>
                    <a:pt x="3519" y="16"/>
                    <a:pt x="3396" y="170"/>
                    <a:pt x="3396" y="324"/>
                  </a:cubicBezTo>
                  <a:lnTo>
                    <a:pt x="3396" y="880"/>
                  </a:lnTo>
                  <a:lnTo>
                    <a:pt x="2285" y="880"/>
                  </a:lnTo>
                  <a:lnTo>
                    <a:pt x="2285" y="324"/>
                  </a:lnTo>
                  <a:cubicBezTo>
                    <a:pt x="2300" y="108"/>
                    <a:pt x="2146" y="0"/>
                    <a:pt x="19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68" name="Google Shape;13568;p26"/>
          <p:cNvGrpSpPr/>
          <p:nvPr/>
        </p:nvGrpSpPr>
        <p:grpSpPr>
          <a:xfrm>
            <a:off x="4312468" y="2354551"/>
            <a:ext cx="493833" cy="484567"/>
            <a:chOff x="4747100" y="3052825"/>
            <a:chExt cx="370375" cy="363425"/>
          </a:xfrm>
        </p:grpSpPr>
        <p:sp>
          <p:nvSpPr>
            <p:cNvPr id="13569" name="Google Shape;13569;p26"/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0" name="Google Shape;13570;p26"/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1" name="Google Shape;13571;p26"/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2" name="Google Shape;13572;p26"/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73" name="Google Shape;13573;p26"/>
          <p:cNvGrpSpPr/>
          <p:nvPr/>
        </p:nvGrpSpPr>
        <p:grpSpPr>
          <a:xfrm>
            <a:off x="5354134" y="2354551"/>
            <a:ext cx="417700" cy="484567"/>
            <a:chOff x="1758900" y="3602950"/>
            <a:chExt cx="313275" cy="363425"/>
          </a:xfrm>
        </p:grpSpPr>
        <p:sp>
          <p:nvSpPr>
            <p:cNvPr id="13574" name="Google Shape;13574;p26"/>
            <p:cNvSpPr/>
            <p:nvPr/>
          </p:nvSpPr>
          <p:spPr>
            <a:xfrm>
              <a:off x="1926575" y="3817400"/>
              <a:ext cx="103950" cy="14750"/>
            </a:xfrm>
            <a:custGeom>
              <a:avLst/>
              <a:gdLst/>
              <a:ahLst/>
              <a:cxnLst/>
              <a:rect l="l" t="t" r="r" b="b"/>
              <a:pathLst>
                <a:path w="4158" h="590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3818" y="588"/>
                  </a:lnTo>
                  <a:cubicBezTo>
                    <a:pt x="4157" y="527"/>
                    <a:pt x="4157" y="33"/>
                    <a:pt x="3818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5" name="Google Shape;13575;p26"/>
            <p:cNvSpPr/>
            <p:nvPr/>
          </p:nvSpPr>
          <p:spPr>
            <a:xfrm>
              <a:off x="1926775" y="3774900"/>
              <a:ext cx="63175" cy="14125"/>
            </a:xfrm>
            <a:custGeom>
              <a:avLst/>
              <a:gdLst/>
              <a:ahLst/>
              <a:cxnLst/>
              <a:rect l="l" t="t" r="r" b="b"/>
              <a:pathLst>
                <a:path w="2527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112" y="560"/>
                  </a:lnTo>
                  <a:cubicBezTo>
                    <a:pt x="2131" y="563"/>
                    <a:pt x="2149" y="564"/>
                    <a:pt x="2166" y="564"/>
                  </a:cubicBezTo>
                  <a:cubicBezTo>
                    <a:pt x="2526" y="564"/>
                    <a:pt x="2526" y="1"/>
                    <a:pt x="2166" y="1"/>
                  </a:cubicBezTo>
                  <a:cubicBezTo>
                    <a:pt x="2149" y="1"/>
                    <a:pt x="2131" y="2"/>
                    <a:pt x="2112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6" name="Google Shape;13576;p26"/>
            <p:cNvSpPr/>
            <p:nvPr/>
          </p:nvSpPr>
          <p:spPr>
            <a:xfrm>
              <a:off x="1758900" y="3602950"/>
              <a:ext cx="313275" cy="363425"/>
            </a:xfrm>
            <a:custGeom>
              <a:avLst/>
              <a:gdLst/>
              <a:ahLst/>
              <a:cxnLst/>
              <a:rect l="l" t="t" r="r" b="b"/>
              <a:pathLst>
                <a:path w="12531" h="14537" extrusionOk="0">
                  <a:moveTo>
                    <a:pt x="4352" y="556"/>
                  </a:moveTo>
                  <a:cubicBezTo>
                    <a:pt x="4414" y="556"/>
                    <a:pt x="4476" y="587"/>
                    <a:pt x="4537" y="649"/>
                  </a:cubicBezTo>
                  <a:lnTo>
                    <a:pt x="5587" y="1698"/>
                  </a:lnTo>
                  <a:lnTo>
                    <a:pt x="2038" y="1698"/>
                  </a:lnTo>
                  <a:cubicBezTo>
                    <a:pt x="1853" y="1698"/>
                    <a:pt x="1729" y="1821"/>
                    <a:pt x="1729" y="1976"/>
                  </a:cubicBezTo>
                  <a:lnTo>
                    <a:pt x="1729" y="4259"/>
                  </a:lnTo>
                  <a:lnTo>
                    <a:pt x="618" y="4259"/>
                  </a:lnTo>
                  <a:lnTo>
                    <a:pt x="618" y="834"/>
                  </a:lnTo>
                  <a:cubicBezTo>
                    <a:pt x="587" y="679"/>
                    <a:pt x="741" y="556"/>
                    <a:pt x="896" y="556"/>
                  </a:cubicBezTo>
                  <a:close/>
                  <a:moveTo>
                    <a:pt x="11667" y="3117"/>
                  </a:moveTo>
                  <a:cubicBezTo>
                    <a:pt x="11821" y="3117"/>
                    <a:pt x="11944" y="3241"/>
                    <a:pt x="11944" y="3395"/>
                  </a:cubicBezTo>
                  <a:lnTo>
                    <a:pt x="11944" y="4259"/>
                  </a:lnTo>
                  <a:lnTo>
                    <a:pt x="10802" y="4259"/>
                  </a:lnTo>
                  <a:lnTo>
                    <a:pt x="10802" y="3117"/>
                  </a:lnTo>
                  <a:close/>
                  <a:moveTo>
                    <a:pt x="10247" y="2253"/>
                  </a:moveTo>
                  <a:lnTo>
                    <a:pt x="10247" y="4259"/>
                  </a:lnTo>
                  <a:lnTo>
                    <a:pt x="7531" y="4259"/>
                  </a:lnTo>
                  <a:cubicBezTo>
                    <a:pt x="7518" y="4257"/>
                    <a:pt x="7504" y="4255"/>
                    <a:pt x="7492" y="4255"/>
                  </a:cubicBezTo>
                  <a:cubicBezTo>
                    <a:pt x="7356" y="4255"/>
                    <a:pt x="7253" y="4396"/>
                    <a:pt x="7253" y="4537"/>
                  </a:cubicBezTo>
                  <a:cubicBezTo>
                    <a:pt x="7253" y="4691"/>
                    <a:pt x="7377" y="4815"/>
                    <a:pt x="7531" y="4815"/>
                  </a:cubicBezTo>
                  <a:lnTo>
                    <a:pt x="11944" y="4815"/>
                  </a:lnTo>
                  <a:lnTo>
                    <a:pt x="11944" y="10370"/>
                  </a:lnTo>
                  <a:lnTo>
                    <a:pt x="618" y="10370"/>
                  </a:lnTo>
                  <a:lnTo>
                    <a:pt x="587" y="4784"/>
                  </a:lnTo>
                  <a:lnTo>
                    <a:pt x="5000" y="4784"/>
                  </a:lnTo>
                  <a:cubicBezTo>
                    <a:pt x="5155" y="4784"/>
                    <a:pt x="5278" y="4661"/>
                    <a:pt x="5278" y="4506"/>
                  </a:cubicBezTo>
                  <a:cubicBezTo>
                    <a:pt x="5278" y="4352"/>
                    <a:pt x="5155" y="4229"/>
                    <a:pt x="5000" y="4229"/>
                  </a:cubicBezTo>
                  <a:lnTo>
                    <a:pt x="2285" y="4229"/>
                  </a:lnTo>
                  <a:lnTo>
                    <a:pt x="2285" y="2253"/>
                  </a:lnTo>
                  <a:close/>
                  <a:moveTo>
                    <a:pt x="1149" y="12806"/>
                  </a:moveTo>
                  <a:cubicBezTo>
                    <a:pt x="1440" y="12806"/>
                    <a:pt x="1729" y="13035"/>
                    <a:pt x="1729" y="13394"/>
                  </a:cubicBezTo>
                  <a:cubicBezTo>
                    <a:pt x="1729" y="13703"/>
                    <a:pt x="1482" y="13950"/>
                    <a:pt x="1174" y="13950"/>
                  </a:cubicBezTo>
                  <a:cubicBezTo>
                    <a:pt x="649" y="13950"/>
                    <a:pt x="402" y="13333"/>
                    <a:pt x="772" y="12962"/>
                  </a:cubicBezTo>
                  <a:cubicBezTo>
                    <a:pt x="880" y="12855"/>
                    <a:pt x="1014" y="12806"/>
                    <a:pt x="1149" y="12806"/>
                  </a:cubicBezTo>
                  <a:close/>
                  <a:moveTo>
                    <a:pt x="7685" y="12808"/>
                  </a:moveTo>
                  <a:lnTo>
                    <a:pt x="7685" y="13950"/>
                  </a:lnTo>
                  <a:lnTo>
                    <a:pt x="4846" y="13950"/>
                  </a:lnTo>
                  <a:lnTo>
                    <a:pt x="4846" y="12808"/>
                  </a:lnTo>
                  <a:close/>
                  <a:moveTo>
                    <a:pt x="11389" y="12808"/>
                  </a:moveTo>
                  <a:cubicBezTo>
                    <a:pt x="11883" y="12808"/>
                    <a:pt x="12160" y="13425"/>
                    <a:pt x="11790" y="13796"/>
                  </a:cubicBezTo>
                  <a:cubicBezTo>
                    <a:pt x="11672" y="13904"/>
                    <a:pt x="11529" y="13953"/>
                    <a:pt x="11389" y="13953"/>
                  </a:cubicBezTo>
                  <a:cubicBezTo>
                    <a:pt x="11092" y="13953"/>
                    <a:pt x="10812" y="13731"/>
                    <a:pt x="10833" y="13394"/>
                  </a:cubicBezTo>
                  <a:cubicBezTo>
                    <a:pt x="10802" y="13055"/>
                    <a:pt x="11080" y="12808"/>
                    <a:pt x="11389" y="12808"/>
                  </a:cubicBezTo>
                  <a:close/>
                  <a:moveTo>
                    <a:pt x="865" y="0"/>
                  </a:moveTo>
                  <a:cubicBezTo>
                    <a:pt x="402" y="0"/>
                    <a:pt x="1" y="371"/>
                    <a:pt x="1" y="834"/>
                  </a:cubicBezTo>
                  <a:lnTo>
                    <a:pt x="1" y="10648"/>
                  </a:lnTo>
                  <a:cubicBezTo>
                    <a:pt x="1" y="10802"/>
                    <a:pt x="155" y="10926"/>
                    <a:pt x="309" y="10956"/>
                  </a:cubicBezTo>
                  <a:lnTo>
                    <a:pt x="5988" y="10956"/>
                  </a:lnTo>
                  <a:lnTo>
                    <a:pt x="5988" y="12253"/>
                  </a:lnTo>
                  <a:lnTo>
                    <a:pt x="4568" y="12253"/>
                  </a:lnTo>
                  <a:cubicBezTo>
                    <a:pt x="4414" y="12253"/>
                    <a:pt x="4291" y="12376"/>
                    <a:pt x="4291" y="12530"/>
                  </a:cubicBezTo>
                  <a:lnTo>
                    <a:pt x="4291" y="13117"/>
                  </a:lnTo>
                  <a:lnTo>
                    <a:pt x="2285" y="13117"/>
                  </a:lnTo>
                  <a:cubicBezTo>
                    <a:pt x="2132" y="12533"/>
                    <a:pt x="1659" y="12262"/>
                    <a:pt x="1187" y="12262"/>
                  </a:cubicBezTo>
                  <a:cubicBezTo>
                    <a:pt x="610" y="12262"/>
                    <a:pt x="32" y="12665"/>
                    <a:pt x="32" y="13394"/>
                  </a:cubicBezTo>
                  <a:cubicBezTo>
                    <a:pt x="32" y="14124"/>
                    <a:pt x="610" y="14527"/>
                    <a:pt x="1187" y="14527"/>
                  </a:cubicBezTo>
                  <a:cubicBezTo>
                    <a:pt x="1659" y="14527"/>
                    <a:pt x="2132" y="14256"/>
                    <a:pt x="2285" y="13672"/>
                  </a:cubicBezTo>
                  <a:lnTo>
                    <a:pt x="4291" y="13672"/>
                  </a:lnTo>
                  <a:lnTo>
                    <a:pt x="4291" y="14259"/>
                  </a:lnTo>
                  <a:cubicBezTo>
                    <a:pt x="4291" y="14413"/>
                    <a:pt x="4414" y="14536"/>
                    <a:pt x="4568" y="14536"/>
                  </a:cubicBezTo>
                  <a:lnTo>
                    <a:pt x="7994" y="14536"/>
                  </a:lnTo>
                  <a:cubicBezTo>
                    <a:pt x="8148" y="14536"/>
                    <a:pt x="8272" y="14413"/>
                    <a:pt x="8272" y="14259"/>
                  </a:cubicBezTo>
                  <a:lnTo>
                    <a:pt x="8272" y="13672"/>
                  </a:lnTo>
                  <a:lnTo>
                    <a:pt x="10278" y="13672"/>
                  </a:lnTo>
                  <a:cubicBezTo>
                    <a:pt x="10431" y="14256"/>
                    <a:pt x="10903" y="14527"/>
                    <a:pt x="11376" y="14527"/>
                  </a:cubicBezTo>
                  <a:cubicBezTo>
                    <a:pt x="11953" y="14527"/>
                    <a:pt x="12531" y="14124"/>
                    <a:pt x="12531" y="13394"/>
                  </a:cubicBezTo>
                  <a:cubicBezTo>
                    <a:pt x="12531" y="12665"/>
                    <a:pt x="11953" y="12262"/>
                    <a:pt x="11376" y="12262"/>
                  </a:cubicBezTo>
                  <a:cubicBezTo>
                    <a:pt x="10903" y="12262"/>
                    <a:pt x="10431" y="12533"/>
                    <a:pt x="10278" y="13117"/>
                  </a:cubicBezTo>
                  <a:lnTo>
                    <a:pt x="8272" y="13117"/>
                  </a:lnTo>
                  <a:lnTo>
                    <a:pt x="8272" y="12561"/>
                  </a:lnTo>
                  <a:cubicBezTo>
                    <a:pt x="8272" y="12407"/>
                    <a:pt x="8148" y="12253"/>
                    <a:pt x="7994" y="12253"/>
                  </a:cubicBezTo>
                  <a:lnTo>
                    <a:pt x="6574" y="12253"/>
                  </a:lnTo>
                  <a:lnTo>
                    <a:pt x="6574" y="10956"/>
                  </a:lnTo>
                  <a:lnTo>
                    <a:pt x="12222" y="10956"/>
                  </a:lnTo>
                  <a:cubicBezTo>
                    <a:pt x="12407" y="10956"/>
                    <a:pt x="12531" y="10833"/>
                    <a:pt x="12531" y="10679"/>
                  </a:cubicBezTo>
                  <a:lnTo>
                    <a:pt x="12531" y="3395"/>
                  </a:lnTo>
                  <a:cubicBezTo>
                    <a:pt x="12531" y="2932"/>
                    <a:pt x="12130" y="2531"/>
                    <a:pt x="11667" y="2531"/>
                  </a:cubicBezTo>
                  <a:lnTo>
                    <a:pt x="10833" y="2531"/>
                  </a:lnTo>
                  <a:lnTo>
                    <a:pt x="10833" y="1976"/>
                  </a:lnTo>
                  <a:cubicBezTo>
                    <a:pt x="10833" y="1821"/>
                    <a:pt x="10679" y="1698"/>
                    <a:pt x="10525" y="1698"/>
                  </a:cubicBezTo>
                  <a:lnTo>
                    <a:pt x="6389" y="1698"/>
                  </a:lnTo>
                  <a:lnTo>
                    <a:pt x="4939" y="247"/>
                  </a:lnTo>
                  <a:cubicBezTo>
                    <a:pt x="4784" y="62"/>
                    <a:pt x="4568" y="0"/>
                    <a:pt x="4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77" name="Google Shape;13577;p26"/>
            <p:cNvSpPr/>
            <p:nvPr/>
          </p:nvSpPr>
          <p:spPr>
            <a:xfrm>
              <a:off x="1907050" y="3708950"/>
              <a:ext cx="16675" cy="14500"/>
            </a:xfrm>
            <a:custGeom>
              <a:avLst/>
              <a:gdLst/>
              <a:ahLst/>
              <a:cxnLst/>
              <a:rect l="l" t="t" r="r" b="b"/>
              <a:pathLst>
                <a:path w="667" h="580" extrusionOk="0">
                  <a:moveTo>
                    <a:pt x="376" y="0"/>
                  </a:moveTo>
                  <a:cubicBezTo>
                    <a:pt x="344" y="0"/>
                    <a:pt x="311" y="6"/>
                    <a:pt x="278" y="19"/>
                  </a:cubicBezTo>
                  <a:cubicBezTo>
                    <a:pt x="31" y="81"/>
                    <a:pt x="0" y="390"/>
                    <a:pt x="216" y="544"/>
                  </a:cubicBezTo>
                  <a:cubicBezTo>
                    <a:pt x="260" y="569"/>
                    <a:pt x="304" y="580"/>
                    <a:pt x="347" y="580"/>
                  </a:cubicBezTo>
                  <a:cubicBezTo>
                    <a:pt x="519" y="580"/>
                    <a:pt x="667" y="402"/>
                    <a:pt x="618" y="205"/>
                  </a:cubicBezTo>
                  <a:cubicBezTo>
                    <a:pt x="593" y="83"/>
                    <a:pt x="493" y="0"/>
                    <a:pt x="3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78" name="Google Shape;13578;p26"/>
          <p:cNvGrpSpPr/>
          <p:nvPr/>
        </p:nvGrpSpPr>
        <p:grpSpPr>
          <a:xfrm>
            <a:off x="6335218" y="2387918"/>
            <a:ext cx="484533" cy="417833"/>
            <a:chOff x="3997175" y="3077525"/>
            <a:chExt cx="363400" cy="313375"/>
          </a:xfrm>
        </p:grpSpPr>
        <p:sp>
          <p:nvSpPr>
            <p:cNvPr id="13579" name="Google Shape;13579;p26"/>
            <p:cNvSpPr/>
            <p:nvPr/>
          </p:nvSpPr>
          <p:spPr>
            <a:xfrm>
              <a:off x="4233250" y="333367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1"/>
                  </a:moveTo>
                  <a:cubicBezTo>
                    <a:pt x="124" y="1"/>
                    <a:pt x="1" y="309"/>
                    <a:pt x="155" y="494"/>
                  </a:cubicBezTo>
                  <a:cubicBezTo>
                    <a:pt x="216" y="555"/>
                    <a:pt x="289" y="582"/>
                    <a:pt x="361" y="582"/>
                  </a:cubicBezTo>
                  <a:cubicBezTo>
                    <a:pt x="509" y="582"/>
                    <a:pt x="649" y="465"/>
                    <a:pt x="649" y="278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0" name="Google Shape;13580;p26"/>
            <p:cNvSpPr/>
            <p:nvPr/>
          </p:nvSpPr>
          <p:spPr>
            <a:xfrm>
              <a:off x="4211650" y="3248800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371" y="1"/>
                  </a:moveTo>
                  <a:cubicBezTo>
                    <a:pt x="124" y="1"/>
                    <a:pt x="1" y="309"/>
                    <a:pt x="186" y="495"/>
                  </a:cubicBezTo>
                  <a:cubicBezTo>
                    <a:pt x="243" y="551"/>
                    <a:pt x="311" y="576"/>
                    <a:pt x="379" y="576"/>
                  </a:cubicBezTo>
                  <a:cubicBezTo>
                    <a:pt x="531" y="576"/>
                    <a:pt x="680" y="450"/>
                    <a:pt x="680" y="279"/>
                  </a:cubicBezTo>
                  <a:cubicBezTo>
                    <a:pt x="680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1" name="Google Shape;13581;p26"/>
            <p:cNvSpPr/>
            <p:nvPr/>
          </p:nvSpPr>
          <p:spPr>
            <a:xfrm>
              <a:off x="4191975" y="3333100"/>
              <a:ext cx="15450" cy="13925"/>
            </a:xfrm>
            <a:custGeom>
              <a:avLst/>
              <a:gdLst/>
              <a:ahLst/>
              <a:cxnLst/>
              <a:rect l="l" t="t" r="r" b="b"/>
              <a:pathLst>
                <a:path w="618" h="557" extrusionOk="0">
                  <a:moveTo>
                    <a:pt x="309" y="1"/>
                  </a:moveTo>
                  <a:cubicBezTo>
                    <a:pt x="155" y="1"/>
                    <a:pt x="1" y="101"/>
                    <a:pt x="16" y="301"/>
                  </a:cubicBezTo>
                  <a:cubicBezTo>
                    <a:pt x="32" y="471"/>
                    <a:pt x="163" y="556"/>
                    <a:pt x="298" y="556"/>
                  </a:cubicBezTo>
                  <a:cubicBezTo>
                    <a:pt x="433" y="556"/>
                    <a:pt x="572" y="471"/>
                    <a:pt x="602" y="301"/>
                  </a:cubicBezTo>
                  <a:cubicBezTo>
                    <a:pt x="618" y="101"/>
                    <a:pt x="464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2" name="Google Shape;13582;p26"/>
            <p:cNvSpPr/>
            <p:nvPr/>
          </p:nvSpPr>
          <p:spPr>
            <a:xfrm>
              <a:off x="4147625" y="3333675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6" y="555"/>
                    <a:pt x="319" y="582"/>
                    <a:pt x="391" y="582"/>
                  </a:cubicBezTo>
                  <a:cubicBezTo>
                    <a:pt x="539" y="582"/>
                    <a:pt x="679" y="465"/>
                    <a:pt x="679" y="278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3" name="Google Shape;13583;p26"/>
            <p:cNvSpPr/>
            <p:nvPr/>
          </p:nvSpPr>
          <p:spPr>
            <a:xfrm>
              <a:off x="4037475" y="3163875"/>
              <a:ext cx="16025" cy="13900"/>
            </a:xfrm>
            <a:custGeom>
              <a:avLst/>
              <a:gdLst/>
              <a:ahLst/>
              <a:cxnLst/>
              <a:rect l="l" t="t" r="r" b="b"/>
              <a:pathLst>
                <a:path w="641" h="556" extrusionOk="0">
                  <a:moveTo>
                    <a:pt x="329" y="1"/>
                  </a:moveTo>
                  <a:cubicBezTo>
                    <a:pt x="105" y="1"/>
                    <a:pt x="0" y="290"/>
                    <a:pt x="147" y="466"/>
                  </a:cubicBezTo>
                  <a:cubicBezTo>
                    <a:pt x="209" y="528"/>
                    <a:pt x="284" y="555"/>
                    <a:pt x="358" y="555"/>
                  </a:cubicBezTo>
                  <a:cubicBezTo>
                    <a:pt x="504" y="555"/>
                    <a:pt x="641" y="445"/>
                    <a:pt x="641" y="281"/>
                  </a:cubicBezTo>
                  <a:cubicBezTo>
                    <a:pt x="641" y="127"/>
                    <a:pt x="518" y="3"/>
                    <a:pt x="363" y="3"/>
                  </a:cubicBezTo>
                  <a:cubicBezTo>
                    <a:pt x="352" y="2"/>
                    <a:pt x="340" y="1"/>
                    <a:pt x="3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4" name="Google Shape;13584;p26"/>
            <p:cNvSpPr/>
            <p:nvPr/>
          </p:nvSpPr>
          <p:spPr>
            <a:xfrm>
              <a:off x="4037275" y="3206375"/>
              <a:ext cx="16225" cy="13825"/>
            </a:xfrm>
            <a:custGeom>
              <a:avLst/>
              <a:gdLst/>
              <a:ahLst/>
              <a:cxnLst/>
              <a:rect l="l" t="t" r="r" b="b"/>
              <a:pathLst>
                <a:path w="649" h="553" extrusionOk="0">
                  <a:moveTo>
                    <a:pt x="371" y="0"/>
                  </a:moveTo>
                  <a:cubicBezTo>
                    <a:pt x="124" y="0"/>
                    <a:pt x="1" y="278"/>
                    <a:pt x="155" y="463"/>
                  </a:cubicBezTo>
                  <a:cubicBezTo>
                    <a:pt x="217" y="525"/>
                    <a:pt x="292" y="553"/>
                    <a:pt x="366" y="553"/>
                  </a:cubicBezTo>
                  <a:cubicBezTo>
                    <a:pt x="512" y="553"/>
                    <a:pt x="649" y="443"/>
                    <a:pt x="649" y="278"/>
                  </a:cubicBezTo>
                  <a:cubicBezTo>
                    <a:pt x="649" y="124"/>
                    <a:pt x="526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5" name="Google Shape;13585;p26"/>
            <p:cNvSpPr/>
            <p:nvPr/>
          </p:nvSpPr>
          <p:spPr>
            <a:xfrm>
              <a:off x="4037275" y="3248800"/>
              <a:ext cx="16225" cy="14425"/>
            </a:xfrm>
            <a:custGeom>
              <a:avLst/>
              <a:gdLst/>
              <a:ahLst/>
              <a:cxnLst/>
              <a:rect l="l" t="t" r="r" b="b"/>
              <a:pathLst>
                <a:path w="649" h="577" extrusionOk="0">
                  <a:moveTo>
                    <a:pt x="371" y="1"/>
                  </a:moveTo>
                  <a:cubicBezTo>
                    <a:pt x="124" y="1"/>
                    <a:pt x="1" y="309"/>
                    <a:pt x="155" y="495"/>
                  </a:cubicBezTo>
                  <a:cubicBezTo>
                    <a:pt x="212" y="551"/>
                    <a:pt x="281" y="576"/>
                    <a:pt x="348" y="576"/>
                  </a:cubicBezTo>
                  <a:cubicBezTo>
                    <a:pt x="501" y="576"/>
                    <a:pt x="649" y="450"/>
                    <a:pt x="649" y="279"/>
                  </a:cubicBezTo>
                  <a:cubicBezTo>
                    <a:pt x="649" y="124"/>
                    <a:pt x="526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6" name="Google Shape;13586;p26"/>
            <p:cNvSpPr/>
            <p:nvPr/>
          </p:nvSpPr>
          <p:spPr>
            <a:xfrm>
              <a:off x="4037275" y="3291250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1" y="309"/>
                    <a:pt x="155" y="494"/>
                  </a:cubicBezTo>
                  <a:cubicBezTo>
                    <a:pt x="216" y="555"/>
                    <a:pt x="289" y="582"/>
                    <a:pt x="361" y="582"/>
                  </a:cubicBezTo>
                  <a:cubicBezTo>
                    <a:pt x="509" y="582"/>
                    <a:pt x="649" y="465"/>
                    <a:pt x="649" y="278"/>
                  </a:cubicBezTo>
                  <a:cubicBezTo>
                    <a:pt x="649" y="124"/>
                    <a:pt x="526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7" name="Google Shape;13587;p26"/>
            <p:cNvSpPr/>
            <p:nvPr/>
          </p:nvSpPr>
          <p:spPr>
            <a:xfrm>
              <a:off x="4038825" y="3333100"/>
              <a:ext cx="15450" cy="13925"/>
            </a:xfrm>
            <a:custGeom>
              <a:avLst/>
              <a:gdLst/>
              <a:ahLst/>
              <a:cxnLst/>
              <a:rect l="l" t="t" r="r" b="b"/>
              <a:pathLst>
                <a:path w="618" h="557" extrusionOk="0">
                  <a:moveTo>
                    <a:pt x="309" y="1"/>
                  </a:moveTo>
                  <a:cubicBezTo>
                    <a:pt x="155" y="1"/>
                    <a:pt x="1" y="101"/>
                    <a:pt x="31" y="301"/>
                  </a:cubicBezTo>
                  <a:cubicBezTo>
                    <a:pt x="47" y="471"/>
                    <a:pt x="178" y="556"/>
                    <a:pt x="309" y="556"/>
                  </a:cubicBezTo>
                  <a:cubicBezTo>
                    <a:pt x="440" y="556"/>
                    <a:pt x="572" y="471"/>
                    <a:pt x="587" y="301"/>
                  </a:cubicBezTo>
                  <a:cubicBezTo>
                    <a:pt x="618" y="101"/>
                    <a:pt x="464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8" name="Google Shape;13588;p26"/>
            <p:cNvSpPr/>
            <p:nvPr/>
          </p:nvSpPr>
          <p:spPr>
            <a:xfrm>
              <a:off x="4080500" y="3291250"/>
              <a:ext cx="84125" cy="13900"/>
            </a:xfrm>
            <a:custGeom>
              <a:avLst/>
              <a:gdLst/>
              <a:ahLst/>
              <a:cxnLst/>
              <a:rect l="l" t="t" r="r" b="b"/>
              <a:pathLst>
                <a:path w="3365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3086" y="556"/>
                  </a:lnTo>
                  <a:cubicBezTo>
                    <a:pt x="3241" y="556"/>
                    <a:pt x="3364" y="432"/>
                    <a:pt x="3364" y="278"/>
                  </a:cubicBezTo>
                  <a:cubicBezTo>
                    <a:pt x="3364" y="124"/>
                    <a:pt x="3241" y="0"/>
                    <a:pt x="30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89" name="Google Shape;13589;p26"/>
            <p:cNvSpPr/>
            <p:nvPr/>
          </p:nvSpPr>
          <p:spPr>
            <a:xfrm>
              <a:off x="4079725" y="3248800"/>
              <a:ext cx="108025" cy="13925"/>
            </a:xfrm>
            <a:custGeom>
              <a:avLst/>
              <a:gdLst/>
              <a:ahLst/>
              <a:cxnLst/>
              <a:rect l="l" t="t" r="r" b="b"/>
              <a:pathLst>
                <a:path w="4321" h="557" extrusionOk="0">
                  <a:moveTo>
                    <a:pt x="371" y="1"/>
                  </a:moveTo>
                  <a:cubicBezTo>
                    <a:pt x="0" y="1"/>
                    <a:pt x="0" y="556"/>
                    <a:pt x="371" y="556"/>
                  </a:cubicBezTo>
                  <a:lnTo>
                    <a:pt x="3951" y="556"/>
                  </a:lnTo>
                  <a:cubicBezTo>
                    <a:pt x="4321" y="556"/>
                    <a:pt x="4321" y="1"/>
                    <a:pt x="3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0" name="Google Shape;13590;p26"/>
            <p:cNvSpPr/>
            <p:nvPr/>
          </p:nvSpPr>
          <p:spPr>
            <a:xfrm>
              <a:off x="4254100" y="3248800"/>
              <a:ext cx="66375" cy="13925"/>
            </a:xfrm>
            <a:custGeom>
              <a:avLst/>
              <a:gdLst/>
              <a:ahLst/>
              <a:cxnLst/>
              <a:rect l="l" t="t" r="r" b="b"/>
              <a:pathLst>
                <a:path w="2655" h="557" extrusionOk="0">
                  <a:moveTo>
                    <a:pt x="370" y="1"/>
                  </a:moveTo>
                  <a:cubicBezTo>
                    <a:pt x="0" y="1"/>
                    <a:pt x="0" y="556"/>
                    <a:pt x="370" y="556"/>
                  </a:cubicBezTo>
                  <a:lnTo>
                    <a:pt x="2253" y="556"/>
                  </a:lnTo>
                  <a:cubicBezTo>
                    <a:pt x="2654" y="556"/>
                    <a:pt x="2654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1" name="Google Shape;13591;p26"/>
            <p:cNvSpPr/>
            <p:nvPr/>
          </p:nvSpPr>
          <p:spPr>
            <a:xfrm>
              <a:off x="4147100" y="3163825"/>
              <a:ext cx="63550" cy="14050"/>
            </a:xfrm>
            <a:custGeom>
              <a:avLst/>
              <a:gdLst/>
              <a:ahLst/>
              <a:cxnLst/>
              <a:rect l="l" t="t" r="r" b="b"/>
              <a:pathLst>
                <a:path w="2542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120" y="561"/>
                  </a:lnTo>
                  <a:cubicBezTo>
                    <a:pt x="2130" y="561"/>
                    <a:pt x="2140" y="562"/>
                    <a:pt x="2149" y="562"/>
                  </a:cubicBezTo>
                  <a:cubicBezTo>
                    <a:pt x="2533" y="562"/>
                    <a:pt x="2542" y="1"/>
                    <a:pt x="2176" y="1"/>
                  </a:cubicBezTo>
                  <a:cubicBezTo>
                    <a:pt x="2158" y="1"/>
                    <a:pt x="2139" y="2"/>
                    <a:pt x="2120" y="5"/>
                  </a:cubicBezTo>
                  <a:lnTo>
                    <a:pt x="422" y="5"/>
                  </a:lnTo>
                  <a:cubicBezTo>
                    <a:pt x="403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2" name="Google Shape;13592;p26"/>
            <p:cNvSpPr/>
            <p:nvPr/>
          </p:nvSpPr>
          <p:spPr>
            <a:xfrm>
              <a:off x="4189725" y="3291150"/>
              <a:ext cx="127650" cy="14100"/>
            </a:xfrm>
            <a:custGeom>
              <a:avLst/>
              <a:gdLst/>
              <a:ahLst/>
              <a:cxnLst/>
              <a:rect l="l" t="t" r="r" b="b"/>
              <a:pathLst>
                <a:path w="5106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2"/>
                    <a:pt x="415" y="560"/>
                  </a:cubicBezTo>
                  <a:lnTo>
                    <a:pt x="4828" y="560"/>
                  </a:lnTo>
                  <a:cubicBezTo>
                    <a:pt x="4982" y="560"/>
                    <a:pt x="5106" y="436"/>
                    <a:pt x="5106" y="282"/>
                  </a:cubicBezTo>
                  <a:cubicBezTo>
                    <a:pt x="5106" y="128"/>
                    <a:pt x="4982" y="4"/>
                    <a:pt x="4828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3" name="Google Shape;13593;p26"/>
            <p:cNvSpPr/>
            <p:nvPr/>
          </p:nvSpPr>
          <p:spPr>
            <a:xfrm>
              <a:off x="4080500" y="3206375"/>
              <a:ext cx="239200" cy="13900"/>
            </a:xfrm>
            <a:custGeom>
              <a:avLst/>
              <a:gdLst/>
              <a:ahLst/>
              <a:cxnLst/>
              <a:rect l="l" t="t" r="r" b="b"/>
              <a:pathLst>
                <a:path w="9568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9228" y="556"/>
                  </a:lnTo>
                  <a:cubicBezTo>
                    <a:pt x="9567" y="525"/>
                    <a:pt x="9567" y="31"/>
                    <a:pt x="9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4" name="Google Shape;13594;p26"/>
            <p:cNvSpPr/>
            <p:nvPr/>
          </p:nvSpPr>
          <p:spPr>
            <a:xfrm>
              <a:off x="4080500" y="3163825"/>
              <a:ext cx="44525" cy="14050"/>
            </a:xfrm>
            <a:custGeom>
              <a:avLst/>
              <a:gdLst/>
              <a:ahLst/>
              <a:cxnLst/>
              <a:rect l="l" t="t" r="r" b="b"/>
              <a:pathLst>
                <a:path w="1781" h="562" extrusionOk="0">
                  <a:moveTo>
                    <a:pt x="1414" y="1"/>
                  </a:moveTo>
                  <a:cubicBezTo>
                    <a:pt x="1396" y="1"/>
                    <a:pt x="1378" y="2"/>
                    <a:pt x="1358" y="5"/>
                  </a:cubicBezTo>
                  <a:lnTo>
                    <a:pt x="340" y="5"/>
                  </a:lnTo>
                  <a:cubicBezTo>
                    <a:pt x="0" y="36"/>
                    <a:pt x="0" y="530"/>
                    <a:pt x="340" y="561"/>
                  </a:cubicBezTo>
                  <a:lnTo>
                    <a:pt x="1358" y="561"/>
                  </a:lnTo>
                  <a:cubicBezTo>
                    <a:pt x="1368" y="561"/>
                    <a:pt x="1378" y="562"/>
                    <a:pt x="1388" y="562"/>
                  </a:cubicBezTo>
                  <a:cubicBezTo>
                    <a:pt x="1771" y="562"/>
                    <a:pt x="1780" y="1"/>
                    <a:pt x="14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5" name="Google Shape;13595;p26"/>
            <p:cNvSpPr/>
            <p:nvPr/>
          </p:nvSpPr>
          <p:spPr>
            <a:xfrm>
              <a:off x="4234025" y="3163950"/>
              <a:ext cx="84900" cy="13900"/>
            </a:xfrm>
            <a:custGeom>
              <a:avLst/>
              <a:gdLst/>
              <a:ahLst/>
              <a:cxnLst/>
              <a:rect l="l" t="t" r="r" b="b"/>
              <a:pathLst>
                <a:path w="3396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1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6" name="Google Shape;13596;p26"/>
            <p:cNvSpPr/>
            <p:nvPr/>
          </p:nvSpPr>
          <p:spPr>
            <a:xfrm>
              <a:off x="4080500" y="3333650"/>
              <a:ext cx="44525" cy="14750"/>
            </a:xfrm>
            <a:custGeom>
              <a:avLst/>
              <a:gdLst/>
              <a:ahLst/>
              <a:cxnLst/>
              <a:rect l="l" t="t" r="r" b="b"/>
              <a:pathLst>
                <a:path w="1781" h="590" extrusionOk="0">
                  <a:moveTo>
                    <a:pt x="1388" y="1"/>
                  </a:moveTo>
                  <a:cubicBezTo>
                    <a:pt x="1378" y="1"/>
                    <a:pt x="1368" y="1"/>
                    <a:pt x="1358" y="2"/>
                  </a:cubicBezTo>
                  <a:lnTo>
                    <a:pt x="340" y="2"/>
                  </a:lnTo>
                  <a:cubicBezTo>
                    <a:pt x="0" y="33"/>
                    <a:pt x="0" y="526"/>
                    <a:pt x="340" y="588"/>
                  </a:cubicBezTo>
                  <a:lnTo>
                    <a:pt x="1358" y="588"/>
                  </a:lnTo>
                  <a:cubicBezTo>
                    <a:pt x="1368" y="589"/>
                    <a:pt x="1378" y="589"/>
                    <a:pt x="1388" y="589"/>
                  </a:cubicBezTo>
                  <a:cubicBezTo>
                    <a:pt x="1780" y="589"/>
                    <a:pt x="1780" y="1"/>
                    <a:pt x="13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7" name="Google Shape;13597;p26"/>
            <p:cNvSpPr/>
            <p:nvPr/>
          </p:nvSpPr>
          <p:spPr>
            <a:xfrm>
              <a:off x="4169225" y="337612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7" y="556"/>
                    <a:pt x="319" y="583"/>
                    <a:pt x="388" y="583"/>
                  </a:cubicBezTo>
                  <a:cubicBezTo>
                    <a:pt x="525" y="583"/>
                    <a:pt x="648" y="473"/>
                    <a:pt x="648" y="309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98" name="Google Shape;13598;p26"/>
            <p:cNvSpPr/>
            <p:nvPr/>
          </p:nvSpPr>
          <p:spPr>
            <a:xfrm>
              <a:off x="3997175" y="3077525"/>
              <a:ext cx="363400" cy="313375"/>
            </a:xfrm>
            <a:custGeom>
              <a:avLst/>
              <a:gdLst/>
              <a:ahLst/>
              <a:cxnLst/>
              <a:rect l="l" t="t" r="r" b="b"/>
              <a:pathLst>
                <a:path w="14536" h="12535" extrusionOk="0">
                  <a:moveTo>
                    <a:pt x="794" y="614"/>
                  </a:moveTo>
                  <a:cubicBezTo>
                    <a:pt x="807" y="614"/>
                    <a:pt x="820" y="615"/>
                    <a:pt x="833" y="618"/>
                  </a:cubicBezTo>
                  <a:lnTo>
                    <a:pt x="10370" y="618"/>
                  </a:lnTo>
                  <a:lnTo>
                    <a:pt x="10370" y="1729"/>
                  </a:lnTo>
                  <a:lnTo>
                    <a:pt x="556" y="1729"/>
                  </a:lnTo>
                  <a:lnTo>
                    <a:pt x="556" y="896"/>
                  </a:lnTo>
                  <a:cubicBezTo>
                    <a:pt x="556" y="755"/>
                    <a:pt x="658" y="614"/>
                    <a:pt x="794" y="614"/>
                  </a:cubicBezTo>
                  <a:close/>
                  <a:moveTo>
                    <a:pt x="13672" y="618"/>
                  </a:moveTo>
                  <a:cubicBezTo>
                    <a:pt x="13826" y="618"/>
                    <a:pt x="13950" y="741"/>
                    <a:pt x="13950" y="896"/>
                  </a:cubicBezTo>
                  <a:lnTo>
                    <a:pt x="13950" y="1729"/>
                  </a:lnTo>
                  <a:lnTo>
                    <a:pt x="10956" y="1729"/>
                  </a:lnTo>
                  <a:lnTo>
                    <a:pt x="10956" y="618"/>
                  </a:lnTo>
                  <a:close/>
                  <a:moveTo>
                    <a:pt x="13672" y="1"/>
                  </a:moveTo>
                  <a:lnTo>
                    <a:pt x="13672" y="31"/>
                  </a:lnTo>
                  <a:lnTo>
                    <a:pt x="833" y="31"/>
                  </a:lnTo>
                  <a:cubicBezTo>
                    <a:pt x="370" y="31"/>
                    <a:pt x="0" y="402"/>
                    <a:pt x="0" y="896"/>
                  </a:cubicBezTo>
                  <a:lnTo>
                    <a:pt x="0" y="11697"/>
                  </a:lnTo>
                  <a:cubicBezTo>
                    <a:pt x="0" y="12160"/>
                    <a:pt x="370" y="12530"/>
                    <a:pt x="833" y="12530"/>
                  </a:cubicBezTo>
                  <a:lnTo>
                    <a:pt x="5987" y="12530"/>
                  </a:lnTo>
                  <a:cubicBezTo>
                    <a:pt x="6006" y="12533"/>
                    <a:pt x="6024" y="12534"/>
                    <a:pt x="6041" y="12534"/>
                  </a:cubicBezTo>
                  <a:cubicBezTo>
                    <a:pt x="6401" y="12534"/>
                    <a:pt x="6401" y="11971"/>
                    <a:pt x="6041" y="11971"/>
                  </a:cubicBezTo>
                  <a:cubicBezTo>
                    <a:pt x="6024" y="11971"/>
                    <a:pt x="6006" y="11972"/>
                    <a:pt x="5987" y="11975"/>
                  </a:cubicBezTo>
                  <a:lnTo>
                    <a:pt x="833" y="11975"/>
                  </a:lnTo>
                  <a:cubicBezTo>
                    <a:pt x="679" y="11975"/>
                    <a:pt x="556" y="11851"/>
                    <a:pt x="556" y="11697"/>
                  </a:cubicBezTo>
                  <a:lnTo>
                    <a:pt x="556" y="2315"/>
                  </a:lnTo>
                  <a:lnTo>
                    <a:pt x="13950" y="2315"/>
                  </a:lnTo>
                  <a:lnTo>
                    <a:pt x="13950" y="11666"/>
                  </a:lnTo>
                  <a:cubicBezTo>
                    <a:pt x="13950" y="11821"/>
                    <a:pt x="13826" y="11944"/>
                    <a:pt x="13672" y="11944"/>
                  </a:cubicBezTo>
                  <a:lnTo>
                    <a:pt x="8549" y="11944"/>
                  </a:lnTo>
                  <a:cubicBezTo>
                    <a:pt x="8209" y="12006"/>
                    <a:pt x="8209" y="12469"/>
                    <a:pt x="8549" y="12530"/>
                  </a:cubicBezTo>
                  <a:lnTo>
                    <a:pt x="13672" y="12530"/>
                  </a:lnTo>
                  <a:cubicBezTo>
                    <a:pt x="14135" y="12530"/>
                    <a:pt x="14536" y="12129"/>
                    <a:pt x="14536" y="11666"/>
                  </a:cubicBezTo>
                  <a:lnTo>
                    <a:pt x="14536" y="865"/>
                  </a:lnTo>
                  <a:cubicBezTo>
                    <a:pt x="14536" y="402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599" name="Google Shape;13599;p26"/>
          <p:cNvGrpSpPr/>
          <p:nvPr/>
        </p:nvGrpSpPr>
        <p:grpSpPr>
          <a:xfrm>
            <a:off x="7286634" y="2354551"/>
            <a:ext cx="484567" cy="484567"/>
            <a:chOff x="3246450" y="3052825"/>
            <a:chExt cx="363425" cy="363425"/>
          </a:xfrm>
        </p:grpSpPr>
        <p:sp>
          <p:nvSpPr>
            <p:cNvPr id="13600" name="Google Shape;13600;p26"/>
            <p:cNvSpPr/>
            <p:nvPr/>
          </p:nvSpPr>
          <p:spPr>
            <a:xfrm>
              <a:off x="3246450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8704" y="556"/>
                  </a:moveTo>
                  <a:lnTo>
                    <a:pt x="8704" y="3025"/>
                  </a:lnTo>
                  <a:lnTo>
                    <a:pt x="5864" y="3025"/>
                  </a:lnTo>
                  <a:lnTo>
                    <a:pt x="5864" y="556"/>
                  </a:lnTo>
                  <a:close/>
                  <a:moveTo>
                    <a:pt x="9568" y="5834"/>
                  </a:moveTo>
                  <a:lnTo>
                    <a:pt x="9568" y="8673"/>
                  </a:lnTo>
                  <a:lnTo>
                    <a:pt x="5000" y="8673"/>
                  </a:lnTo>
                  <a:lnTo>
                    <a:pt x="5000" y="5834"/>
                  </a:lnTo>
                  <a:close/>
                  <a:moveTo>
                    <a:pt x="2593" y="11512"/>
                  </a:moveTo>
                  <a:lnTo>
                    <a:pt x="2562" y="13981"/>
                  </a:lnTo>
                  <a:lnTo>
                    <a:pt x="618" y="13981"/>
                  </a:lnTo>
                  <a:lnTo>
                    <a:pt x="618" y="11512"/>
                  </a:lnTo>
                  <a:close/>
                  <a:moveTo>
                    <a:pt x="13981" y="11512"/>
                  </a:moveTo>
                  <a:lnTo>
                    <a:pt x="13981" y="13981"/>
                  </a:lnTo>
                  <a:lnTo>
                    <a:pt x="12006" y="13981"/>
                  </a:lnTo>
                  <a:lnTo>
                    <a:pt x="12006" y="11512"/>
                  </a:lnTo>
                  <a:close/>
                  <a:moveTo>
                    <a:pt x="5586" y="1"/>
                  </a:moveTo>
                  <a:cubicBezTo>
                    <a:pt x="5432" y="1"/>
                    <a:pt x="5309" y="124"/>
                    <a:pt x="5309" y="279"/>
                  </a:cubicBezTo>
                  <a:lnTo>
                    <a:pt x="5309" y="3303"/>
                  </a:lnTo>
                  <a:cubicBezTo>
                    <a:pt x="5309" y="3457"/>
                    <a:pt x="5432" y="3581"/>
                    <a:pt x="5586" y="3581"/>
                  </a:cubicBezTo>
                  <a:lnTo>
                    <a:pt x="7006" y="3581"/>
                  </a:lnTo>
                  <a:lnTo>
                    <a:pt x="7006" y="5278"/>
                  </a:lnTo>
                  <a:lnTo>
                    <a:pt x="4722" y="5278"/>
                  </a:lnTo>
                  <a:cubicBezTo>
                    <a:pt x="4568" y="5278"/>
                    <a:pt x="4445" y="5402"/>
                    <a:pt x="4445" y="5556"/>
                  </a:cubicBezTo>
                  <a:lnTo>
                    <a:pt x="4445" y="6976"/>
                  </a:lnTo>
                  <a:lnTo>
                    <a:pt x="1574" y="6976"/>
                  </a:lnTo>
                  <a:cubicBezTo>
                    <a:pt x="1420" y="6976"/>
                    <a:pt x="1297" y="7099"/>
                    <a:pt x="1297" y="7253"/>
                  </a:cubicBezTo>
                  <a:lnTo>
                    <a:pt x="1297" y="10957"/>
                  </a:lnTo>
                  <a:lnTo>
                    <a:pt x="309" y="10957"/>
                  </a:lnTo>
                  <a:cubicBezTo>
                    <a:pt x="155" y="10957"/>
                    <a:pt x="31" y="11080"/>
                    <a:pt x="0" y="11235"/>
                  </a:cubicBezTo>
                  <a:lnTo>
                    <a:pt x="0" y="14259"/>
                  </a:lnTo>
                  <a:cubicBezTo>
                    <a:pt x="0" y="14413"/>
                    <a:pt x="155" y="14537"/>
                    <a:pt x="309" y="14537"/>
                  </a:cubicBezTo>
                  <a:lnTo>
                    <a:pt x="2840" y="14537"/>
                  </a:lnTo>
                  <a:cubicBezTo>
                    <a:pt x="3025" y="14537"/>
                    <a:pt x="3148" y="14413"/>
                    <a:pt x="3148" y="14259"/>
                  </a:cubicBezTo>
                  <a:lnTo>
                    <a:pt x="3148" y="11235"/>
                  </a:lnTo>
                  <a:cubicBezTo>
                    <a:pt x="3148" y="11080"/>
                    <a:pt x="3025" y="10957"/>
                    <a:pt x="2840" y="10957"/>
                  </a:cubicBezTo>
                  <a:lnTo>
                    <a:pt x="1852" y="10957"/>
                  </a:lnTo>
                  <a:lnTo>
                    <a:pt x="1852" y="7562"/>
                  </a:lnTo>
                  <a:lnTo>
                    <a:pt x="4475" y="7562"/>
                  </a:lnTo>
                  <a:lnTo>
                    <a:pt x="4475" y="8982"/>
                  </a:lnTo>
                  <a:cubicBezTo>
                    <a:pt x="4475" y="9136"/>
                    <a:pt x="4599" y="9260"/>
                    <a:pt x="4753" y="9260"/>
                  </a:cubicBezTo>
                  <a:lnTo>
                    <a:pt x="7006" y="9260"/>
                  </a:lnTo>
                  <a:lnTo>
                    <a:pt x="7006" y="10957"/>
                  </a:lnTo>
                  <a:lnTo>
                    <a:pt x="4722" y="10957"/>
                  </a:lnTo>
                  <a:cubicBezTo>
                    <a:pt x="4568" y="10957"/>
                    <a:pt x="4445" y="11080"/>
                    <a:pt x="4445" y="11235"/>
                  </a:cubicBezTo>
                  <a:lnTo>
                    <a:pt x="4445" y="14259"/>
                  </a:lnTo>
                  <a:cubicBezTo>
                    <a:pt x="4445" y="14413"/>
                    <a:pt x="4568" y="14537"/>
                    <a:pt x="4722" y="14537"/>
                  </a:cubicBezTo>
                  <a:lnTo>
                    <a:pt x="6019" y="14537"/>
                  </a:lnTo>
                  <a:cubicBezTo>
                    <a:pt x="6173" y="14537"/>
                    <a:pt x="6296" y="14413"/>
                    <a:pt x="6296" y="14259"/>
                  </a:cubicBezTo>
                  <a:cubicBezTo>
                    <a:pt x="6296" y="14118"/>
                    <a:pt x="6193" y="13977"/>
                    <a:pt x="6058" y="13977"/>
                  </a:cubicBezTo>
                  <a:cubicBezTo>
                    <a:pt x="6045" y="13977"/>
                    <a:pt x="6032" y="13979"/>
                    <a:pt x="6019" y="13981"/>
                  </a:cubicBezTo>
                  <a:lnTo>
                    <a:pt x="5000" y="13981"/>
                  </a:lnTo>
                  <a:lnTo>
                    <a:pt x="5000" y="11512"/>
                  </a:lnTo>
                  <a:lnTo>
                    <a:pt x="9568" y="11512"/>
                  </a:lnTo>
                  <a:lnTo>
                    <a:pt x="9568" y="13981"/>
                  </a:lnTo>
                  <a:lnTo>
                    <a:pt x="8549" y="13981"/>
                  </a:lnTo>
                  <a:cubicBezTo>
                    <a:pt x="8536" y="13979"/>
                    <a:pt x="8523" y="13977"/>
                    <a:pt x="8510" y="13977"/>
                  </a:cubicBezTo>
                  <a:cubicBezTo>
                    <a:pt x="8374" y="13977"/>
                    <a:pt x="8271" y="14118"/>
                    <a:pt x="8271" y="14259"/>
                  </a:cubicBezTo>
                  <a:cubicBezTo>
                    <a:pt x="8271" y="14413"/>
                    <a:pt x="8395" y="14537"/>
                    <a:pt x="8549" y="14537"/>
                  </a:cubicBezTo>
                  <a:lnTo>
                    <a:pt x="9845" y="14537"/>
                  </a:lnTo>
                  <a:cubicBezTo>
                    <a:pt x="10000" y="14537"/>
                    <a:pt x="10123" y="14413"/>
                    <a:pt x="10123" y="14259"/>
                  </a:cubicBezTo>
                  <a:lnTo>
                    <a:pt x="10123" y="11235"/>
                  </a:lnTo>
                  <a:cubicBezTo>
                    <a:pt x="10123" y="11080"/>
                    <a:pt x="10000" y="10957"/>
                    <a:pt x="9845" y="10957"/>
                  </a:cubicBezTo>
                  <a:lnTo>
                    <a:pt x="7562" y="10957"/>
                  </a:lnTo>
                  <a:lnTo>
                    <a:pt x="7562" y="9260"/>
                  </a:lnTo>
                  <a:lnTo>
                    <a:pt x="9845" y="9260"/>
                  </a:lnTo>
                  <a:cubicBezTo>
                    <a:pt x="10000" y="9260"/>
                    <a:pt x="10123" y="9136"/>
                    <a:pt x="10123" y="8982"/>
                  </a:cubicBezTo>
                  <a:lnTo>
                    <a:pt x="10123" y="7562"/>
                  </a:lnTo>
                  <a:lnTo>
                    <a:pt x="12716" y="7562"/>
                  </a:lnTo>
                  <a:lnTo>
                    <a:pt x="12716" y="10957"/>
                  </a:lnTo>
                  <a:lnTo>
                    <a:pt x="11697" y="10957"/>
                  </a:lnTo>
                  <a:cubicBezTo>
                    <a:pt x="11543" y="10957"/>
                    <a:pt x="11419" y="11080"/>
                    <a:pt x="11419" y="11235"/>
                  </a:cubicBezTo>
                  <a:lnTo>
                    <a:pt x="11419" y="14259"/>
                  </a:lnTo>
                  <a:cubicBezTo>
                    <a:pt x="11419" y="14413"/>
                    <a:pt x="11543" y="14537"/>
                    <a:pt x="11697" y="14537"/>
                  </a:cubicBezTo>
                  <a:lnTo>
                    <a:pt x="14259" y="14537"/>
                  </a:lnTo>
                  <a:cubicBezTo>
                    <a:pt x="14413" y="14537"/>
                    <a:pt x="14536" y="14413"/>
                    <a:pt x="14536" y="14259"/>
                  </a:cubicBezTo>
                  <a:lnTo>
                    <a:pt x="14536" y="11235"/>
                  </a:lnTo>
                  <a:cubicBezTo>
                    <a:pt x="14536" y="11080"/>
                    <a:pt x="14413" y="10957"/>
                    <a:pt x="14259" y="10957"/>
                  </a:cubicBezTo>
                  <a:lnTo>
                    <a:pt x="13271" y="10957"/>
                  </a:lnTo>
                  <a:lnTo>
                    <a:pt x="13271" y="7253"/>
                  </a:lnTo>
                  <a:cubicBezTo>
                    <a:pt x="13271" y="7099"/>
                    <a:pt x="13148" y="6976"/>
                    <a:pt x="12993" y="6976"/>
                  </a:cubicBezTo>
                  <a:lnTo>
                    <a:pt x="10123" y="6976"/>
                  </a:lnTo>
                  <a:lnTo>
                    <a:pt x="10123" y="5556"/>
                  </a:lnTo>
                  <a:cubicBezTo>
                    <a:pt x="10123" y="5402"/>
                    <a:pt x="10000" y="5278"/>
                    <a:pt x="9845" y="5278"/>
                  </a:cubicBezTo>
                  <a:lnTo>
                    <a:pt x="7562" y="5278"/>
                  </a:lnTo>
                  <a:lnTo>
                    <a:pt x="7562" y="3581"/>
                  </a:lnTo>
                  <a:lnTo>
                    <a:pt x="8981" y="3581"/>
                  </a:lnTo>
                  <a:cubicBezTo>
                    <a:pt x="9136" y="3581"/>
                    <a:pt x="9259" y="3457"/>
                    <a:pt x="9259" y="3303"/>
                  </a:cubicBezTo>
                  <a:lnTo>
                    <a:pt x="9259" y="279"/>
                  </a:lnTo>
                  <a:cubicBezTo>
                    <a:pt x="9259" y="124"/>
                    <a:pt x="9136" y="1"/>
                    <a:pt x="89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1" name="Google Shape;13601;p26"/>
            <p:cNvSpPr/>
            <p:nvPr/>
          </p:nvSpPr>
          <p:spPr>
            <a:xfrm>
              <a:off x="3418725" y="3402300"/>
              <a:ext cx="16775" cy="13875"/>
            </a:xfrm>
            <a:custGeom>
              <a:avLst/>
              <a:gdLst/>
              <a:ahLst/>
              <a:cxnLst/>
              <a:rect l="l" t="t" r="r" b="b"/>
              <a:pathLst>
                <a:path w="671" h="555" extrusionOk="0">
                  <a:moveTo>
                    <a:pt x="359" y="0"/>
                  </a:moveTo>
                  <a:cubicBezTo>
                    <a:pt x="132" y="0"/>
                    <a:pt x="0" y="289"/>
                    <a:pt x="177" y="465"/>
                  </a:cubicBezTo>
                  <a:cubicBezTo>
                    <a:pt x="239" y="527"/>
                    <a:pt x="314" y="554"/>
                    <a:pt x="387" y="554"/>
                  </a:cubicBezTo>
                  <a:cubicBezTo>
                    <a:pt x="533" y="554"/>
                    <a:pt x="671" y="445"/>
                    <a:pt x="671" y="280"/>
                  </a:cubicBezTo>
                  <a:cubicBezTo>
                    <a:pt x="671" y="126"/>
                    <a:pt x="547" y="2"/>
                    <a:pt x="393" y="2"/>
                  </a:cubicBezTo>
                  <a:cubicBezTo>
                    <a:pt x="381" y="1"/>
                    <a:pt x="370" y="0"/>
                    <a:pt x="3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02" name="Google Shape;13602;p26"/>
          <p:cNvGrpSpPr/>
          <p:nvPr/>
        </p:nvGrpSpPr>
        <p:grpSpPr>
          <a:xfrm>
            <a:off x="8306608" y="2355067"/>
            <a:ext cx="483533" cy="483533"/>
            <a:chOff x="2492650" y="3053600"/>
            <a:chExt cx="362650" cy="362650"/>
          </a:xfrm>
        </p:grpSpPr>
        <p:sp>
          <p:nvSpPr>
            <p:cNvPr id="13603" name="Google Shape;13603;p26"/>
            <p:cNvSpPr/>
            <p:nvPr/>
          </p:nvSpPr>
          <p:spPr>
            <a:xfrm>
              <a:off x="2798950" y="3120725"/>
              <a:ext cx="56350" cy="248475"/>
            </a:xfrm>
            <a:custGeom>
              <a:avLst/>
              <a:gdLst/>
              <a:ahLst/>
              <a:cxnLst/>
              <a:rect l="l" t="t" r="r" b="b"/>
              <a:pathLst>
                <a:path w="2254" h="9939" extrusionOk="0">
                  <a:moveTo>
                    <a:pt x="1112" y="1"/>
                  </a:moveTo>
                  <a:cubicBezTo>
                    <a:pt x="1117" y="1"/>
                    <a:pt x="1122" y="1"/>
                    <a:pt x="1127" y="1"/>
                  </a:cubicBezTo>
                  <a:lnTo>
                    <a:pt x="1127" y="1"/>
                  </a:lnTo>
                  <a:cubicBezTo>
                    <a:pt x="1132" y="1"/>
                    <a:pt x="1137" y="1"/>
                    <a:pt x="1142" y="1"/>
                  </a:cubicBezTo>
                  <a:close/>
                  <a:moveTo>
                    <a:pt x="1142" y="587"/>
                  </a:moveTo>
                  <a:cubicBezTo>
                    <a:pt x="1451" y="587"/>
                    <a:pt x="1698" y="834"/>
                    <a:pt x="1698" y="1143"/>
                  </a:cubicBezTo>
                  <a:lnTo>
                    <a:pt x="1698" y="1729"/>
                  </a:lnTo>
                  <a:lnTo>
                    <a:pt x="587" y="1729"/>
                  </a:lnTo>
                  <a:lnTo>
                    <a:pt x="587" y="1174"/>
                  </a:lnTo>
                  <a:cubicBezTo>
                    <a:pt x="587" y="834"/>
                    <a:pt x="834" y="587"/>
                    <a:pt x="1142" y="587"/>
                  </a:cubicBezTo>
                  <a:close/>
                  <a:moveTo>
                    <a:pt x="1698" y="2285"/>
                  </a:moveTo>
                  <a:lnTo>
                    <a:pt x="1698" y="6821"/>
                  </a:lnTo>
                  <a:lnTo>
                    <a:pt x="587" y="6821"/>
                  </a:lnTo>
                  <a:lnTo>
                    <a:pt x="587" y="2285"/>
                  </a:lnTo>
                  <a:close/>
                  <a:moveTo>
                    <a:pt x="1605" y="7377"/>
                  </a:moveTo>
                  <a:lnTo>
                    <a:pt x="1142" y="8766"/>
                  </a:lnTo>
                  <a:lnTo>
                    <a:pt x="680" y="7377"/>
                  </a:lnTo>
                  <a:close/>
                  <a:moveTo>
                    <a:pt x="1127" y="1"/>
                  </a:moveTo>
                  <a:lnTo>
                    <a:pt x="1127" y="1"/>
                  </a:lnTo>
                  <a:cubicBezTo>
                    <a:pt x="517" y="9"/>
                    <a:pt x="1" y="531"/>
                    <a:pt x="1" y="1174"/>
                  </a:cubicBezTo>
                  <a:lnTo>
                    <a:pt x="1" y="7130"/>
                  </a:lnTo>
                  <a:cubicBezTo>
                    <a:pt x="1" y="7130"/>
                    <a:pt x="1" y="7161"/>
                    <a:pt x="1" y="7192"/>
                  </a:cubicBezTo>
                  <a:lnTo>
                    <a:pt x="865" y="9753"/>
                  </a:lnTo>
                  <a:cubicBezTo>
                    <a:pt x="911" y="9877"/>
                    <a:pt x="1019" y="9938"/>
                    <a:pt x="1127" y="9938"/>
                  </a:cubicBezTo>
                  <a:cubicBezTo>
                    <a:pt x="1235" y="9938"/>
                    <a:pt x="1343" y="9877"/>
                    <a:pt x="1389" y="9753"/>
                  </a:cubicBezTo>
                  <a:lnTo>
                    <a:pt x="2254" y="7192"/>
                  </a:lnTo>
                  <a:cubicBezTo>
                    <a:pt x="2254" y="7161"/>
                    <a:pt x="2254" y="7130"/>
                    <a:pt x="2254" y="7130"/>
                  </a:cubicBezTo>
                  <a:lnTo>
                    <a:pt x="2254" y="1174"/>
                  </a:lnTo>
                  <a:cubicBezTo>
                    <a:pt x="2254" y="531"/>
                    <a:pt x="1768" y="9"/>
                    <a:pt x="1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4" name="Google Shape;13604;p26"/>
            <p:cNvSpPr/>
            <p:nvPr/>
          </p:nvSpPr>
          <p:spPr>
            <a:xfrm>
              <a:off x="2538950" y="3142325"/>
              <a:ext cx="57100" cy="57125"/>
            </a:xfrm>
            <a:custGeom>
              <a:avLst/>
              <a:gdLst/>
              <a:ahLst/>
              <a:cxnLst/>
              <a:rect l="l" t="t" r="r" b="b"/>
              <a:pathLst>
                <a:path w="2284" h="2285" extrusionOk="0">
                  <a:moveTo>
                    <a:pt x="1728" y="556"/>
                  </a:moveTo>
                  <a:lnTo>
                    <a:pt x="1728" y="1698"/>
                  </a:lnTo>
                  <a:lnTo>
                    <a:pt x="556" y="1698"/>
                  </a:lnTo>
                  <a:lnTo>
                    <a:pt x="55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310"/>
                  </a:cubicBezTo>
                  <a:lnTo>
                    <a:pt x="0" y="2007"/>
                  </a:lnTo>
                  <a:cubicBezTo>
                    <a:pt x="0" y="2161"/>
                    <a:pt x="154" y="2285"/>
                    <a:pt x="309" y="2285"/>
                  </a:cubicBezTo>
                  <a:lnTo>
                    <a:pt x="2006" y="2285"/>
                  </a:lnTo>
                  <a:cubicBezTo>
                    <a:pt x="2160" y="2285"/>
                    <a:pt x="2284" y="2161"/>
                    <a:pt x="2284" y="2007"/>
                  </a:cubicBezTo>
                  <a:lnTo>
                    <a:pt x="2284" y="310"/>
                  </a:lnTo>
                  <a:cubicBezTo>
                    <a:pt x="2284" y="124"/>
                    <a:pt x="216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5" name="Google Shape;13605;p26"/>
            <p:cNvSpPr/>
            <p:nvPr/>
          </p:nvSpPr>
          <p:spPr>
            <a:xfrm>
              <a:off x="2621175" y="3142225"/>
              <a:ext cx="108375" cy="14125"/>
            </a:xfrm>
            <a:custGeom>
              <a:avLst/>
              <a:gdLst/>
              <a:ahLst/>
              <a:cxnLst/>
              <a:rect l="l" t="t" r="r" b="b"/>
              <a:pathLst>
                <a:path w="4335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025" y="560"/>
                  </a:lnTo>
                  <a:cubicBezTo>
                    <a:pt x="4334" y="530"/>
                    <a:pt x="4334" y="36"/>
                    <a:pt x="4025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6" name="Google Shape;13606;p26"/>
            <p:cNvSpPr/>
            <p:nvPr/>
          </p:nvSpPr>
          <p:spPr>
            <a:xfrm>
              <a:off x="2624575" y="3184775"/>
              <a:ext cx="82600" cy="13900"/>
            </a:xfrm>
            <a:custGeom>
              <a:avLst/>
              <a:gdLst/>
              <a:ahLst/>
              <a:cxnLst/>
              <a:rect l="l" t="t" r="r" b="b"/>
              <a:pathLst>
                <a:path w="3304" h="556" extrusionOk="0">
                  <a:moveTo>
                    <a:pt x="279" y="0"/>
                  </a:moveTo>
                  <a:cubicBezTo>
                    <a:pt x="124" y="0"/>
                    <a:pt x="1" y="124"/>
                    <a:pt x="1" y="278"/>
                  </a:cubicBezTo>
                  <a:cubicBezTo>
                    <a:pt x="1" y="432"/>
                    <a:pt x="124" y="556"/>
                    <a:pt x="279" y="556"/>
                  </a:cubicBezTo>
                  <a:lnTo>
                    <a:pt x="3025" y="556"/>
                  </a:lnTo>
                  <a:cubicBezTo>
                    <a:pt x="3180" y="556"/>
                    <a:pt x="3303" y="432"/>
                    <a:pt x="3303" y="278"/>
                  </a:cubicBezTo>
                  <a:cubicBezTo>
                    <a:pt x="3303" y="124"/>
                    <a:pt x="3180" y="0"/>
                    <a:pt x="3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7" name="Google Shape;13607;p26"/>
            <p:cNvSpPr/>
            <p:nvPr/>
          </p:nvSpPr>
          <p:spPr>
            <a:xfrm>
              <a:off x="2538950" y="3227200"/>
              <a:ext cx="57100" cy="57125"/>
            </a:xfrm>
            <a:custGeom>
              <a:avLst/>
              <a:gdLst/>
              <a:ahLst/>
              <a:cxnLst/>
              <a:rect l="l" t="t" r="r" b="b"/>
              <a:pathLst>
                <a:path w="2284" h="2285" extrusionOk="0">
                  <a:moveTo>
                    <a:pt x="1728" y="587"/>
                  </a:moveTo>
                  <a:lnTo>
                    <a:pt x="1728" y="1698"/>
                  </a:lnTo>
                  <a:lnTo>
                    <a:pt x="556" y="1698"/>
                  </a:lnTo>
                  <a:lnTo>
                    <a:pt x="556" y="587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8"/>
                  </a:cubicBezTo>
                  <a:lnTo>
                    <a:pt x="0" y="2007"/>
                  </a:lnTo>
                  <a:cubicBezTo>
                    <a:pt x="0" y="2161"/>
                    <a:pt x="154" y="2285"/>
                    <a:pt x="309" y="2285"/>
                  </a:cubicBezTo>
                  <a:lnTo>
                    <a:pt x="2006" y="2285"/>
                  </a:lnTo>
                  <a:cubicBezTo>
                    <a:pt x="2160" y="2285"/>
                    <a:pt x="2284" y="2161"/>
                    <a:pt x="2284" y="2007"/>
                  </a:cubicBezTo>
                  <a:lnTo>
                    <a:pt x="2284" y="278"/>
                  </a:lnTo>
                  <a:cubicBezTo>
                    <a:pt x="2284" y="124"/>
                    <a:pt x="216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8" name="Google Shape;13608;p26"/>
            <p:cNvSpPr/>
            <p:nvPr/>
          </p:nvSpPr>
          <p:spPr>
            <a:xfrm>
              <a:off x="2620975" y="3227175"/>
              <a:ext cx="108575" cy="14750"/>
            </a:xfrm>
            <a:custGeom>
              <a:avLst/>
              <a:gdLst/>
              <a:ahLst/>
              <a:cxnLst/>
              <a:rect l="l" t="t" r="r" b="b"/>
              <a:pathLst>
                <a:path w="4343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4033" y="588"/>
                  </a:lnTo>
                  <a:cubicBezTo>
                    <a:pt x="4342" y="526"/>
                    <a:pt x="4342" y="63"/>
                    <a:pt x="4033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09" name="Google Shape;13609;p26"/>
            <p:cNvSpPr/>
            <p:nvPr/>
          </p:nvSpPr>
          <p:spPr>
            <a:xfrm>
              <a:off x="2620975" y="3269625"/>
              <a:ext cx="86950" cy="14725"/>
            </a:xfrm>
            <a:custGeom>
              <a:avLst/>
              <a:gdLst/>
              <a:ahLst/>
              <a:cxnLst/>
              <a:rect l="l" t="t" r="r" b="b"/>
              <a:pathLst>
                <a:path w="3478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3169" y="588"/>
                  </a:lnTo>
                  <a:cubicBezTo>
                    <a:pt x="3478" y="526"/>
                    <a:pt x="3478" y="63"/>
                    <a:pt x="3169" y="1"/>
                  </a:cubicBezTo>
                  <a:lnTo>
                    <a:pt x="423" y="1"/>
                  </a:lnTo>
                  <a:cubicBezTo>
                    <a:pt x="413" y="0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0" name="Google Shape;13610;p26"/>
            <p:cNvSpPr/>
            <p:nvPr/>
          </p:nvSpPr>
          <p:spPr>
            <a:xfrm>
              <a:off x="2539725" y="3312075"/>
              <a:ext cx="56325" cy="57125"/>
            </a:xfrm>
            <a:custGeom>
              <a:avLst/>
              <a:gdLst/>
              <a:ahLst/>
              <a:cxnLst/>
              <a:rect l="l" t="t" r="r" b="b"/>
              <a:pathLst>
                <a:path w="2253" h="2285" extrusionOk="0">
                  <a:moveTo>
                    <a:pt x="1697" y="587"/>
                  </a:moveTo>
                  <a:lnTo>
                    <a:pt x="1697" y="1729"/>
                  </a:lnTo>
                  <a:lnTo>
                    <a:pt x="525" y="1729"/>
                  </a:lnTo>
                  <a:lnTo>
                    <a:pt x="525" y="587"/>
                  </a:lnTo>
                  <a:close/>
                  <a:moveTo>
                    <a:pt x="1975" y="1"/>
                  </a:moveTo>
                  <a:lnTo>
                    <a:pt x="1975" y="31"/>
                  </a:lnTo>
                  <a:lnTo>
                    <a:pt x="278" y="31"/>
                  </a:lnTo>
                  <a:cubicBezTo>
                    <a:pt x="123" y="31"/>
                    <a:pt x="0" y="155"/>
                    <a:pt x="0" y="309"/>
                  </a:cubicBezTo>
                  <a:lnTo>
                    <a:pt x="0" y="2007"/>
                  </a:lnTo>
                  <a:cubicBezTo>
                    <a:pt x="0" y="2161"/>
                    <a:pt x="123" y="2284"/>
                    <a:pt x="278" y="2284"/>
                  </a:cubicBezTo>
                  <a:lnTo>
                    <a:pt x="1975" y="2284"/>
                  </a:lnTo>
                  <a:cubicBezTo>
                    <a:pt x="2129" y="2253"/>
                    <a:pt x="2253" y="2130"/>
                    <a:pt x="2253" y="2007"/>
                  </a:cubicBezTo>
                  <a:lnTo>
                    <a:pt x="2253" y="278"/>
                  </a:lnTo>
                  <a:cubicBezTo>
                    <a:pt x="2253" y="124"/>
                    <a:pt x="2129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1" name="Google Shape;13611;p26"/>
            <p:cNvSpPr/>
            <p:nvPr/>
          </p:nvSpPr>
          <p:spPr>
            <a:xfrm>
              <a:off x="2621175" y="3312750"/>
              <a:ext cx="108375" cy="14100"/>
            </a:xfrm>
            <a:custGeom>
              <a:avLst/>
              <a:gdLst/>
              <a:ahLst/>
              <a:cxnLst/>
              <a:rect l="l" t="t" r="r" b="b"/>
              <a:pathLst>
                <a:path w="4335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025" y="560"/>
                  </a:lnTo>
                  <a:cubicBezTo>
                    <a:pt x="4334" y="529"/>
                    <a:pt x="4334" y="35"/>
                    <a:pt x="4025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2" name="Google Shape;13612;p26"/>
            <p:cNvSpPr/>
            <p:nvPr/>
          </p:nvSpPr>
          <p:spPr>
            <a:xfrm>
              <a:off x="2621175" y="3355175"/>
              <a:ext cx="86750" cy="14125"/>
            </a:xfrm>
            <a:custGeom>
              <a:avLst/>
              <a:gdLst/>
              <a:ahLst/>
              <a:cxnLst/>
              <a:rect l="l" t="t" r="r" b="b"/>
              <a:pathLst>
                <a:path w="3470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161" y="560"/>
                  </a:lnTo>
                  <a:cubicBezTo>
                    <a:pt x="3470" y="529"/>
                    <a:pt x="3470" y="36"/>
                    <a:pt x="3161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3" name="Google Shape;13613;p26"/>
            <p:cNvSpPr/>
            <p:nvPr/>
          </p:nvSpPr>
          <p:spPr>
            <a:xfrm>
              <a:off x="2623800" y="3402200"/>
              <a:ext cx="15475" cy="14050"/>
            </a:xfrm>
            <a:custGeom>
              <a:avLst/>
              <a:gdLst/>
              <a:ahLst/>
              <a:cxnLst/>
              <a:rect l="l" t="t" r="r" b="b"/>
              <a:pathLst>
                <a:path w="619" h="562" extrusionOk="0">
                  <a:moveTo>
                    <a:pt x="312" y="0"/>
                  </a:moveTo>
                  <a:cubicBezTo>
                    <a:pt x="179" y="0"/>
                    <a:pt x="59" y="88"/>
                    <a:pt x="32" y="222"/>
                  </a:cubicBezTo>
                  <a:cubicBezTo>
                    <a:pt x="1" y="377"/>
                    <a:pt x="124" y="531"/>
                    <a:pt x="279" y="562"/>
                  </a:cubicBezTo>
                  <a:cubicBezTo>
                    <a:pt x="433" y="562"/>
                    <a:pt x="556" y="469"/>
                    <a:pt x="587" y="315"/>
                  </a:cubicBezTo>
                  <a:cubicBezTo>
                    <a:pt x="618" y="161"/>
                    <a:pt x="526" y="6"/>
                    <a:pt x="371" y="6"/>
                  </a:cubicBezTo>
                  <a:cubicBezTo>
                    <a:pt x="351" y="2"/>
                    <a:pt x="331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4" name="Google Shape;13614;p26"/>
            <p:cNvSpPr/>
            <p:nvPr/>
          </p:nvSpPr>
          <p:spPr>
            <a:xfrm>
              <a:off x="2492650" y="3053600"/>
              <a:ext cx="277775" cy="362650"/>
            </a:xfrm>
            <a:custGeom>
              <a:avLst/>
              <a:gdLst/>
              <a:ahLst/>
              <a:cxnLst/>
              <a:rect l="l" t="t" r="r" b="b"/>
              <a:pathLst>
                <a:path w="11111" h="14506" extrusionOk="0">
                  <a:moveTo>
                    <a:pt x="6697" y="525"/>
                  </a:moveTo>
                  <a:cubicBezTo>
                    <a:pt x="6852" y="525"/>
                    <a:pt x="6975" y="680"/>
                    <a:pt x="6975" y="834"/>
                  </a:cubicBezTo>
                  <a:lnTo>
                    <a:pt x="6975" y="1390"/>
                  </a:lnTo>
                  <a:cubicBezTo>
                    <a:pt x="6975" y="1544"/>
                    <a:pt x="6852" y="1667"/>
                    <a:pt x="6697" y="1667"/>
                  </a:cubicBezTo>
                  <a:lnTo>
                    <a:pt x="4414" y="1667"/>
                  </a:lnTo>
                  <a:cubicBezTo>
                    <a:pt x="4259" y="1667"/>
                    <a:pt x="4136" y="1544"/>
                    <a:pt x="4136" y="1390"/>
                  </a:cubicBezTo>
                  <a:lnTo>
                    <a:pt x="4136" y="834"/>
                  </a:lnTo>
                  <a:cubicBezTo>
                    <a:pt x="4136" y="680"/>
                    <a:pt x="4259" y="525"/>
                    <a:pt x="4414" y="525"/>
                  </a:cubicBezTo>
                  <a:close/>
                  <a:moveTo>
                    <a:pt x="4414" y="1"/>
                  </a:moveTo>
                  <a:cubicBezTo>
                    <a:pt x="3951" y="1"/>
                    <a:pt x="3580" y="371"/>
                    <a:pt x="3580" y="834"/>
                  </a:cubicBezTo>
                  <a:lnTo>
                    <a:pt x="834" y="834"/>
                  </a:lnTo>
                  <a:cubicBezTo>
                    <a:pt x="371" y="834"/>
                    <a:pt x="0" y="1235"/>
                    <a:pt x="0" y="1698"/>
                  </a:cubicBezTo>
                  <a:lnTo>
                    <a:pt x="0" y="13642"/>
                  </a:lnTo>
                  <a:cubicBezTo>
                    <a:pt x="0" y="14105"/>
                    <a:pt x="371" y="14506"/>
                    <a:pt x="834" y="14506"/>
                  </a:cubicBezTo>
                  <a:lnTo>
                    <a:pt x="4290" y="14506"/>
                  </a:lnTo>
                  <a:cubicBezTo>
                    <a:pt x="4445" y="14506"/>
                    <a:pt x="4568" y="14382"/>
                    <a:pt x="4568" y="14228"/>
                  </a:cubicBezTo>
                  <a:cubicBezTo>
                    <a:pt x="4568" y="14087"/>
                    <a:pt x="4465" y="13946"/>
                    <a:pt x="4330" y="13946"/>
                  </a:cubicBezTo>
                  <a:cubicBezTo>
                    <a:pt x="4317" y="13946"/>
                    <a:pt x="4304" y="13948"/>
                    <a:pt x="4290" y="13950"/>
                  </a:cubicBezTo>
                  <a:lnTo>
                    <a:pt x="834" y="13950"/>
                  </a:lnTo>
                  <a:cubicBezTo>
                    <a:pt x="679" y="13919"/>
                    <a:pt x="556" y="13796"/>
                    <a:pt x="556" y="13642"/>
                  </a:cubicBezTo>
                  <a:lnTo>
                    <a:pt x="556" y="1698"/>
                  </a:lnTo>
                  <a:cubicBezTo>
                    <a:pt x="556" y="1544"/>
                    <a:pt x="679" y="1420"/>
                    <a:pt x="834" y="1420"/>
                  </a:cubicBezTo>
                  <a:lnTo>
                    <a:pt x="3580" y="1420"/>
                  </a:lnTo>
                  <a:cubicBezTo>
                    <a:pt x="3580" y="1883"/>
                    <a:pt x="3951" y="2254"/>
                    <a:pt x="4414" y="2254"/>
                  </a:cubicBezTo>
                  <a:lnTo>
                    <a:pt x="6697" y="2254"/>
                  </a:lnTo>
                  <a:cubicBezTo>
                    <a:pt x="7160" y="2254"/>
                    <a:pt x="7562" y="1883"/>
                    <a:pt x="7562" y="1420"/>
                  </a:cubicBezTo>
                  <a:lnTo>
                    <a:pt x="10277" y="1420"/>
                  </a:lnTo>
                  <a:cubicBezTo>
                    <a:pt x="10432" y="1420"/>
                    <a:pt x="10555" y="1544"/>
                    <a:pt x="10555" y="1698"/>
                  </a:cubicBezTo>
                  <a:lnTo>
                    <a:pt x="10555" y="13642"/>
                  </a:lnTo>
                  <a:cubicBezTo>
                    <a:pt x="10555" y="13796"/>
                    <a:pt x="10432" y="13919"/>
                    <a:pt x="10277" y="13950"/>
                  </a:cubicBezTo>
                  <a:lnTo>
                    <a:pt x="6852" y="13950"/>
                  </a:lnTo>
                  <a:cubicBezTo>
                    <a:pt x="6836" y="13948"/>
                    <a:pt x="6820" y="13946"/>
                    <a:pt x="6805" y="13946"/>
                  </a:cubicBezTo>
                  <a:cubicBezTo>
                    <a:pt x="6646" y="13946"/>
                    <a:pt x="6543" y="14087"/>
                    <a:pt x="6543" y="14228"/>
                  </a:cubicBezTo>
                  <a:cubicBezTo>
                    <a:pt x="6543" y="14382"/>
                    <a:pt x="6667" y="14506"/>
                    <a:pt x="6852" y="14506"/>
                  </a:cubicBezTo>
                  <a:lnTo>
                    <a:pt x="10277" y="14506"/>
                  </a:lnTo>
                  <a:cubicBezTo>
                    <a:pt x="10740" y="14506"/>
                    <a:pt x="11111" y="14136"/>
                    <a:pt x="11111" y="13642"/>
                  </a:cubicBezTo>
                  <a:lnTo>
                    <a:pt x="11111" y="1698"/>
                  </a:lnTo>
                  <a:cubicBezTo>
                    <a:pt x="11111" y="1235"/>
                    <a:pt x="10740" y="834"/>
                    <a:pt x="10277" y="834"/>
                  </a:cubicBezTo>
                  <a:lnTo>
                    <a:pt x="7562" y="834"/>
                  </a:lnTo>
                  <a:cubicBezTo>
                    <a:pt x="7562" y="371"/>
                    <a:pt x="7160" y="1"/>
                    <a:pt x="66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15" name="Google Shape;13615;p26"/>
          <p:cNvGrpSpPr/>
          <p:nvPr/>
        </p:nvGrpSpPr>
        <p:grpSpPr>
          <a:xfrm>
            <a:off x="9276018" y="2355051"/>
            <a:ext cx="484567" cy="483567"/>
            <a:chOff x="1734225" y="3053575"/>
            <a:chExt cx="363425" cy="362675"/>
          </a:xfrm>
        </p:grpSpPr>
        <p:sp>
          <p:nvSpPr>
            <p:cNvPr id="13616" name="Google Shape;13616;p26"/>
            <p:cNvSpPr/>
            <p:nvPr/>
          </p:nvSpPr>
          <p:spPr>
            <a:xfrm>
              <a:off x="1734225" y="3053575"/>
              <a:ext cx="363425" cy="362675"/>
            </a:xfrm>
            <a:custGeom>
              <a:avLst/>
              <a:gdLst/>
              <a:ahLst/>
              <a:cxnLst/>
              <a:rect l="l" t="t" r="r" b="b"/>
              <a:pathLst>
                <a:path w="14537" h="14507" extrusionOk="0">
                  <a:moveTo>
                    <a:pt x="13672" y="526"/>
                  </a:moveTo>
                  <a:cubicBezTo>
                    <a:pt x="13826" y="526"/>
                    <a:pt x="13950" y="681"/>
                    <a:pt x="13950" y="835"/>
                  </a:cubicBezTo>
                  <a:lnTo>
                    <a:pt x="13950" y="10371"/>
                  </a:lnTo>
                  <a:lnTo>
                    <a:pt x="8549" y="10371"/>
                  </a:lnTo>
                  <a:cubicBezTo>
                    <a:pt x="8209" y="10402"/>
                    <a:pt x="8209" y="10896"/>
                    <a:pt x="8549" y="10927"/>
                  </a:cubicBezTo>
                  <a:lnTo>
                    <a:pt x="13950" y="10927"/>
                  </a:lnTo>
                  <a:lnTo>
                    <a:pt x="13950" y="11760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927"/>
                  </a:lnTo>
                  <a:lnTo>
                    <a:pt x="5957" y="10927"/>
                  </a:lnTo>
                  <a:cubicBezTo>
                    <a:pt x="5976" y="10930"/>
                    <a:pt x="5995" y="10931"/>
                    <a:pt x="6013" y="10931"/>
                  </a:cubicBezTo>
                  <a:cubicBezTo>
                    <a:pt x="6379" y="10931"/>
                    <a:pt x="6370" y="10370"/>
                    <a:pt x="5986" y="10370"/>
                  </a:cubicBezTo>
                  <a:cubicBezTo>
                    <a:pt x="5976" y="10370"/>
                    <a:pt x="5967" y="10371"/>
                    <a:pt x="5957" y="10371"/>
                  </a:cubicBezTo>
                  <a:lnTo>
                    <a:pt x="556" y="10371"/>
                  </a:lnTo>
                  <a:lnTo>
                    <a:pt x="556" y="835"/>
                  </a:lnTo>
                  <a:cubicBezTo>
                    <a:pt x="556" y="681"/>
                    <a:pt x="710" y="526"/>
                    <a:pt x="864" y="526"/>
                  </a:cubicBezTo>
                  <a:close/>
                  <a:moveTo>
                    <a:pt x="8672" y="12655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55"/>
                  </a:lnTo>
                  <a:close/>
                  <a:moveTo>
                    <a:pt x="13722" y="0"/>
                  </a:moveTo>
                  <a:cubicBezTo>
                    <a:pt x="13706" y="0"/>
                    <a:pt x="13689" y="1"/>
                    <a:pt x="13672" y="2"/>
                  </a:cubicBezTo>
                  <a:lnTo>
                    <a:pt x="864" y="2"/>
                  </a:lnTo>
                  <a:cubicBezTo>
                    <a:pt x="371" y="2"/>
                    <a:pt x="0" y="372"/>
                    <a:pt x="0" y="835"/>
                  </a:cubicBezTo>
                  <a:lnTo>
                    <a:pt x="0" y="11791"/>
                  </a:lnTo>
                  <a:cubicBezTo>
                    <a:pt x="0" y="12254"/>
                    <a:pt x="371" y="12655"/>
                    <a:pt x="864" y="12655"/>
                  </a:cubicBezTo>
                  <a:lnTo>
                    <a:pt x="5278" y="12655"/>
                  </a:lnTo>
                  <a:lnTo>
                    <a:pt x="5278" y="13951"/>
                  </a:lnTo>
                  <a:lnTo>
                    <a:pt x="3858" y="13951"/>
                  </a:lnTo>
                  <a:cubicBezTo>
                    <a:pt x="3704" y="13951"/>
                    <a:pt x="3580" y="14075"/>
                    <a:pt x="3580" y="14229"/>
                  </a:cubicBezTo>
                  <a:cubicBezTo>
                    <a:pt x="3580" y="14383"/>
                    <a:pt x="3704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75"/>
                    <a:pt x="10833" y="13951"/>
                    <a:pt x="10678" y="13951"/>
                  </a:cubicBezTo>
                  <a:lnTo>
                    <a:pt x="9259" y="13951"/>
                  </a:lnTo>
                  <a:lnTo>
                    <a:pt x="9259" y="12655"/>
                  </a:lnTo>
                  <a:lnTo>
                    <a:pt x="13672" y="12655"/>
                  </a:lnTo>
                  <a:cubicBezTo>
                    <a:pt x="14166" y="12655"/>
                    <a:pt x="14536" y="12254"/>
                    <a:pt x="14536" y="11791"/>
                  </a:cubicBezTo>
                  <a:lnTo>
                    <a:pt x="14536" y="835"/>
                  </a:lnTo>
                  <a:cubicBezTo>
                    <a:pt x="14536" y="389"/>
                    <a:pt x="14164" y="0"/>
                    <a:pt x="137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7" name="Google Shape;13617;p26"/>
            <p:cNvSpPr/>
            <p:nvPr/>
          </p:nvSpPr>
          <p:spPr>
            <a:xfrm>
              <a:off x="1789000" y="3097575"/>
              <a:ext cx="253100" cy="77950"/>
            </a:xfrm>
            <a:custGeom>
              <a:avLst/>
              <a:gdLst/>
              <a:ahLst/>
              <a:cxnLst/>
              <a:rect l="l" t="t" r="r" b="b"/>
              <a:pathLst>
                <a:path w="10124" h="3118" extrusionOk="0">
                  <a:moveTo>
                    <a:pt x="8055" y="587"/>
                  </a:moveTo>
                  <a:cubicBezTo>
                    <a:pt x="8611" y="587"/>
                    <a:pt x="9043" y="1019"/>
                    <a:pt x="9043" y="1575"/>
                  </a:cubicBezTo>
                  <a:cubicBezTo>
                    <a:pt x="9043" y="2130"/>
                    <a:pt x="8611" y="2562"/>
                    <a:pt x="8055" y="2562"/>
                  </a:cubicBezTo>
                  <a:lnTo>
                    <a:pt x="3303" y="2562"/>
                  </a:lnTo>
                  <a:cubicBezTo>
                    <a:pt x="3766" y="2007"/>
                    <a:pt x="3766" y="1174"/>
                    <a:pt x="3303" y="587"/>
                  </a:cubicBezTo>
                  <a:close/>
                  <a:moveTo>
                    <a:pt x="2099" y="587"/>
                  </a:moveTo>
                  <a:cubicBezTo>
                    <a:pt x="2994" y="587"/>
                    <a:pt x="3426" y="1667"/>
                    <a:pt x="2809" y="2285"/>
                  </a:cubicBezTo>
                  <a:cubicBezTo>
                    <a:pt x="2599" y="2484"/>
                    <a:pt x="2348" y="2574"/>
                    <a:pt x="2103" y="2574"/>
                  </a:cubicBezTo>
                  <a:cubicBezTo>
                    <a:pt x="1592" y="2574"/>
                    <a:pt x="1111" y="2181"/>
                    <a:pt x="1111" y="1575"/>
                  </a:cubicBezTo>
                  <a:cubicBezTo>
                    <a:pt x="1111" y="1019"/>
                    <a:pt x="1543" y="587"/>
                    <a:pt x="2099" y="587"/>
                  </a:cubicBezTo>
                  <a:close/>
                  <a:moveTo>
                    <a:pt x="2099" y="1"/>
                  </a:moveTo>
                  <a:cubicBezTo>
                    <a:pt x="0" y="1"/>
                    <a:pt x="0" y="3118"/>
                    <a:pt x="2099" y="3118"/>
                  </a:cubicBezTo>
                  <a:lnTo>
                    <a:pt x="8055" y="3118"/>
                  </a:lnTo>
                  <a:cubicBezTo>
                    <a:pt x="10123" y="3118"/>
                    <a:pt x="10123" y="1"/>
                    <a:pt x="8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8" name="Google Shape;13618;p26"/>
            <p:cNvSpPr/>
            <p:nvPr/>
          </p:nvSpPr>
          <p:spPr>
            <a:xfrm>
              <a:off x="1789000" y="3204050"/>
              <a:ext cx="240750" cy="77950"/>
            </a:xfrm>
            <a:custGeom>
              <a:avLst/>
              <a:gdLst/>
              <a:ahLst/>
              <a:cxnLst/>
              <a:rect l="l" t="t" r="r" b="b"/>
              <a:pathLst>
                <a:path w="9630" h="3118" extrusionOk="0">
                  <a:moveTo>
                    <a:pt x="8055" y="556"/>
                  </a:moveTo>
                  <a:cubicBezTo>
                    <a:pt x="8611" y="556"/>
                    <a:pt x="9043" y="1019"/>
                    <a:pt x="9043" y="1575"/>
                  </a:cubicBezTo>
                  <a:cubicBezTo>
                    <a:pt x="9043" y="2158"/>
                    <a:pt x="8552" y="2558"/>
                    <a:pt x="8042" y="2558"/>
                  </a:cubicBezTo>
                  <a:cubicBezTo>
                    <a:pt x="7796" y="2558"/>
                    <a:pt x="7546" y="2465"/>
                    <a:pt x="7346" y="2254"/>
                  </a:cubicBezTo>
                  <a:cubicBezTo>
                    <a:pt x="6728" y="1637"/>
                    <a:pt x="7160" y="556"/>
                    <a:pt x="8055" y="556"/>
                  </a:cubicBezTo>
                  <a:close/>
                  <a:moveTo>
                    <a:pt x="6852" y="556"/>
                  </a:moveTo>
                  <a:cubicBezTo>
                    <a:pt x="6358" y="1143"/>
                    <a:pt x="6358" y="1976"/>
                    <a:pt x="6852" y="2562"/>
                  </a:cubicBezTo>
                  <a:lnTo>
                    <a:pt x="2099" y="2562"/>
                  </a:lnTo>
                  <a:cubicBezTo>
                    <a:pt x="1543" y="2562"/>
                    <a:pt x="1111" y="2099"/>
                    <a:pt x="1111" y="1575"/>
                  </a:cubicBezTo>
                  <a:cubicBezTo>
                    <a:pt x="1111" y="1019"/>
                    <a:pt x="1543" y="556"/>
                    <a:pt x="2099" y="556"/>
                  </a:cubicBezTo>
                  <a:close/>
                  <a:moveTo>
                    <a:pt x="2099" y="1"/>
                  </a:moveTo>
                  <a:cubicBezTo>
                    <a:pt x="0" y="1"/>
                    <a:pt x="0" y="3118"/>
                    <a:pt x="2099" y="3118"/>
                  </a:cubicBezTo>
                  <a:lnTo>
                    <a:pt x="8055" y="3118"/>
                  </a:lnTo>
                  <a:cubicBezTo>
                    <a:pt x="8919" y="3118"/>
                    <a:pt x="9598" y="2439"/>
                    <a:pt x="9598" y="1575"/>
                  </a:cubicBezTo>
                  <a:lnTo>
                    <a:pt x="9629" y="1575"/>
                  </a:lnTo>
                  <a:cubicBezTo>
                    <a:pt x="9629" y="711"/>
                    <a:pt x="8919" y="1"/>
                    <a:pt x="8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19" name="Google Shape;13619;p26"/>
            <p:cNvSpPr/>
            <p:nvPr/>
          </p:nvSpPr>
          <p:spPr>
            <a:xfrm>
              <a:off x="1908575" y="3312200"/>
              <a:ext cx="14700" cy="14475"/>
            </a:xfrm>
            <a:custGeom>
              <a:avLst/>
              <a:gdLst/>
              <a:ahLst/>
              <a:cxnLst/>
              <a:rect l="l" t="t" r="r" b="b"/>
              <a:pathLst>
                <a:path w="588" h="579" extrusionOk="0">
                  <a:moveTo>
                    <a:pt x="289" y="0"/>
                  </a:moveTo>
                  <a:cubicBezTo>
                    <a:pt x="141" y="0"/>
                    <a:pt x="1" y="117"/>
                    <a:pt x="1" y="304"/>
                  </a:cubicBezTo>
                  <a:cubicBezTo>
                    <a:pt x="1" y="469"/>
                    <a:pt x="138" y="578"/>
                    <a:pt x="284" y="578"/>
                  </a:cubicBezTo>
                  <a:cubicBezTo>
                    <a:pt x="358" y="578"/>
                    <a:pt x="433" y="551"/>
                    <a:pt x="495" y="489"/>
                  </a:cubicBezTo>
                  <a:cubicBezTo>
                    <a:pt x="587" y="366"/>
                    <a:pt x="587" y="212"/>
                    <a:pt x="495" y="88"/>
                  </a:cubicBezTo>
                  <a:cubicBezTo>
                    <a:pt x="434" y="28"/>
                    <a:pt x="361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20" name="Google Shape;13620;p26"/>
          <p:cNvGrpSpPr/>
          <p:nvPr/>
        </p:nvGrpSpPr>
        <p:grpSpPr>
          <a:xfrm>
            <a:off x="10305292" y="2354685"/>
            <a:ext cx="484533" cy="484300"/>
            <a:chOff x="975800" y="3053025"/>
            <a:chExt cx="363400" cy="363225"/>
          </a:xfrm>
        </p:grpSpPr>
        <p:sp>
          <p:nvSpPr>
            <p:cNvPr id="13621" name="Google Shape;13621;p26"/>
            <p:cNvSpPr/>
            <p:nvPr/>
          </p:nvSpPr>
          <p:spPr>
            <a:xfrm>
              <a:off x="1198775" y="3169350"/>
              <a:ext cx="47150" cy="42975"/>
            </a:xfrm>
            <a:custGeom>
              <a:avLst/>
              <a:gdLst/>
              <a:ahLst/>
              <a:cxnLst/>
              <a:rect l="l" t="t" r="r" b="b"/>
              <a:pathLst>
                <a:path w="1886" h="1719" extrusionOk="0">
                  <a:moveTo>
                    <a:pt x="293" y="0"/>
                  </a:moveTo>
                  <a:cubicBezTo>
                    <a:pt x="224" y="0"/>
                    <a:pt x="154" y="31"/>
                    <a:pt x="93" y="93"/>
                  </a:cubicBezTo>
                  <a:cubicBezTo>
                    <a:pt x="0" y="185"/>
                    <a:pt x="0" y="340"/>
                    <a:pt x="93" y="463"/>
                  </a:cubicBezTo>
                  <a:lnTo>
                    <a:pt x="494" y="864"/>
                  </a:lnTo>
                  <a:lnTo>
                    <a:pt x="93" y="1235"/>
                  </a:lnTo>
                  <a:cubicBezTo>
                    <a:pt x="0" y="1358"/>
                    <a:pt x="0" y="1512"/>
                    <a:pt x="93" y="1636"/>
                  </a:cubicBezTo>
                  <a:cubicBezTo>
                    <a:pt x="154" y="1682"/>
                    <a:pt x="224" y="1705"/>
                    <a:pt x="293" y="1705"/>
                  </a:cubicBezTo>
                  <a:cubicBezTo>
                    <a:pt x="363" y="1705"/>
                    <a:pt x="432" y="1682"/>
                    <a:pt x="494" y="1636"/>
                  </a:cubicBezTo>
                  <a:lnTo>
                    <a:pt x="864" y="1235"/>
                  </a:lnTo>
                  <a:lnTo>
                    <a:pt x="1265" y="1636"/>
                  </a:lnTo>
                  <a:cubicBezTo>
                    <a:pt x="1298" y="1694"/>
                    <a:pt x="1347" y="1719"/>
                    <a:pt x="1402" y="1719"/>
                  </a:cubicBezTo>
                  <a:cubicBezTo>
                    <a:pt x="1606" y="1719"/>
                    <a:pt x="1886" y="1381"/>
                    <a:pt x="1667" y="1235"/>
                  </a:cubicBezTo>
                  <a:lnTo>
                    <a:pt x="1265" y="864"/>
                  </a:lnTo>
                  <a:lnTo>
                    <a:pt x="1667" y="463"/>
                  </a:lnTo>
                  <a:cubicBezTo>
                    <a:pt x="1786" y="248"/>
                    <a:pt x="1628" y="33"/>
                    <a:pt x="1436" y="33"/>
                  </a:cubicBezTo>
                  <a:cubicBezTo>
                    <a:pt x="1380" y="33"/>
                    <a:pt x="1321" y="51"/>
                    <a:pt x="1265" y="93"/>
                  </a:cubicBezTo>
                  <a:lnTo>
                    <a:pt x="864" y="463"/>
                  </a:lnTo>
                  <a:lnTo>
                    <a:pt x="494" y="93"/>
                  </a:lnTo>
                  <a:cubicBezTo>
                    <a:pt x="432" y="31"/>
                    <a:pt x="363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2" name="Google Shape;13622;p26"/>
            <p:cNvSpPr/>
            <p:nvPr/>
          </p:nvSpPr>
          <p:spPr>
            <a:xfrm>
              <a:off x="1072175" y="3253250"/>
              <a:ext cx="44050" cy="42075"/>
            </a:xfrm>
            <a:custGeom>
              <a:avLst/>
              <a:gdLst/>
              <a:ahLst/>
              <a:cxnLst/>
              <a:rect l="l" t="t" r="r" b="b"/>
              <a:pathLst>
                <a:path w="1762" h="1683" extrusionOk="0">
                  <a:moveTo>
                    <a:pt x="1469" y="0"/>
                  </a:moveTo>
                  <a:cubicBezTo>
                    <a:pt x="1399" y="0"/>
                    <a:pt x="1330" y="23"/>
                    <a:pt x="1268" y="70"/>
                  </a:cubicBezTo>
                  <a:lnTo>
                    <a:pt x="898" y="440"/>
                  </a:lnTo>
                  <a:lnTo>
                    <a:pt x="497" y="70"/>
                  </a:lnTo>
                  <a:cubicBezTo>
                    <a:pt x="451" y="47"/>
                    <a:pt x="405" y="37"/>
                    <a:pt x="360" y="37"/>
                  </a:cubicBezTo>
                  <a:cubicBezTo>
                    <a:pt x="162" y="37"/>
                    <a:pt x="0" y="239"/>
                    <a:pt x="126" y="440"/>
                  </a:cubicBezTo>
                  <a:lnTo>
                    <a:pt x="497" y="841"/>
                  </a:lnTo>
                  <a:lnTo>
                    <a:pt x="126" y="1212"/>
                  </a:lnTo>
                  <a:cubicBezTo>
                    <a:pt x="3" y="1335"/>
                    <a:pt x="3" y="1489"/>
                    <a:pt x="126" y="1613"/>
                  </a:cubicBezTo>
                  <a:cubicBezTo>
                    <a:pt x="172" y="1659"/>
                    <a:pt x="242" y="1682"/>
                    <a:pt x="311" y="1682"/>
                  </a:cubicBezTo>
                  <a:cubicBezTo>
                    <a:pt x="381" y="1682"/>
                    <a:pt x="450" y="1659"/>
                    <a:pt x="497" y="1613"/>
                  </a:cubicBezTo>
                  <a:lnTo>
                    <a:pt x="898" y="1212"/>
                  </a:lnTo>
                  <a:lnTo>
                    <a:pt x="1268" y="1613"/>
                  </a:lnTo>
                  <a:cubicBezTo>
                    <a:pt x="1330" y="1659"/>
                    <a:pt x="1399" y="1682"/>
                    <a:pt x="1469" y="1682"/>
                  </a:cubicBezTo>
                  <a:cubicBezTo>
                    <a:pt x="1538" y="1682"/>
                    <a:pt x="1608" y="1659"/>
                    <a:pt x="1669" y="1613"/>
                  </a:cubicBezTo>
                  <a:cubicBezTo>
                    <a:pt x="1762" y="1489"/>
                    <a:pt x="1762" y="1335"/>
                    <a:pt x="1669" y="1212"/>
                  </a:cubicBezTo>
                  <a:lnTo>
                    <a:pt x="1268" y="841"/>
                  </a:lnTo>
                  <a:lnTo>
                    <a:pt x="1669" y="440"/>
                  </a:lnTo>
                  <a:cubicBezTo>
                    <a:pt x="1762" y="348"/>
                    <a:pt x="1762" y="162"/>
                    <a:pt x="1669" y="70"/>
                  </a:cubicBezTo>
                  <a:cubicBezTo>
                    <a:pt x="1608" y="23"/>
                    <a:pt x="1538" y="0"/>
                    <a:pt x="1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3" name="Google Shape;13623;p26"/>
            <p:cNvSpPr/>
            <p:nvPr/>
          </p:nvSpPr>
          <p:spPr>
            <a:xfrm>
              <a:off x="1043675" y="3161100"/>
              <a:ext cx="227650" cy="142275"/>
            </a:xfrm>
            <a:custGeom>
              <a:avLst/>
              <a:gdLst/>
              <a:ahLst/>
              <a:cxnLst/>
              <a:rect l="l" t="t" r="r" b="b"/>
              <a:pathLst>
                <a:path w="9106" h="5691" extrusionOk="0">
                  <a:moveTo>
                    <a:pt x="1150" y="585"/>
                  </a:moveTo>
                  <a:cubicBezTo>
                    <a:pt x="1435" y="585"/>
                    <a:pt x="1698" y="812"/>
                    <a:pt x="1698" y="1163"/>
                  </a:cubicBezTo>
                  <a:cubicBezTo>
                    <a:pt x="1698" y="1472"/>
                    <a:pt x="1451" y="1719"/>
                    <a:pt x="1143" y="1719"/>
                  </a:cubicBezTo>
                  <a:cubicBezTo>
                    <a:pt x="649" y="1719"/>
                    <a:pt x="371" y="1102"/>
                    <a:pt x="742" y="762"/>
                  </a:cubicBezTo>
                  <a:cubicBezTo>
                    <a:pt x="864" y="640"/>
                    <a:pt x="1009" y="585"/>
                    <a:pt x="1150" y="585"/>
                  </a:cubicBezTo>
                  <a:close/>
                  <a:moveTo>
                    <a:pt x="7963" y="3972"/>
                  </a:moveTo>
                  <a:cubicBezTo>
                    <a:pt x="8457" y="3972"/>
                    <a:pt x="8704" y="4589"/>
                    <a:pt x="8364" y="4959"/>
                  </a:cubicBezTo>
                  <a:cubicBezTo>
                    <a:pt x="8246" y="5068"/>
                    <a:pt x="8103" y="5116"/>
                    <a:pt x="7963" y="5116"/>
                  </a:cubicBezTo>
                  <a:cubicBezTo>
                    <a:pt x="7663" y="5116"/>
                    <a:pt x="7377" y="4894"/>
                    <a:pt x="7377" y="4558"/>
                  </a:cubicBezTo>
                  <a:cubicBezTo>
                    <a:pt x="7377" y="4250"/>
                    <a:pt x="7655" y="4003"/>
                    <a:pt x="7963" y="4003"/>
                  </a:cubicBezTo>
                  <a:lnTo>
                    <a:pt x="7963" y="3972"/>
                  </a:lnTo>
                  <a:close/>
                  <a:moveTo>
                    <a:pt x="1156" y="0"/>
                  </a:moveTo>
                  <a:cubicBezTo>
                    <a:pt x="579" y="0"/>
                    <a:pt x="1" y="403"/>
                    <a:pt x="1" y="1133"/>
                  </a:cubicBezTo>
                  <a:cubicBezTo>
                    <a:pt x="1" y="1882"/>
                    <a:pt x="584" y="2293"/>
                    <a:pt x="1163" y="2293"/>
                  </a:cubicBezTo>
                  <a:cubicBezTo>
                    <a:pt x="1633" y="2293"/>
                    <a:pt x="2102" y="2022"/>
                    <a:pt x="2254" y="1441"/>
                  </a:cubicBezTo>
                  <a:lnTo>
                    <a:pt x="2840" y="1441"/>
                  </a:lnTo>
                  <a:cubicBezTo>
                    <a:pt x="3643" y="1441"/>
                    <a:pt x="4260" y="2058"/>
                    <a:pt x="4260" y="2861"/>
                  </a:cubicBezTo>
                  <a:cubicBezTo>
                    <a:pt x="4260" y="3941"/>
                    <a:pt x="5155" y="4836"/>
                    <a:pt x="6266" y="4836"/>
                  </a:cubicBezTo>
                  <a:lnTo>
                    <a:pt x="6852" y="4836"/>
                  </a:lnTo>
                  <a:cubicBezTo>
                    <a:pt x="7005" y="5420"/>
                    <a:pt x="7477" y="5691"/>
                    <a:pt x="7950" y="5691"/>
                  </a:cubicBezTo>
                  <a:cubicBezTo>
                    <a:pt x="8527" y="5691"/>
                    <a:pt x="9105" y="5287"/>
                    <a:pt x="9105" y="4558"/>
                  </a:cubicBezTo>
                  <a:cubicBezTo>
                    <a:pt x="9105" y="3829"/>
                    <a:pt x="8527" y="3426"/>
                    <a:pt x="7950" y="3426"/>
                  </a:cubicBezTo>
                  <a:cubicBezTo>
                    <a:pt x="7477" y="3426"/>
                    <a:pt x="7005" y="3697"/>
                    <a:pt x="6852" y="4280"/>
                  </a:cubicBezTo>
                  <a:lnTo>
                    <a:pt x="6266" y="4280"/>
                  </a:lnTo>
                  <a:cubicBezTo>
                    <a:pt x="5463" y="4280"/>
                    <a:pt x="4846" y="3632"/>
                    <a:pt x="4846" y="2861"/>
                  </a:cubicBezTo>
                  <a:cubicBezTo>
                    <a:pt x="4846" y="1750"/>
                    <a:pt x="3951" y="855"/>
                    <a:pt x="2840" y="855"/>
                  </a:cubicBezTo>
                  <a:lnTo>
                    <a:pt x="2254" y="855"/>
                  </a:lnTo>
                  <a:cubicBezTo>
                    <a:pt x="2101" y="271"/>
                    <a:pt x="1629" y="0"/>
                    <a:pt x="1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4" name="Google Shape;13624;p26"/>
            <p:cNvSpPr/>
            <p:nvPr/>
          </p:nvSpPr>
          <p:spPr>
            <a:xfrm>
              <a:off x="1150150" y="311637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02" y="1"/>
                  </a:moveTo>
                  <a:cubicBezTo>
                    <a:pt x="149" y="1"/>
                    <a:pt x="1" y="127"/>
                    <a:pt x="1" y="298"/>
                  </a:cubicBezTo>
                  <a:cubicBezTo>
                    <a:pt x="1" y="453"/>
                    <a:pt x="124" y="576"/>
                    <a:pt x="279" y="576"/>
                  </a:cubicBezTo>
                  <a:cubicBezTo>
                    <a:pt x="556" y="576"/>
                    <a:pt x="680" y="267"/>
                    <a:pt x="495" y="82"/>
                  </a:cubicBezTo>
                  <a:cubicBezTo>
                    <a:pt x="438" y="25"/>
                    <a:pt x="369" y="1"/>
                    <a:pt x="3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5" name="Google Shape;13625;p26"/>
            <p:cNvSpPr/>
            <p:nvPr/>
          </p:nvSpPr>
          <p:spPr>
            <a:xfrm>
              <a:off x="975800" y="3053025"/>
              <a:ext cx="363400" cy="363225"/>
            </a:xfrm>
            <a:custGeom>
              <a:avLst/>
              <a:gdLst/>
              <a:ahLst/>
              <a:cxnLst/>
              <a:rect l="l" t="t" r="r" b="b"/>
              <a:pathLst>
                <a:path w="14536" h="14529" extrusionOk="0">
                  <a:moveTo>
                    <a:pt x="11697" y="556"/>
                  </a:moveTo>
                  <a:cubicBezTo>
                    <a:pt x="11974" y="556"/>
                    <a:pt x="12252" y="749"/>
                    <a:pt x="12252" y="1135"/>
                  </a:cubicBezTo>
                  <a:cubicBezTo>
                    <a:pt x="12252" y="1289"/>
                    <a:pt x="12376" y="1413"/>
                    <a:pt x="12561" y="1413"/>
                  </a:cubicBezTo>
                  <a:lnTo>
                    <a:pt x="13672" y="1413"/>
                  </a:lnTo>
                  <a:cubicBezTo>
                    <a:pt x="13826" y="1413"/>
                    <a:pt x="13950" y="1536"/>
                    <a:pt x="13980" y="1690"/>
                  </a:cubicBezTo>
                  <a:lnTo>
                    <a:pt x="13980" y="2277"/>
                  </a:lnTo>
                  <a:cubicBezTo>
                    <a:pt x="13950" y="2431"/>
                    <a:pt x="13826" y="2554"/>
                    <a:pt x="13672" y="2554"/>
                  </a:cubicBezTo>
                  <a:lnTo>
                    <a:pt x="8549" y="2554"/>
                  </a:lnTo>
                  <a:cubicBezTo>
                    <a:pt x="8209" y="2585"/>
                    <a:pt x="8209" y="3079"/>
                    <a:pt x="8549" y="3110"/>
                  </a:cubicBezTo>
                  <a:lnTo>
                    <a:pt x="13116" y="3110"/>
                  </a:lnTo>
                  <a:lnTo>
                    <a:pt x="13116" y="10949"/>
                  </a:lnTo>
                  <a:cubicBezTo>
                    <a:pt x="13116" y="11103"/>
                    <a:pt x="12993" y="11227"/>
                    <a:pt x="12839" y="11227"/>
                  </a:cubicBezTo>
                  <a:lnTo>
                    <a:pt x="1697" y="11227"/>
                  </a:lnTo>
                  <a:cubicBezTo>
                    <a:pt x="1543" y="11227"/>
                    <a:pt x="1420" y="11103"/>
                    <a:pt x="1420" y="10949"/>
                  </a:cubicBezTo>
                  <a:lnTo>
                    <a:pt x="1420" y="3110"/>
                  </a:lnTo>
                  <a:lnTo>
                    <a:pt x="5987" y="3110"/>
                  </a:lnTo>
                  <a:cubicBezTo>
                    <a:pt x="6006" y="3113"/>
                    <a:pt x="6024" y="3114"/>
                    <a:pt x="6041" y="3114"/>
                  </a:cubicBezTo>
                  <a:cubicBezTo>
                    <a:pt x="6401" y="3114"/>
                    <a:pt x="6401" y="2551"/>
                    <a:pt x="6041" y="2551"/>
                  </a:cubicBezTo>
                  <a:cubicBezTo>
                    <a:pt x="6024" y="2551"/>
                    <a:pt x="6006" y="2552"/>
                    <a:pt x="5987" y="2554"/>
                  </a:cubicBezTo>
                  <a:lnTo>
                    <a:pt x="864" y="2554"/>
                  </a:lnTo>
                  <a:cubicBezTo>
                    <a:pt x="710" y="2554"/>
                    <a:pt x="556" y="2431"/>
                    <a:pt x="556" y="2277"/>
                  </a:cubicBezTo>
                  <a:lnTo>
                    <a:pt x="556" y="1690"/>
                  </a:lnTo>
                  <a:cubicBezTo>
                    <a:pt x="556" y="1536"/>
                    <a:pt x="710" y="1413"/>
                    <a:pt x="864" y="1413"/>
                  </a:cubicBezTo>
                  <a:lnTo>
                    <a:pt x="1975" y="1413"/>
                  </a:lnTo>
                  <a:cubicBezTo>
                    <a:pt x="2129" y="1413"/>
                    <a:pt x="2284" y="1289"/>
                    <a:pt x="2284" y="1135"/>
                  </a:cubicBezTo>
                  <a:cubicBezTo>
                    <a:pt x="2284" y="749"/>
                    <a:pt x="2562" y="556"/>
                    <a:pt x="2839" y="556"/>
                  </a:cubicBezTo>
                  <a:cubicBezTo>
                    <a:pt x="3117" y="556"/>
                    <a:pt x="3395" y="749"/>
                    <a:pt x="3395" y="1135"/>
                  </a:cubicBezTo>
                  <a:cubicBezTo>
                    <a:pt x="3395" y="1289"/>
                    <a:pt x="3518" y="1413"/>
                    <a:pt x="3703" y="1413"/>
                  </a:cubicBezTo>
                  <a:lnTo>
                    <a:pt x="10833" y="1413"/>
                  </a:lnTo>
                  <a:cubicBezTo>
                    <a:pt x="10987" y="1413"/>
                    <a:pt x="11141" y="1289"/>
                    <a:pt x="11141" y="1135"/>
                  </a:cubicBezTo>
                  <a:cubicBezTo>
                    <a:pt x="11141" y="749"/>
                    <a:pt x="11419" y="556"/>
                    <a:pt x="11697" y="556"/>
                  </a:cubicBezTo>
                  <a:close/>
                  <a:moveTo>
                    <a:pt x="2839" y="1"/>
                  </a:moveTo>
                  <a:cubicBezTo>
                    <a:pt x="2361" y="1"/>
                    <a:pt x="1883" y="286"/>
                    <a:pt x="1728" y="857"/>
                  </a:cubicBezTo>
                  <a:lnTo>
                    <a:pt x="864" y="857"/>
                  </a:lnTo>
                  <a:cubicBezTo>
                    <a:pt x="370" y="857"/>
                    <a:pt x="0" y="1227"/>
                    <a:pt x="0" y="1690"/>
                  </a:cubicBezTo>
                  <a:lnTo>
                    <a:pt x="0" y="2277"/>
                  </a:lnTo>
                  <a:cubicBezTo>
                    <a:pt x="0" y="2740"/>
                    <a:pt x="370" y="3110"/>
                    <a:pt x="864" y="3110"/>
                  </a:cubicBezTo>
                  <a:lnTo>
                    <a:pt x="864" y="10949"/>
                  </a:lnTo>
                  <a:cubicBezTo>
                    <a:pt x="864" y="11412"/>
                    <a:pt x="1234" y="11782"/>
                    <a:pt x="1697" y="11813"/>
                  </a:cubicBezTo>
                  <a:lnTo>
                    <a:pt x="6975" y="11813"/>
                  </a:lnTo>
                  <a:lnTo>
                    <a:pt x="6975" y="13973"/>
                  </a:lnTo>
                  <a:lnTo>
                    <a:pt x="6419" y="13973"/>
                  </a:lnTo>
                  <a:cubicBezTo>
                    <a:pt x="6406" y="13971"/>
                    <a:pt x="6393" y="13969"/>
                    <a:pt x="6380" y="13969"/>
                  </a:cubicBezTo>
                  <a:cubicBezTo>
                    <a:pt x="6244" y="13969"/>
                    <a:pt x="6142" y="14110"/>
                    <a:pt x="6142" y="14251"/>
                  </a:cubicBezTo>
                  <a:cubicBezTo>
                    <a:pt x="6142" y="14405"/>
                    <a:pt x="6265" y="14529"/>
                    <a:pt x="6419" y="14529"/>
                  </a:cubicBezTo>
                  <a:lnTo>
                    <a:pt x="8117" y="14529"/>
                  </a:lnTo>
                  <a:cubicBezTo>
                    <a:pt x="8271" y="14529"/>
                    <a:pt x="8394" y="14405"/>
                    <a:pt x="8394" y="14251"/>
                  </a:cubicBezTo>
                  <a:cubicBezTo>
                    <a:pt x="8394" y="14110"/>
                    <a:pt x="8292" y="13969"/>
                    <a:pt x="8156" y="13969"/>
                  </a:cubicBezTo>
                  <a:cubicBezTo>
                    <a:pt x="8143" y="13969"/>
                    <a:pt x="8130" y="13971"/>
                    <a:pt x="8117" y="13973"/>
                  </a:cubicBezTo>
                  <a:lnTo>
                    <a:pt x="7561" y="13973"/>
                  </a:lnTo>
                  <a:lnTo>
                    <a:pt x="7561" y="11813"/>
                  </a:lnTo>
                  <a:lnTo>
                    <a:pt x="12839" y="11813"/>
                  </a:lnTo>
                  <a:cubicBezTo>
                    <a:pt x="13301" y="11813"/>
                    <a:pt x="13672" y="11412"/>
                    <a:pt x="13672" y="10949"/>
                  </a:cubicBezTo>
                  <a:lnTo>
                    <a:pt x="13672" y="3110"/>
                  </a:lnTo>
                  <a:cubicBezTo>
                    <a:pt x="14135" y="3110"/>
                    <a:pt x="14536" y="2740"/>
                    <a:pt x="14536" y="2277"/>
                  </a:cubicBezTo>
                  <a:lnTo>
                    <a:pt x="14536" y="1690"/>
                  </a:lnTo>
                  <a:cubicBezTo>
                    <a:pt x="14536" y="1227"/>
                    <a:pt x="14135" y="857"/>
                    <a:pt x="13672" y="857"/>
                  </a:cubicBezTo>
                  <a:lnTo>
                    <a:pt x="12808" y="857"/>
                  </a:lnTo>
                  <a:cubicBezTo>
                    <a:pt x="12653" y="286"/>
                    <a:pt x="12175" y="1"/>
                    <a:pt x="11697" y="1"/>
                  </a:cubicBezTo>
                  <a:cubicBezTo>
                    <a:pt x="11218" y="1"/>
                    <a:pt x="10740" y="286"/>
                    <a:pt x="10586" y="857"/>
                  </a:cubicBezTo>
                  <a:lnTo>
                    <a:pt x="3950" y="857"/>
                  </a:lnTo>
                  <a:cubicBezTo>
                    <a:pt x="3796" y="286"/>
                    <a:pt x="3318" y="1"/>
                    <a:pt x="28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26" name="Google Shape;13626;p26"/>
          <p:cNvGrpSpPr/>
          <p:nvPr/>
        </p:nvGrpSpPr>
        <p:grpSpPr>
          <a:xfrm>
            <a:off x="10305275" y="3104692"/>
            <a:ext cx="484567" cy="486267"/>
            <a:chOff x="7724500" y="2485750"/>
            <a:chExt cx="363425" cy="364700"/>
          </a:xfrm>
        </p:grpSpPr>
        <p:sp>
          <p:nvSpPr>
            <p:cNvPr id="13627" name="Google Shape;13627;p26"/>
            <p:cNvSpPr/>
            <p:nvPr/>
          </p:nvSpPr>
          <p:spPr>
            <a:xfrm>
              <a:off x="772450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2439" y="1698"/>
                  </a:lnTo>
                  <a:lnTo>
                    <a:pt x="2439" y="865"/>
                  </a:lnTo>
                  <a:cubicBezTo>
                    <a:pt x="2439" y="710"/>
                    <a:pt x="2562" y="556"/>
                    <a:pt x="2717" y="556"/>
                  </a:cubicBezTo>
                  <a:close/>
                  <a:moveTo>
                    <a:pt x="11821" y="556"/>
                  </a:moveTo>
                  <a:cubicBezTo>
                    <a:pt x="11975" y="556"/>
                    <a:pt x="12099" y="710"/>
                    <a:pt x="12099" y="865"/>
                  </a:cubicBezTo>
                  <a:lnTo>
                    <a:pt x="12099" y="1698"/>
                  </a:lnTo>
                  <a:lnTo>
                    <a:pt x="10957" y="1698"/>
                  </a:lnTo>
                  <a:lnTo>
                    <a:pt x="10957" y="556"/>
                  </a:lnTo>
                  <a:close/>
                  <a:moveTo>
                    <a:pt x="12654" y="5648"/>
                  </a:moveTo>
                  <a:lnTo>
                    <a:pt x="13734" y="6265"/>
                  </a:lnTo>
                  <a:lnTo>
                    <a:pt x="12654" y="7037"/>
                  </a:lnTo>
                  <a:lnTo>
                    <a:pt x="12654" y="5648"/>
                  </a:lnTo>
                  <a:close/>
                  <a:moveTo>
                    <a:pt x="1883" y="5679"/>
                  </a:moveTo>
                  <a:lnTo>
                    <a:pt x="1883" y="7068"/>
                  </a:lnTo>
                  <a:lnTo>
                    <a:pt x="803" y="6296"/>
                  </a:lnTo>
                  <a:lnTo>
                    <a:pt x="1883" y="5679"/>
                  </a:lnTo>
                  <a:close/>
                  <a:moveTo>
                    <a:pt x="12099" y="2284"/>
                  </a:moveTo>
                  <a:lnTo>
                    <a:pt x="12099" y="7469"/>
                  </a:lnTo>
                  <a:lnTo>
                    <a:pt x="7284" y="11018"/>
                  </a:lnTo>
                  <a:lnTo>
                    <a:pt x="2470" y="7469"/>
                  </a:lnTo>
                  <a:lnTo>
                    <a:pt x="2470" y="2284"/>
                  </a:lnTo>
                  <a:close/>
                  <a:moveTo>
                    <a:pt x="2717" y="1"/>
                  </a:moveTo>
                  <a:cubicBezTo>
                    <a:pt x="2254" y="1"/>
                    <a:pt x="1883" y="371"/>
                    <a:pt x="1883" y="865"/>
                  </a:cubicBezTo>
                  <a:lnTo>
                    <a:pt x="1883" y="5031"/>
                  </a:lnTo>
                  <a:lnTo>
                    <a:pt x="155" y="5988"/>
                  </a:lnTo>
                  <a:cubicBezTo>
                    <a:pt x="62" y="6049"/>
                    <a:pt x="1" y="6142"/>
                    <a:pt x="1" y="6235"/>
                  </a:cubicBezTo>
                  <a:lnTo>
                    <a:pt x="1" y="14259"/>
                  </a:lnTo>
                  <a:cubicBezTo>
                    <a:pt x="1" y="14413"/>
                    <a:pt x="124" y="14536"/>
                    <a:pt x="278" y="14536"/>
                  </a:cubicBezTo>
                  <a:lnTo>
                    <a:pt x="5988" y="14536"/>
                  </a:lnTo>
                  <a:cubicBezTo>
                    <a:pt x="6142" y="14536"/>
                    <a:pt x="6266" y="14413"/>
                    <a:pt x="6266" y="14259"/>
                  </a:cubicBezTo>
                  <a:cubicBezTo>
                    <a:pt x="6266" y="14118"/>
                    <a:pt x="6163" y="13977"/>
                    <a:pt x="6028" y="13977"/>
                  </a:cubicBezTo>
                  <a:cubicBezTo>
                    <a:pt x="6015" y="13977"/>
                    <a:pt x="6001" y="13978"/>
                    <a:pt x="5988" y="13981"/>
                  </a:cubicBezTo>
                  <a:lnTo>
                    <a:pt x="587" y="13981"/>
                  </a:lnTo>
                  <a:lnTo>
                    <a:pt x="587" y="6790"/>
                  </a:lnTo>
                  <a:lnTo>
                    <a:pt x="5093" y="10092"/>
                  </a:lnTo>
                  <a:lnTo>
                    <a:pt x="2562" y="11975"/>
                  </a:lnTo>
                  <a:cubicBezTo>
                    <a:pt x="2356" y="12181"/>
                    <a:pt x="2538" y="12474"/>
                    <a:pt x="2784" y="12474"/>
                  </a:cubicBezTo>
                  <a:cubicBezTo>
                    <a:pt x="2832" y="12474"/>
                    <a:pt x="2882" y="12463"/>
                    <a:pt x="2933" y="12438"/>
                  </a:cubicBezTo>
                  <a:lnTo>
                    <a:pt x="5556" y="10432"/>
                  </a:lnTo>
                  <a:lnTo>
                    <a:pt x="7099" y="11605"/>
                  </a:lnTo>
                  <a:cubicBezTo>
                    <a:pt x="7161" y="11635"/>
                    <a:pt x="7222" y="11666"/>
                    <a:pt x="7284" y="11666"/>
                  </a:cubicBezTo>
                  <a:cubicBezTo>
                    <a:pt x="7346" y="11666"/>
                    <a:pt x="7408" y="11635"/>
                    <a:pt x="7438" y="11605"/>
                  </a:cubicBezTo>
                  <a:lnTo>
                    <a:pt x="8982" y="10432"/>
                  </a:lnTo>
                  <a:lnTo>
                    <a:pt x="11636" y="12438"/>
                  </a:lnTo>
                  <a:cubicBezTo>
                    <a:pt x="11698" y="12494"/>
                    <a:pt x="11764" y="12517"/>
                    <a:pt x="11826" y="12517"/>
                  </a:cubicBezTo>
                  <a:cubicBezTo>
                    <a:pt x="12074" y="12517"/>
                    <a:pt x="12271" y="12148"/>
                    <a:pt x="11975" y="11975"/>
                  </a:cubicBezTo>
                  <a:lnTo>
                    <a:pt x="9475" y="10092"/>
                  </a:lnTo>
                  <a:lnTo>
                    <a:pt x="13981" y="6790"/>
                  </a:lnTo>
                  <a:lnTo>
                    <a:pt x="13981" y="13981"/>
                  </a:lnTo>
                  <a:lnTo>
                    <a:pt x="8549" y="13981"/>
                  </a:lnTo>
                  <a:cubicBezTo>
                    <a:pt x="8536" y="13978"/>
                    <a:pt x="8523" y="13977"/>
                    <a:pt x="8510" y="13977"/>
                  </a:cubicBezTo>
                  <a:cubicBezTo>
                    <a:pt x="8375" y="13977"/>
                    <a:pt x="8272" y="14118"/>
                    <a:pt x="8272" y="14259"/>
                  </a:cubicBezTo>
                  <a:cubicBezTo>
                    <a:pt x="8272" y="14413"/>
                    <a:pt x="8395" y="14536"/>
                    <a:pt x="8549" y="14536"/>
                  </a:cubicBezTo>
                  <a:lnTo>
                    <a:pt x="14259" y="14536"/>
                  </a:lnTo>
                  <a:cubicBezTo>
                    <a:pt x="14413" y="14536"/>
                    <a:pt x="14537" y="14413"/>
                    <a:pt x="14537" y="14259"/>
                  </a:cubicBezTo>
                  <a:lnTo>
                    <a:pt x="14537" y="6235"/>
                  </a:lnTo>
                  <a:cubicBezTo>
                    <a:pt x="14537" y="6142"/>
                    <a:pt x="14475" y="6049"/>
                    <a:pt x="14382" y="5988"/>
                  </a:cubicBezTo>
                  <a:lnTo>
                    <a:pt x="12654" y="5031"/>
                  </a:lnTo>
                  <a:lnTo>
                    <a:pt x="12654" y="865"/>
                  </a:lnTo>
                  <a:cubicBezTo>
                    <a:pt x="12654" y="371"/>
                    <a:pt x="12284" y="1"/>
                    <a:pt x="118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8" name="Google Shape;13628;p26"/>
            <p:cNvSpPr/>
            <p:nvPr/>
          </p:nvSpPr>
          <p:spPr>
            <a:xfrm>
              <a:off x="7834075" y="2656250"/>
              <a:ext cx="145075" cy="13925"/>
            </a:xfrm>
            <a:custGeom>
              <a:avLst/>
              <a:gdLst/>
              <a:ahLst/>
              <a:cxnLst/>
              <a:rect l="l" t="t" r="r" b="b"/>
              <a:pathLst>
                <a:path w="5803" h="557" extrusionOk="0">
                  <a:moveTo>
                    <a:pt x="340" y="1"/>
                  </a:moveTo>
                  <a:cubicBezTo>
                    <a:pt x="0" y="32"/>
                    <a:pt x="0" y="526"/>
                    <a:pt x="340" y="557"/>
                  </a:cubicBezTo>
                  <a:lnTo>
                    <a:pt x="5463" y="557"/>
                  </a:lnTo>
                  <a:cubicBezTo>
                    <a:pt x="5802" y="526"/>
                    <a:pt x="5802" y="32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29" name="Google Shape;13629;p26"/>
            <p:cNvSpPr/>
            <p:nvPr/>
          </p:nvSpPr>
          <p:spPr>
            <a:xfrm>
              <a:off x="7810400" y="2613725"/>
              <a:ext cx="191625" cy="14050"/>
            </a:xfrm>
            <a:custGeom>
              <a:avLst/>
              <a:gdLst/>
              <a:ahLst/>
              <a:cxnLst/>
              <a:rect l="l" t="t" r="r" b="b"/>
              <a:pathLst>
                <a:path w="7665" h="562" extrusionOk="0">
                  <a:moveTo>
                    <a:pt x="366" y="0"/>
                  </a:moveTo>
                  <a:cubicBezTo>
                    <a:pt x="0" y="0"/>
                    <a:pt x="9" y="561"/>
                    <a:pt x="393" y="561"/>
                  </a:cubicBezTo>
                  <a:cubicBezTo>
                    <a:pt x="403" y="561"/>
                    <a:pt x="412" y="561"/>
                    <a:pt x="422" y="560"/>
                  </a:cubicBezTo>
                  <a:lnTo>
                    <a:pt x="7243" y="560"/>
                  </a:lnTo>
                  <a:cubicBezTo>
                    <a:pt x="7253" y="561"/>
                    <a:pt x="7263" y="561"/>
                    <a:pt x="7272" y="561"/>
                  </a:cubicBezTo>
                  <a:cubicBezTo>
                    <a:pt x="7656" y="561"/>
                    <a:pt x="7665" y="0"/>
                    <a:pt x="7299" y="0"/>
                  </a:cubicBezTo>
                  <a:cubicBezTo>
                    <a:pt x="7281" y="0"/>
                    <a:pt x="7263" y="2"/>
                    <a:pt x="7243" y="5"/>
                  </a:cubicBezTo>
                  <a:lnTo>
                    <a:pt x="422" y="5"/>
                  </a:lnTo>
                  <a:cubicBezTo>
                    <a:pt x="403" y="2"/>
                    <a:pt x="384" y="0"/>
                    <a:pt x="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0" name="Google Shape;13630;p26"/>
            <p:cNvSpPr/>
            <p:nvPr/>
          </p:nvSpPr>
          <p:spPr>
            <a:xfrm>
              <a:off x="7810400" y="2570600"/>
              <a:ext cx="191650" cy="14725"/>
            </a:xfrm>
            <a:custGeom>
              <a:avLst/>
              <a:gdLst/>
              <a:ahLst/>
              <a:cxnLst/>
              <a:rect l="l" t="t" r="r" b="b"/>
              <a:pathLst>
                <a:path w="7666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2" y="588"/>
                    <a:pt x="422" y="588"/>
                  </a:cubicBezTo>
                  <a:lnTo>
                    <a:pt x="7243" y="588"/>
                  </a:lnTo>
                  <a:cubicBezTo>
                    <a:pt x="7253" y="588"/>
                    <a:pt x="7263" y="589"/>
                    <a:pt x="7272" y="589"/>
                  </a:cubicBezTo>
                  <a:cubicBezTo>
                    <a:pt x="7665" y="589"/>
                    <a:pt x="7665" y="0"/>
                    <a:pt x="7272" y="0"/>
                  </a:cubicBezTo>
                  <a:cubicBezTo>
                    <a:pt x="7263" y="0"/>
                    <a:pt x="7253" y="1"/>
                    <a:pt x="7243" y="1"/>
                  </a:cubicBezTo>
                  <a:lnTo>
                    <a:pt x="422" y="1"/>
                  </a:lnTo>
                  <a:cubicBezTo>
                    <a:pt x="412" y="1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1" name="Google Shape;13631;p26"/>
            <p:cNvSpPr/>
            <p:nvPr/>
          </p:nvSpPr>
          <p:spPr>
            <a:xfrm>
              <a:off x="7874625" y="2698600"/>
              <a:ext cx="63175" cy="14100"/>
            </a:xfrm>
            <a:custGeom>
              <a:avLst/>
              <a:gdLst/>
              <a:ahLst/>
              <a:cxnLst/>
              <a:rect l="l" t="t" r="r" b="b"/>
              <a:pathLst>
                <a:path w="2527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112" y="560"/>
                  </a:lnTo>
                  <a:cubicBezTo>
                    <a:pt x="2131" y="563"/>
                    <a:pt x="2149" y="564"/>
                    <a:pt x="2166" y="564"/>
                  </a:cubicBezTo>
                  <a:cubicBezTo>
                    <a:pt x="2526" y="564"/>
                    <a:pt x="2526" y="0"/>
                    <a:pt x="2166" y="0"/>
                  </a:cubicBezTo>
                  <a:cubicBezTo>
                    <a:pt x="2149" y="0"/>
                    <a:pt x="2131" y="2"/>
                    <a:pt x="2112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2" name="Google Shape;13632;p26"/>
            <p:cNvSpPr/>
            <p:nvPr/>
          </p:nvSpPr>
          <p:spPr>
            <a:xfrm>
              <a:off x="7896200" y="2835100"/>
              <a:ext cx="18125" cy="15350"/>
            </a:xfrm>
            <a:custGeom>
              <a:avLst/>
              <a:gdLst/>
              <a:ahLst/>
              <a:cxnLst/>
              <a:rect l="l" t="t" r="r" b="b"/>
              <a:pathLst>
                <a:path w="725" h="614" extrusionOk="0">
                  <a:moveTo>
                    <a:pt x="408" y="1"/>
                  </a:moveTo>
                  <a:cubicBezTo>
                    <a:pt x="293" y="1"/>
                    <a:pt x="183" y="80"/>
                    <a:pt x="138" y="192"/>
                  </a:cubicBezTo>
                  <a:cubicBezTo>
                    <a:pt x="1" y="428"/>
                    <a:pt x="201" y="614"/>
                    <a:pt x="397" y="614"/>
                  </a:cubicBezTo>
                  <a:cubicBezTo>
                    <a:pt x="508" y="614"/>
                    <a:pt x="618" y="554"/>
                    <a:pt x="663" y="408"/>
                  </a:cubicBezTo>
                  <a:cubicBezTo>
                    <a:pt x="725" y="254"/>
                    <a:pt x="663" y="69"/>
                    <a:pt x="509" y="7"/>
                  </a:cubicBezTo>
                  <a:lnTo>
                    <a:pt x="509" y="7"/>
                  </a:lnTo>
                  <a:lnTo>
                    <a:pt x="540" y="38"/>
                  </a:lnTo>
                  <a:cubicBezTo>
                    <a:pt x="497" y="12"/>
                    <a:pt x="452" y="1"/>
                    <a:pt x="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33" name="Google Shape;13633;p26"/>
          <p:cNvGrpSpPr/>
          <p:nvPr/>
        </p:nvGrpSpPr>
        <p:grpSpPr>
          <a:xfrm>
            <a:off x="9276018" y="3105159"/>
            <a:ext cx="484567" cy="485333"/>
            <a:chOff x="6979200" y="2485750"/>
            <a:chExt cx="363425" cy="364000"/>
          </a:xfrm>
        </p:grpSpPr>
        <p:sp>
          <p:nvSpPr>
            <p:cNvPr id="13634" name="Google Shape;13634;p26"/>
            <p:cNvSpPr/>
            <p:nvPr/>
          </p:nvSpPr>
          <p:spPr>
            <a:xfrm>
              <a:off x="7221450" y="2835850"/>
              <a:ext cx="15475" cy="13900"/>
            </a:xfrm>
            <a:custGeom>
              <a:avLst/>
              <a:gdLst/>
              <a:ahLst/>
              <a:cxnLst/>
              <a:rect l="l" t="t" r="r" b="b"/>
              <a:pathLst>
                <a:path w="619" h="556" extrusionOk="0">
                  <a:moveTo>
                    <a:pt x="309" y="0"/>
                  </a:moveTo>
                  <a:cubicBezTo>
                    <a:pt x="178" y="0"/>
                    <a:pt x="47" y="85"/>
                    <a:pt x="32" y="255"/>
                  </a:cubicBezTo>
                  <a:cubicBezTo>
                    <a:pt x="1" y="455"/>
                    <a:pt x="155" y="556"/>
                    <a:pt x="309" y="556"/>
                  </a:cubicBezTo>
                  <a:cubicBezTo>
                    <a:pt x="464" y="556"/>
                    <a:pt x="618" y="455"/>
                    <a:pt x="587" y="255"/>
                  </a:cubicBezTo>
                  <a:cubicBezTo>
                    <a:pt x="572" y="85"/>
                    <a:pt x="441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5" name="Google Shape;13635;p26"/>
            <p:cNvSpPr/>
            <p:nvPr/>
          </p:nvSpPr>
          <p:spPr>
            <a:xfrm>
              <a:off x="697920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20" y="556"/>
                  </a:moveTo>
                  <a:cubicBezTo>
                    <a:pt x="1574" y="556"/>
                    <a:pt x="1698" y="710"/>
                    <a:pt x="1698" y="865"/>
                  </a:cubicBezTo>
                  <a:lnTo>
                    <a:pt x="1698" y="3118"/>
                  </a:lnTo>
                  <a:cubicBezTo>
                    <a:pt x="1698" y="3272"/>
                    <a:pt x="1574" y="3395"/>
                    <a:pt x="1420" y="3395"/>
                  </a:cubicBezTo>
                  <a:lnTo>
                    <a:pt x="864" y="3395"/>
                  </a:lnTo>
                  <a:cubicBezTo>
                    <a:pt x="710" y="3395"/>
                    <a:pt x="587" y="3272"/>
                    <a:pt x="587" y="3118"/>
                  </a:cubicBezTo>
                  <a:lnTo>
                    <a:pt x="587" y="865"/>
                  </a:lnTo>
                  <a:cubicBezTo>
                    <a:pt x="587" y="710"/>
                    <a:pt x="710" y="556"/>
                    <a:pt x="864" y="556"/>
                  </a:cubicBezTo>
                  <a:close/>
                  <a:moveTo>
                    <a:pt x="10277" y="556"/>
                  </a:moveTo>
                  <a:cubicBezTo>
                    <a:pt x="10431" y="556"/>
                    <a:pt x="10555" y="710"/>
                    <a:pt x="10555" y="865"/>
                  </a:cubicBezTo>
                  <a:lnTo>
                    <a:pt x="10555" y="3118"/>
                  </a:lnTo>
                  <a:cubicBezTo>
                    <a:pt x="10555" y="3272"/>
                    <a:pt x="10431" y="3395"/>
                    <a:pt x="10277" y="3395"/>
                  </a:cubicBezTo>
                  <a:lnTo>
                    <a:pt x="9413" y="3395"/>
                  </a:lnTo>
                  <a:lnTo>
                    <a:pt x="9413" y="2840"/>
                  </a:lnTo>
                  <a:cubicBezTo>
                    <a:pt x="9413" y="2223"/>
                    <a:pt x="8919" y="1729"/>
                    <a:pt x="8302" y="1698"/>
                  </a:cubicBezTo>
                  <a:cubicBezTo>
                    <a:pt x="7685" y="1698"/>
                    <a:pt x="7160" y="2223"/>
                    <a:pt x="7160" y="2840"/>
                  </a:cubicBezTo>
                  <a:lnTo>
                    <a:pt x="7160" y="3426"/>
                  </a:lnTo>
                  <a:lnTo>
                    <a:pt x="6296" y="3426"/>
                  </a:lnTo>
                  <a:cubicBezTo>
                    <a:pt x="6142" y="3426"/>
                    <a:pt x="6018" y="3272"/>
                    <a:pt x="6018" y="3118"/>
                  </a:cubicBezTo>
                  <a:lnTo>
                    <a:pt x="6018" y="865"/>
                  </a:lnTo>
                  <a:cubicBezTo>
                    <a:pt x="6018" y="710"/>
                    <a:pt x="6142" y="556"/>
                    <a:pt x="6296" y="556"/>
                  </a:cubicBezTo>
                  <a:close/>
                  <a:moveTo>
                    <a:pt x="1420" y="5833"/>
                  </a:moveTo>
                  <a:cubicBezTo>
                    <a:pt x="1574" y="5833"/>
                    <a:pt x="1698" y="5988"/>
                    <a:pt x="1698" y="6142"/>
                  </a:cubicBezTo>
                  <a:lnTo>
                    <a:pt x="1698" y="8395"/>
                  </a:lnTo>
                  <a:cubicBezTo>
                    <a:pt x="1698" y="8549"/>
                    <a:pt x="1574" y="8673"/>
                    <a:pt x="1420" y="8673"/>
                  </a:cubicBezTo>
                  <a:lnTo>
                    <a:pt x="864" y="8673"/>
                  </a:lnTo>
                  <a:cubicBezTo>
                    <a:pt x="710" y="8673"/>
                    <a:pt x="587" y="8549"/>
                    <a:pt x="587" y="8395"/>
                  </a:cubicBezTo>
                  <a:lnTo>
                    <a:pt x="587" y="6142"/>
                  </a:lnTo>
                  <a:cubicBezTo>
                    <a:pt x="587" y="5988"/>
                    <a:pt x="710" y="5833"/>
                    <a:pt x="864" y="5833"/>
                  </a:cubicBezTo>
                  <a:close/>
                  <a:moveTo>
                    <a:pt x="1459" y="11138"/>
                  </a:moveTo>
                  <a:cubicBezTo>
                    <a:pt x="1595" y="11138"/>
                    <a:pt x="1698" y="11279"/>
                    <a:pt x="1698" y="11419"/>
                  </a:cubicBezTo>
                  <a:lnTo>
                    <a:pt x="1698" y="13672"/>
                  </a:lnTo>
                  <a:cubicBezTo>
                    <a:pt x="1698" y="13827"/>
                    <a:pt x="1574" y="13981"/>
                    <a:pt x="1420" y="13981"/>
                  </a:cubicBezTo>
                  <a:lnTo>
                    <a:pt x="864" y="13981"/>
                  </a:lnTo>
                  <a:cubicBezTo>
                    <a:pt x="710" y="13950"/>
                    <a:pt x="587" y="13827"/>
                    <a:pt x="587" y="13672"/>
                  </a:cubicBezTo>
                  <a:lnTo>
                    <a:pt x="587" y="11419"/>
                  </a:lnTo>
                  <a:cubicBezTo>
                    <a:pt x="587" y="11265"/>
                    <a:pt x="710" y="11142"/>
                    <a:pt x="864" y="11142"/>
                  </a:cubicBezTo>
                  <a:lnTo>
                    <a:pt x="1420" y="11142"/>
                  </a:lnTo>
                  <a:cubicBezTo>
                    <a:pt x="1433" y="11139"/>
                    <a:pt x="1446" y="11138"/>
                    <a:pt x="1459" y="11138"/>
                  </a:cubicBezTo>
                  <a:close/>
                  <a:moveTo>
                    <a:pt x="864" y="1"/>
                  </a:moveTo>
                  <a:cubicBezTo>
                    <a:pt x="40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401" y="3982"/>
                    <a:pt x="864" y="3982"/>
                  </a:cubicBezTo>
                  <a:lnTo>
                    <a:pt x="1420" y="3982"/>
                  </a:lnTo>
                  <a:cubicBezTo>
                    <a:pt x="1883" y="3982"/>
                    <a:pt x="2284" y="3581"/>
                    <a:pt x="2284" y="3118"/>
                  </a:cubicBezTo>
                  <a:lnTo>
                    <a:pt x="2284" y="2284"/>
                  </a:lnTo>
                  <a:lnTo>
                    <a:pt x="3580" y="2284"/>
                  </a:lnTo>
                  <a:lnTo>
                    <a:pt x="3580" y="6975"/>
                  </a:lnTo>
                  <a:lnTo>
                    <a:pt x="2284" y="6975"/>
                  </a:lnTo>
                  <a:lnTo>
                    <a:pt x="2284" y="6142"/>
                  </a:lnTo>
                  <a:cubicBezTo>
                    <a:pt x="2284" y="5648"/>
                    <a:pt x="1883" y="5278"/>
                    <a:pt x="1420" y="5278"/>
                  </a:cubicBezTo>
                  <a:lnTo>
                    <a:pt x="864" y="5278"/>
                  </a:lnTo>
                  <a:cubicBezTo>
                    <a:pt x="401" y="5278"/>
                    <a:pt x="0" y="5648"/>
                    <a:pt x="0" y="6142"/>
                  </a:cubicBezTo>
                  <a:lnTo>
                    <a:pt x="0" y="8395"/>
                  </a:lnTo>
                  <a:cubicBezTo>
                    <a:pt x="0" y="8858"/>
                    <a:pt x="401" y="9259"/>
                    <a:pt x="864" y="9259"/>
                  </a:cubicBezTo>
                  <a:lnTo>
                    <a:pt x="1420" y="9259"/>
                  </a:lnTo>
                  <a:cubicBezTo>
                    <a:pt x="1883" y="9259"/>
                    <a:pt x="2284" y="8858"/>
                    <a:pt x="2284" y="8395"/>
                  </a:cubicBezTo>
                  <a:lnTo>
                    <a:pt x="2284" y="7562"/>
                  </a:lnTo>
                  <a:lnTo>
                    <a:pt x="3580" y="7562"/>
                  </a:lnTo>
                  <a:lnTo>
                    <a:pt x="3580" y="12253"/>
                  </a:lnTo>
                  <a:lnTo>
                    <a:pt x="2284" y="12253"/>
                  </a:lnTo>
                  <a:lnTo>
                    <a:pt x="2284" y="11419"/>
                  </a:lnTo>
                  <a:cubicBezTo>
                    <a:pt x="2284" y="10926"/>
                    <a:pt x="1883" y="10555"/>
                    <a:pt x="1420" y="10555"/>
                  </a:cubicBezTo>
                  <a:lnTo>
                    <a:pt x="864" y="10555"/>
                  </a:lnTo>
                  <a:cubicBezTo>
                    <a:pt x="401" y="10555"/>
                    <a:pt x="0" y="10926"/>
                    <a:pt x="0" y="11419"/>
                  </a:cubicBezTo>
                  <a:lnTo>
                    <a:pt x="0" y="13672"/>
                  </a:lnTo>
                  <a:cubicBezTo>
                    <a:pt x="0" y="14135"/>
                    <a:pt x="401" y="14536"/>
                    <a:pt x="864" y="14536"/>
                  </a:cubicBezTo>
                  <a:lnTo>
                    <a:pt x="1420" y="14536"/>
                  </a:lnTo>
                  <a:cubicBezTo>
                    <a:pt x="1883" y="14536"/>
                    <a:pt x="2284" y="14166"/>
                    <a:pt x="2284" y="13672"/>
                  </a:cubicBezTo>
                  <a:lnTo>
                    <a:pt x="2284" y="12839"/>
                  </a:lnTo>
                  <a:lnTo>
                    <a:pt x="3858" y="12839"/>
                  </a:lnTo>
                  <a:cubicBezTo>
                    <a:pt x="4012" y="12839"/>
                    <a:pt x="4136" y="12716"/>
                    <a:pt x="4167" y="12561"/>
                  </a:cubicBezTo>
                  <a:lnTo>
                    <a:pt x="4167" y="2284"/>
                  </a:lnTo>
                  <a:lnTo>
                    <a:pt x="5463" y="2284"/>
                  </a:lnTo>
                  <a:lnTo>
                    <a:pt x="5463" y="3118"/>
                  </a:lnTo>
                  <a:cubicBezTo>
                    <a:pt x="5463" y="3581"/>
                    <a:pt x="5833" y="3982"/>
                    <a:pt x="6296" y="3982"/>
                  </a:cubicBezTo>
                  <a:lnTo>
                    <a:pt x="7160" y="3982"/>
                  </a:lnTo>
                  <a:lnTo>
                    <a:pt x="7160" y="7839"/>
                  </a:lnTo>
                  <a:lnTo>
                    <a:pt x="6574" y="7839"/>
                  </a:lnTo>
                  <a:cubicBezTo>
                    <a:pt x="5957" y="7839"/>
                    <a:pt x="5432" y="8364"/>
                    <a:pt x="5432" y="8981"/>
                  </a:cubicBezTo>
                  <a:lnTo>
                    <a:pt x="5432" y="10000"/>
                  </a:lnTo>
                  <a:cubicBezTo>
                    <a:pt x="5463" y="12006"/>
                    <a:pt x="6759" y="13734"/>
                    <a:pt x="8641" y="14320"/>
                  </a:cubicBezTo>
                  <a:cubicBezTo>
                    <a:pt x="8674" y="14334"/>
                    <a:pt x="8707" y="14340"/>
                    <a:pt x="8740" y="14340"/>
                  </a:cubicBezTo>
                  <a:cubicBezTo>
                    <a:pt x="8858" y="14340"/>
                    <a:pt x="8963" y="14257"/>
                    <a:pt x="9012" y="14135"/>
                  </a:cubicBezTo>
                  <a:cubicBezTo>
                    <a:pt x="9043" y="13981"/>
                    <a:pt x="8981" y="13827"/>
                    <a:pt x="8827" y="13796"/>
                  </a:cubicBezTo>
                  <a:cubicBezTo>
                    <a:pt x="7160" y="13271"/>
                    <a:pt x="6018" y="11728"/>
                    <a:pt x="6018" y="10000"/>
                  </a:cubicBezTo>
                  <a:lnTo>
                    <a:pt x="6018" y="8981"/>
                  </a:lnTo>
                  <a:cubicBezTo>
                    <a:pt x="6018" y="8642"/>
                    <a:pt x="6265" y="8395"/>
                    <a:pt x="6574" y="8395"/>
                  </a:cubicBezTo>
                  <a:lnTo>
                    <a:pt x="7160" y="8395"/>
                  </a:lnTo>
                  <a:lnTo>
                    <a:pt x="7160" y="10000"/>
                  </a:lnTo>
                  <a:cubicBezTo>
                    <a:pt x="7160" y="10154"/>
                    <a:pt x="7284" y="10278"/>
                    <a:pt x="7438" y="10278"/>
                  </a:cubicBezTo>
                  <a:cubicBezTo>
                    <a:pt x="7592" y="10278"/>
                    <a:pt x="7716" y="10154"/>
                    <a:pt x="7716" y="10000"/>
                  </a:cubicBezTo>
                  <a:lnTo>
                    <a:pt x="7716" y="2840"/>
                  </a:lnTo>
                  <a:cubicBezTo>
                    <a:pt x="7716" y="2469"/>
                    <a:pt x="8001" y="2284"/>
                    <a:pt x="8287" y="2284"/>
                  </a:cubicBezTo>
                  <a:cubicBezTo>
                    <a:pt x="8572" y="2284"/>
                    <a:pt x="8858" y="2469"/>
                    <a:pt x="8858" y="2840"/>
                  </a:cubicBezTo>
                  <a:lnTo>
                    <a:pt x="8858" y="8117"/>
                  </a:lnTo>
                  <a:cubicBezTo>
                    <a:pt x="8827" y="8333"/>
                    <a:pt x="8981" y="8441"/>
                    <a:pt x="9135" y="8441"/>
                  </a:cubicBezTo>
                  <a:cubicBezTo>
                    <a:pt x="9290" y="8441"/>
                    <a:pt x="9444" y="8333"/>
                    <a:pt x="9413" y="8117"/>
                  </a:cubicBezTo>
                  <a:lnTo>
                    <a:pt x="9413" y="6698"/>
                  </a:lnTo>
                  <a:cubicBezTo>
                    <a:pt x="9413" y="6327"/>
                    <a:pt x="9699" y="6142"/>
                    <a:pt x="9984" y="6142"/>
                  </a:cubicBezTo>
                  <a:cubicBezTo>
                    <a:pt x="10269" y="6142"/>
                    <a:pt x="10555" y="6327"/>
                    <a:pt x="10555" y="6698"/>
                  </a:cubicBezTo>
                  <a:lnTo>
                    <a:pt x="10555" y="8117"/>
                  </a:lnTo>
                  <a:cubicBezTo>
                    <a:pt x="10555" y="8272"/>
                    <a:pt x="10678" y="8395"/>
                    <a:pt x="10833" y="8395"/>
                  </a:cubicBezTo>
                  <a:cubicBezTo>
                    <a:pt x="10987" y="8395"/>
                    <a:pt x="11110" y="8272"/>
                    <a:pt x="11110" y="8117"/>
                  </a:cubicBezTo>
                  <a:lnTo>
                    <a:pt x="11110" y="7284"/>
                  </a:lnTo>
                  <a:cubicBezTo>
                    <a:pt x="11141" y="6929"/>
                    <a:pt x="11411" y="6752"/>
                    <a:pt x="11681" y="6752"/>
                  </a:cubicBezTo>
                  <a:cubicBezTo>
                    <a:pt x="11951" y="6752"/>
                    <a:pt x="12221" y="6929"/>
                    <a:pt x="12252" y="7284"/>
                  </a:cubicBezTo>
                  <a:lnTo>
                    <a:pt x="12252" y="8117"/>
                  </a:lnTo>
                  <a:cubicBezTo>
                    <a:pt x="12221" y="8333"/>
                    <a:pt x="12376" y="8441"/>
                    <a:pt x="12530" y="8441"/>
                  </a:cubicBezTo>
                  <a:cubicBezTo>
                    <a:pt x="12684" y="8441"/>
                    <a:pt x="12839" y="8333"/>
                    <a:pt x="12808" y="8117"/>
                  </a:cubicBezTo>
                  <a:lnTo>
                    <a:pt x="12808" y="7839"/>
                  </a:lnTo>
                  <a:cubicBezTo>
                    <a:pt x="12808" y="7454"/>
                    <a:pt x="13093" y="7261"/>
                    <a:pt x="13379" y="7261"/>
                  </a:cubicBezTo>
                  <a:cubicBezTo>
                    <a:pt x="13664" y="7261"/>
                    <a:pt x="13950" y="7454"/>
                    <a:pt x="13950" y="7839"/>
                  </a:cubicBezTo>
                  <a:lnTo>
                    <a:pt x="13950" y="10000"/>
                  </a:lnTo>
                  <a:cubicBezTo>
                    <a:pt x="13950" y="11728"/>
                    <a:pt x="12808" y="13271"/>
                    <a:pt x="11172" y="13796"/>
                  </a:cubicBezTo>
                  <a:cubicBezTo>
                    <a:pt x="10788" y="13851"/>
                    <a:pt x="10916" y="14345"/>
                    <a:pt x="11210" y="14345"/>
                  </a:cubicBezTo>
                  <a:cubicBezTo>
                    <a:pt x="11247" y="14345"/>
                    <a:pt x="11286" y="14337"/>
                    <a:pt x="11326" y="14320"/>
                  </a:cubicBezTo>
                  <a:cubicBezTo>
                    <a:pt x="13240" y="13734"/>
                    <a:pt x="14536" y="11975"/>
                    <a:pt x="14536" y="10000"/>
                  </a:cubicBezTo>
                  <a:lnTo>
                    <a:pt x="14536" y="7839"/>
                  </a:lnTo>
                  <a:cubicBezTo>
                    <a:pt x="14536" y="7191"/>
                    <a:pt x="14011" y="6698"/>
                    <a:pt x="13394" y="6698"/>
                  </a:cubicBezTo>
                  <a:cubicBezTo>
                    <a:pt x="13178" y="6698"/>
                    <a:pt x="12962" y="6759"/>
                    <a:pt x="12777" y="6883"/>
                  </a:cubicBezTo>
                  <a:cubicBezTo>
                    <a:pt x="12623" y="6420"/>
                    <a:pt x="12191" y="6111"/>
                    <a:pt x="11697" y="6111"/>
                  </a:cubicBezTo>
                  <a:cubicBezTo>
                    <a:pt x="11481" y="6111"/>
                    <a:pt x="11265" y="6173"/>
                    <a:pt x="11080" y="6327"/>
                  </a:cubicBezTo>
                  <a:cubicBezTo>
                    <a:pt x="10894" y="5864"/>
                    <a:pt x="10493" y="5556"/>
                    <a:pt x="9999" y="5556"/>
                  </a:cubicBezTo>
                  <a:cubicBezTo>
                    <a:pt x="9962" y="5550"/>
                    <a:pt x="9926" y="5548"/>
                    <a:pt x="9891" y="5548"/>
                  </a:cubicBezTo>
                  <a:cubicBezTo>
                    <a:pt x="9721" y="5548"/>
                    <a:pt x="9572" y="5608"/>
                    <a:pt x="9444" y="5710"/>
                  </a:cubicBezTo>
                  <a:lnTo>
                    <a:pt x="9444" y="3982"/>
                  </a:lnTo>
                  <a:lnTo>
                    <a:pt x="10277" y="3982"/>
                  </a:lnTo>
                  <a:cubicBezTo>
                    <a:pt x="10740" y="3982"/>
                    <a:pt x="11141" y="3581"/>
                    <a:pt x="11141" y="3118"/>
                  </a:cubicBezTo>
                  <a:lnTo>
                    <a:pt x="11141" y="865"/>
                  </a:lnTo>
                  <a:cubicBezTo>
                    <a:pt x="11141" y="371"/>
                    <a:pt x="10740" y="1"/>
                    <a:pt x="10277" y="1"/>
                  </a:cubicBezTo>
                  <a:lnTo>
                    <a:pt x="6296" y="1"/>
                  </a:lnTo>
                  <a:cubicBezTo>
                    <a:pt x="5833" y="1"/>
                    <a:pt x="5463" y="371"/>
                    <a:pt x="5463" y="865"/>
                  </a:cubicBezTo>
                  <a:lnTo>
                    <a:pt x="5463" y="1698"/>
                  </a:lnTo>
                  <a:lnTo>
                    <a:pt x="2284" y="1698"/>
                  </a:lnTo>
                  <a:lnTo>
                    <a:pt x="2284" y="865"/>
                  </a:lnTo>
                  <a:cubicBezTo>
                    <a:pt x="2284" y="371"/>
                    <a:pt x="1883" y="1"/>
                    <a:pt x="14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36" name="Google Shape;13636;p26"/>
          <p:cNvGrpSpPr/>
          <p:nvPr/>
        </p:nvGrpSpPr>
        <p:grpSpPr>
          <a:xfrm>
            <a:off x="8306093" y="3105542"/>
            <a:ext cx="484567" cy="484567"/>
            <a:chOff x="6243125" y="2485750"/>
            <a:chExt cx="363425" cy="363425"/>
          </a:xfrm>
        </p:grpSpPr>
        <p:sp>
          <p:nvSpPr>
            <p:cNvPr id="13637" name="Google Shape;13637;p26"/>
            <p:cNvSpPr/>
            <p:nvPr/>
          </p:nvSpPr>
          <p:spPr>
            <a:xfrm>
              <a:off x="6243125" y="2681725"/>
              <a:ext cx="363425" cy="167450"/>
            </a:xfrm>
            <a:custGeom>
              <a:avLst/>
              <a:gdLst/>
              <a:ahLst/>
              <a:cxnLst/>
              <a:rect l="l" t="t" r="r" b="b"/>
              <a:pathLst>
                <a:path w="14537" h="6698" extrusionOk="0">
                  <a:moveTo>
                    <a:pt x="3550" y="988"/>
                  </a:moveTo>
                  <a:lnTo>
                    <a:pt x="4692" y="2130"/>
                  </a:lnTo>
                  <a:lnTo>
                    <a:pt x="3550" y="2130"/>
                  </a:lnTo>
                  <a:lnTo>
                    <a:pt x="3550" y="988"/>
                  </a:lnTo>
                  <a:close/>
                  <a:moveTo>
                    <a:pt x="12407" y="988"/>
                  </a:moveTo>
                  <a:lnTo>
                    <a:pt x="13549" y="2130"/>
                  </a:lnTo>
                  <a:lnTo>
                    <a:pt x="12407" y="2130"/>
                  </a:lnTo>
                  <a:lnTo>
                    <a:pt x="12407" y="988"/>
                  </a:lnTo>
                  <a:close/>
                  <a:moveTo>
                    <a:pt x="2964" y="556"/>
                  </a:moveTo>
                  <a:lnTo>
                    <a:pt x="2964" y="2408"/>
                  </a:lnTo>
                  <a:cubicBezTo>
                    <a:pt x="2964" y="2562"/>
                    <a:pt x="3087" y="2685"/>
                    <a:pt x="3241" y="2685"/>
                  </a:cubicBezTo>
                  <a:lnTo>
                    <a:pt x="5093" y="2685"/>
                  </a:lnTo>
                  <a:lnTo>
                    <a:pt x="5093" y="6142"/>
                  </a:lnTo>
                  <a:lnTo>
                    <a:pt x="556" y="6142"/>
                  </a:lnTo>
                  <a:lnTo>
                    <a:pt x="556" y="556"/>
                  </a:lnTo>
                  <a:close/>
                  <a:moveTo>
                    <a:pt x="11821" y="556"/>
                  </a:moveTo>
                  <a:lnTo>
                    <a:pt x="11821" y="2408"/>
                  </a:lnTo>
                  <a:cubicBezTo>
                    <a:pt x="11821" y="2562"/>
                    <a:pt x="11944" y="2685"/>
                    <a:pt x="12099" y="2685"/>
                  </a:cubicBezTo>
                  <a:lnTo>
                    <a:pt x="13951" y="2685"/>
                  </a:lnTo>
                  <a:lnTo>
                    <a:pt x="13951" y="6142"/>
                  </a:lnTo>
                  <a:lnTo>
                    <a:pt x="9414" y="6142"/>
                  </a:lnTo>
                  <a:lnTo>
                    <a:pt x="9414" y="556"/>
                  </a:lnTo>
                  <a:close/>
                  <a:moveTo>
                    <a:pt x="279" y="0"/>
                  </a:moveTo>
                  <a:cubicBezTo>
                    <a:pt x="124" y="0"/>
                    <a:pt x="1" y="124"/>
                    <a:pt x="1" y="278"/>
                  </a:cubicBezTo>
                  <a:lnTo>
                    <a:pt x="1" y="6420"/>
                  </a:lnTo>
                  <a:cubicBezTo>
                    <a:pt x="1" y="6574"/>
                    <a:pt x="124" y="6697"/>
                    <a:pt x="279" y="6697"/>
                  </a:cubicBezTo>
                  <a:lnTo>
                    <a:pt x="5371" y="6697"/>
                  </a:lnTo>
                  <a:cubicBezTo>
                    <a:pt x="5525" y="6697"/>
                    <a:pt x="5680" y="6574"/>
                    <a:pt x="5680" y="6420"/>
                  </a:cubicBezTo>
                  <a:lnTo>
                    <a:pt x="5680" y="4846"/>
                  </a:lnTo>
                  <a:lnTo>
                    <a:pt x="8858" y="4846"/>
                  </a:lnTo>
                  <a:lnTo>
                    <a:pt x="8858" y="6420"/>
                  </a:lnTo>
                  <a:cubicBezTo>
                    <a:pt x="8858" y="6574"/>
                    <a:pt x="8982" y="6697"/>
                    <a:pt x="9136" y="6697"/>
                  </a:cubicBezTo>
                  <a:lnTo>
                    <a:pt x="14228" y="6697"/>
                  </a:lnTo>
                  <a:cubicBezTo>
                    <a:pt x="14383" y="6697"/>
                    <a:pt x="14537" y="6574"/>
                    <a:pt x="14537" y="6420"/>
                  </a:cubicBezTo>
                  <a:lnTo>
                    <a:pt x="14537" y="2408"/>
                  </a:lnTo>
                  <a:cubicBezTo>
                    <a:pt x="14537" y="2346"/>
                    <a:pt x="14506" y="2253"/>
                    <a:pt x="14444" y="2222"/>
                  </a:cubicBezTo>
                  <a:lnTo>
                    <a:pt x="12315" y="93"/>
                  </a:lnTo>
                  <a:cubicBezTo>
                    <a:pt x="12253" y="31"/>
                    <a:pt x="12191" y="0"/>
                    <a:pt x="12099" y="0"/>
                  </a:cubicBezTo>
                  <a:lnTo>
                    <a:pt x="9136" y="0"/>
                  </a:lnTo>
                  <a:cubicBezTo>
                    <a:pt x="8982" y="0"/>
                    <a:pt x="8858" y="124"/>
                    <a:pt x="8858" y="278"/>
                  </a:cubicBezTo>
                  <a:lnTo>
                    <a:pt x="8858" y="4259"/>
                  </a:lnTo>
                  <a:lnTo>
                    <a:pt x="7531" y="4259"/>
                  </a:lnTo>
                  <a:lnTo>
                    <a:pt x="7531" y="2716"/>
                  </a:lnTo>
                  <a:cubicBezTo>
                    <a:pt x="7516" y="2547"/>
                    <a:pt x="7385" y="2462"/>
                    <a:pt x="7253" y="2462"/>
                  </a:cubicBezTo>
                  <a:cubicBezTo>
                    <a:pt x="7122" y="2462"/>
                    <a:pt x="6991" y="2547"/>
                    <a:pt x="6976" y="2716"/>
                  </a:cubicBezTo>
                  <a:lnTo>
                    <a:pt x="6976" y="4259"/>
                  </a:lnTo>
                  <a:lnTo>
                    <a:pt x="5680" y="4259"/>
                  </a:lnTo>
                  <a:lnTo>
                    <a:pt x="5680" y="2408"/>
                  </a:lnTo>
                  <a:cubicBezTo>
                    <a:pt x="5680" y="2346"/>
                    <a:pt x="5649" y="2253"/>
                    <a:pt x="5587" y="2222"/>
                  </a:cubicBezTo>
                  <a:lnTo>
                    <a:pt x="3457" y="93"/>
                  </a:lnTo>
                  <a:cubicBezTo>
                    <a:pt x="3396" y="31"/>
                    <a:pt x="3334" y="0"/>
                    <a:pt x="3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8" name="Google Shape;13638;p26"/>
            <p:cNvSpPr/>
            <p:nvPr/>
          </p:nvSpPr>
          <p:spPr>
            <a:xfrm>
              <a:off x="6417500" y="2710075"/>
              <a:ext cx="18400" cy="14175"/>
            </a:xfrm>
            <a:custGeom>
              <a:avLst/>
              <a:gdLst/>
              <a:ahLst/>
              <a:cxnLst/>
              <a:rect l="l" t="t" r="r" b="b"/>
              <a:pathLst>
                <a:path w="736" h="567" extrusionOk="0">
                  <a:moveTo>
                    <a:pt x="294" y="1"/>
                  </a:moveTo>
                  <a:cubicBezTo>
                    <a:pt x="224" y="1"/>
                    <a:pt x="155" y="24"/>
                    <a:pt x="93" y="70"/>
                  </a:cubicBezTo>
                  <a:cubicBezTo>
                    <a:pt x="1" y="193"/>
                    <a:pt x="1" y="348"/>
                    <a:pt x="93" y="471"/>
                  </a:cubicBezTo>
                  <a:cubicBezTo>
                    <a:pt x="127" y="539"/>
                    <a:pt x="180" y="566"/>
                    <a:pt x="239" y="566"/>
                  </a:cubicBezTo>
                  <a:cubicBezTo>
                    <a:pt x="449" y="566"/>
                    <a:pt x="736" y="215"/>
                    <a:pt x="495" y="70"/>
                  </a:cubicBezTo>
                  <a:cubicBezTo>
                    <a:pt x="433" y="24"/>
                    <a:pt x="363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39" name="Google Shape;13639;p26"/>
            <p:cNvSpPr/>
            <p:nvPr/>
          </p:nvSpPr>
          <p:spPr>
            <a:xfrm>
              <a:off x="6353475" y="2485750"/>
              <a:ext cx="141975" cy="207175"/>
            </a:xfrm>
            <a:custGeom>
              <a:avLst/>
              <a:gdLst/>
              <a:ahLst/>
              <a:cxnLst/>
              <a:rect l="l" t="t" r="r" b="b"/>
              <a:pathLst>
                <a:path w="5679" h="8287" extrusionOk="0">
                  <a:moveTo>
                    <a:pt x="3549" y="957"/>
                  </a:moveTo>
                  <a:lnTo>
                    <a:pt x="4722" y="2130"/>
                  </a:lnTo>
                  <a:lnTo>
                    <a:pt x="3549" y="2130"/>
                  </a:lnTo>
                  <a:lnTo>
                    <a:pt x="3549" y="957"/>
                  </a:lnTo>
                  <a:close/>
                  <a:moveTo>
                    <a:pt x="2994" y="587"/>
                  </a:moveTo>
                  <a:lnTo>
                    <a:pt x="2994" y="2439"/>
                  </a:lnTo>
                  <a:cubicBezTo>
                    <a:pt x="2994" y="2593"/>
                    <a:pt x="3117" y="2716"/>
                    <a:pt x="3272" y="2716"/>
                  </a:cubicBezTo>
                  <a:lnTo>
                    <a:pt x="5123" y="2716"/>
                  </a:lnTo>
                  <a:lnTo>
                    <a:pt x="5123" y="6142"/>
                  </a:lnTo>
                  <a:lnTo>
                    <a:pt x="587" y="6142"/>
                  </a:lnTo>
                  <a:lnTo>
                    <a:pt x="587" y="587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lnTo>
                    <a:pt x="0" y="6420"/>
                  </a:lnTo>
                  <a:cubicBezTo>
                    <a:pt x="0" y="6574"/>
                    <a:pt x="124" y="6698"/>
                    <a:pt x="278" y="6698"/>
                  </a:cubicBezTo>
                  <a:lnTo>
                    <a:pt x="2562" y="6698"/>
                  </a:lnTo>
                  <a:lnTo>
                    <a:pt x="2562" y="7963"/>
                  </a:lnTo>
                  <a:cubicBezTo>
                    <a:pt x="2531" y="8179"/>
                    <a:pt x="2685" y="8287"/>
                    <a:pt x="2839" y="8287"/>
                  </a:cubicBezTo>
                  <a:cubicBezTo>
                    <a:pt x="2994" y="8287"/>
                    <a:pt x="3148" y="8179"/>
                    <a:pt x="3117" y="7963"/>
                  </a:cubicBezTo>
                  <a:lnTo>
                    <a:pt x="3117" y="6698"/>
                  </a:lnTo>
                  <a:lnTo>
                    <a:pt x="5401" y="6698"/>
                  </a:lnTo>
                  <a:cubicBezTo>
                    <a:pt x="5555" y="6698"/>
                    <a:pt x="5679" y="6574"/>
                    <a:pt x="5679" y="6420"/>
                  </a:cubicBezTo>
                  <a:lnTo>
                    <a:pt x="5679" y="2408"/>
                  </a:lnTo>
                  <a:cubicBezTo>
                    <a:pt x="5679" y="2346"/>
                    <a:pt x="5648" y="2253"/>
                    <a:pt x="5586" y="2223"/>
                  </a:cubicBezTo>
                  <a:lnTo>
                    <a:pt x="3457" y="93"/>
                  </a:lnTo>
                  <a:cubicBezTo>
                    <a:pt x="3426" y="31"/>
                    <a:pt x="3333" y="1"/>
                    <a:pt x="3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40" name="Google Shape;13640;p26"/>
          <p:cNvGrpSpPr/>
          <p:nvPr/>
        </p:nvGrpSpPr>
        <p:grpSpPr>
          <a:xfrm>
            <a:off x="7285334" y="3105542"/>
            <a:ext cx="487167" cy="484567"/>
            <a:chOff x="5495100" y="2485750"/>
            <a:chExt cx="365375" cy="363425"/>
          </a:xfrm>
        </p:grpSpPr>
        <p:sp>
          <p:nvSpPr>
            <p:cNvPr id="13641" name="Google Shape;13641;p26"/>
            <p:cNvSpPr/>
            <p:nvPr/>
          </p:nvSpPr>
          <p:spPr>
            <a:xfrm>
              <a:off x="5579600" y="27920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2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8" y="556"/>
                    <a:pt x="323" y="584"/>
                    <a:pt x="396" y="584"/>
                  </a:cubicBezTo>
                  <a:cubicBezTo>
                    <a:pt x="543" y="584"/>
                    <a:pt x="680" y="474"/>
                    <a:pt x="680" y="30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2" name="Google Shape;13642;p26"/>
            <p:cNvSpPr/>
            <p:nvPr/>
          </p:nvSpPr>
          <p:spPr>
            <a:xfrm>
              <a:off x="5496275" y="2485750"/>
              <a:ext cx="364200" cy="363425"/>
            </a:xfrm>
            <a:custGeom>
              <a:avLst/>
              <a:gdLst/>
              <a:ahLst/>
              <a:cxnLst/>
              <a:rect l="l" t="t" r="r" b="b"/>
              <a:pathLst>
                <a:path w="14568" h="14537" extrusionOk="0">
                  <a:moveTo>
                    <a:pt x="4028" y="5817"/>
                  </a:moveTo>
                  <a:cubicBezTo>
                    <a:pt x="4158" y="5817"/>
                    <a:pt x="4293" y="5867"/>
                    <a:pt x="4414" y="5988"/>
                  </a:cubicBezTo>
                  <a:lnTo>
                    <a:pt x="8025" y="9599"/>
                  </a:lnTo>
                  <a:cubicBezTo>
                    <a:pt x="8066" y="9667"/>
                    <a:pt x="8123" y="9694"/>
                    <a:pt x="8184" y="9694"/>
                  </a:cubicBezTo>
                  <a:cubicBezTo>
                    <a:pt x="8401" y="9694"/>
                    <a:pt x="8667" y="9349"/>
                    <a:pt x="8426" y="9228"/>
                  </a:cubicBezTo>
                  <a:lnTo>
                    <a:pt x="7840" y="8611"/>
                  </a:lnTo>
                  <a:cubicBezTo>
                    <a:pt x="7416" y="8188"/>
                    <a:pt x="7781" y="7621"/>
                    <a:pt x="8225" y="7621"/>
                  </a:cubicBezTo>
                  <a:cubicBezTo>
                    <a:pt x="8364" y="7621"/>
                    <a:pt x="8510" y="7676"/>
                    <a:pt x="8642" y="7809"/>
                  </a:cubicBezTo>
                  <a:lnTo>
                    <a:pt x="9228" y="8395"/>
                  </a:lnTo>
                  <a:cubicBezTo>
                    <a:pt x="9274" y="8418"/>
                    <a:pt x="9320" y="8428"/>
                    <a:pt x="9365" y="8428"/>
                  </a:cubicBezTo>
                  <a:cubicBezTo>
                    <a:pt x="9564" y="8428"/>
                    <a:pt x="9730" y="8226"/>
                    <a:pt x="9630" y="8025"/>
                  </a:cubicBezTo>
                  <a:lnTo>
                    <a:pt x="9012" y="7407"/>
                  </a:lnTo>
                  <a:cubicBezTo>
                    <a:pt x="8796" y="7191"/>
                    <a:pt x="8796" y="6821"/>
                    <a:pt x="9012" y="6605"/>
                  </a:cubicBezTo>
                  <a:cubicBezTo>
                    <a:pt x="9120" y="6497"/>
                    <a:pt x="9267" y="6443"/>
                    <a:pt x="9414" y="6443"/>
                  </a:cubicBezTo>
                  <a:cubicBezTo>
                    <a:pt x="9560" y="6443"/>
                    <a:pt x="9707" y="6497"/>
                    <a:pt x="9815" y="6605"/>
                  </a:cubicBezTo>
                  <a:lnTo>
                    <a:pt x="10432" y="7222"/>
                  </a:lnTo>
                  <a:cubicBezTo>
                    <a:pt x="10478" y="7268"/>
                    <a:pt x="10548" y="7292"/>
                    <a:pt x="10617" y="7292"/>
                  </a:cubicBezTo>
                  <a:cubicBezTo>
                    <a:pt x="10687" y="7292"/>
                    <a:pt x="10756" y="7268"/>
                    <a:pt x="10802" y="7222"/>
                  </a:cubicBezTo>
                  <a:cubicBezTo>
                    <a:pt x="10895" y="7099"/>
                    <a:pt x="10895" y="6944"/>
                    <a:pt x="10802" y="6821"/>
                  </a:cubicBezTo>
                  <a:cubicBezTo>
                    <a:pt x="10586" y="6605"/>
                    <a:pt x="10586" y="6235"/>
                    <a:pt x="10802" y="6019"/>
                  </a:cubicBezTo>
                  <a:cubicBezTo>
                    <a:pt x="10910" y="5911"/>
                    <a:pt x="11057" y="5857"/>
                    <a:pt x="11204" y="5857"/>
                  </a:cubicBezTo>
                  <a:cubicBezTo>
                    <a:pt x="11350" y="5857"/>
                    <a:pt x="11497" y="5911"/>
                    <a:pt x="11605" y="6019"/>
                  </a:cubicBezTo>
                  <a:lnTo>
                    <a:pt x="12839" y="7191"/>
                  </a:lnTo>
                  <a:cubicBezTo>
                    <a:pt x="13580" y="7932"/>
                    <a:pt x="14012" y="8950"/>
                    <a:pt x="14012" y="10000"/>
                  </a:cubicBezTo>
                  <a:cubicBezTo>
                    <a:pt x="14012" y="12191"/>
                    <a:pt x="12253" y="13981"/>
                    <a:pt x="10062" y="13981"/>
                  </a:cubicBezTo>
                  <a:cubicBezTo>
                    <a:pt x="9043" y="13981"/>
                    <a:pt x="8086" y="13580"/>
                    <a:pt x="7346" y="12901"/>
                  </a:cubicBezTo>
                  <a:lnTo>
                    <a:pt x="6667" y="12222"/>
                  </a:lnTo>
                  <a:cubicBezTo>
                    <a:pt x="6451" y="11975"/>
                    <a:pt x="6451" y="11635"/>
                    <a:pt x="6667" y="11419"/>
                  </a:cubicBezTo>
                  <a:lnTo>
                    <a:pt x="7037" y="11018"/>
                  </a:lnTo>
                  <a:lnTo>
                    <a:pt x="8056" y="12037"/>
                  </a:lnTo>
                  <a:cubicBezTo>
                    <a:pt x="8102" y="12083"/>
                    <a:pt x="8171" y="12106"/>
                    <a:pt x="8241" y="12106"/>
                  </a:cubicBezTo>
                  <a:cubicBezTo>
                    <a:pt x="8310" y="12106"/>
                    <a:pt x="8380" y="12083"/>
                    <a:pt x="8426" y="12037"/>
                  </a:cubicBezTo>
                  <a:cubicBezTo>
                    <a:pt x="8519" y="11913"/>
                    <a:pt x="8519" y="11759"/>
                    <a:pt x="8426" y="11635"/>
                  </a:cubicBezTo>
                  <a:lnTo>
                    <a:pt x="3612" y="6790"/>
                  </a:lnTo>
                  <a:cubicBezTo>
                    <a:pt x="3207" y="6386"/>
                    <a:pt x="3591" y="5817"/>
                    <a:pt x="4028" y="5817"/>
                  </a:cubicBezTo>
                  <a:close/>
                  <a:moveTo>
                    <a:pt x="896" y="1"/>
                  </a:moveTo>
                  <a:cubicBezTo>
                    <a:pt x="402" y="1"/>
                    <a:pt x="32" y="371"/>
                    <a:pt x="32" y="834"/>
                  </a:cubicBezTo>
                  <a:lnTo>
                    <a:pt x="32" y="5988"/>
                  </a:lnTo>
                  <a:cubicBezTo>
                    <a:pt x="1" y="6204"/>
                    <a:pt x="155" y="6312"/>
                    <a:pt x="309" y="6312"/>
                  </a:cubicBezTo>
                  <a:cubicBezTo>
                    <a:pt x="464" y="6312"/>
                    <a:pt x="618" y="6204"/>
                    <a:pt x="587" y="5988"/>
                  </a:cubicBezTo>
                  <a:lnTo>
                    <a:pt x="587" y="865"/>
                  </a:lnTo>
                  <a:cubicBezTo>
                    <a:pt x="587" y="710"/>
                    <a:pt x="710" y="556"/>
                    <a:pt x="896" y="556"/>
                  </a:cubicBezTo>
                  <a:lnTo>
                    <a:pt x="6543" y="556"/>
                  </a:lnTo>
                  <a:cubicBezTo>
                    <a:pt x="6698" y="556"/>
                    <a:pt x="6852" y="710"/>
                    <a:pt x="6852" y="865"/>
                  </a:cubicBezTo>
                  <a:lnTo>
                    <a:pt x="6852" y="7623"/>
                  </a:lnTo>
                  <a:lnTo>
                    <a:pt x="4815" y="5587"/>
                  </a:lnTo>
                  <a:cubicBezTo>
                    <a:pt x="4563" y="5334"/>
                    <a:pt x="4281" y="5228"/>
                    <a:pt x="4012" y="5228"/>
                  </a:cubicBezTo>
                  <a:cubicBezTo>
                    <a:pt x="3131" y="5228"/>
                    <a:pt x="2383" y="6364"/>
                    <a:pt x="3210" y="7191"/>
                  </a:cubicBezTo>
                  <a:lnTo>
                    <a:pt x="6605" y="10617"/>
                  </a:lnTo>
                  <a:lnTo>
                    <a:pt x="6235" y="10987"/>
                  </a:lnTo>
                  <a:cubicBezTo>
                    <a:pt x="5803" y="11419"/>
                    <a:pt x="5803" y="12160"/>
                    <a:pt x="6235" y="12592"/>
                  </a:cubicBezTo>
                  <a:lnTo>
                    <a:pt x="6852" y="13209"/>
                  </a:lnTo>
                  <a:lnTo>
                    <a:pt x="6852" y="13672"/>
                  </a:lnTo>
                  <a:cubicBezTo>
                    <a:pt x="6852" y="13827"/>
                    <a:pt x="6729" y="13950"/>
                    <a:pt x="6574" y="13950"/>
                  </a:cubicBezTo>
                  <a:lnTo>
                    <a:pt x="896" y="13950"/>
                  </a:lnTo>
                  <a:cubicBezTo>
                    <a:pt x="710" y="13950"/>
                    <a:pt x="587" y="13827"/>
                    <a:pt x="587" y="13672"/>
                  </a:cubicBezTo>
                  <a:lnTo>
                    <a:pt x="587" y="8549"/>
                  </a:lnTo>
                  <a:cubicBezTo>
                    <a:pt x="572" y="8380"/>
                    <a:pt x="440" y="8295"/>
                    <a:pt x="309" y="8295"/>
                  </a:cubicBezTo>
                  <a:cubicBezTo>
                    <a:pt x="178" y="8295"/>
                    <a:pt x="47" y="8380"/>
                    <a:pt x="32" y="8549"/>
                  </a:cubicBezTo>
                  <a:lnTo>
                    <a:pt x="32" y="13672"/>
                  </a:lnTo>
                  <a:cubicBezTo>
                    <a:pt x="32" y="14166"/>
                    <a:pt x="402" y="14536"/>
                    <a:pt x="896" y="14536"/>
                  </a:cubicBezTo>
                  <a:lnTo>
                    <a:pt x="6574" y="14536"/>
                  </a:lnTo>
                  <a:cubicBezTo>
                    <a:pt x="7006" y="14536"/>
                    <a:pt x="7408" y="14166"/>
                    <a:pt x="7408" y="13703"/>
                  </a:cubicBezTo>
                  <a:cubicBezTo>
                    <a:pt x="8179" y="14259"/>
                    <a:pt x="9105" y="14536"/>
                    <a:pt x="10031" y="14536"/>
                  </a:cubicBezTo>
                  <a:cubicBezTo>
                    <a:pt x="12531" y="14536"/>
                    <a:pt x="14567" y="12500"/>
                    <a:pt x="14537" y="10000"/>
                  </a:cubicBezTo>
                  <a:cubicBezTo>
                    <a:pt x="14537" y="8796"/>
                    <a:pt x="14074" y="7654"/>
                    <a:pt x="13240" y="6821"/>
                  </a:cubicBezTo>
                  <a:lnTo>
                    <a:pt x="12037" y="5587"/>
                  </a:lnTo>
                  <a:cubicBezTo>
                    <a:pt x="11810" y="5359"/>
                    <a:pt x="11524" y="5253"/>
                    <a:pt x="11242" y="5253"/>
                  </a:cubicBezTo>
                  <a:cubicBezTo>
                    <a:pt x="10760" y="5253"/>
                    <a:pt x="10291" y="5565"/>
                    <a:pt x="10154" y="6111"/>
                  </a:cubicBezTo>
                  <a:cubicBezTo>
                    <a:pt x="9936" y="5936"/>
                    <a:pt x="9688" y="5858"/>
                    <a:pt x="9446" y="5858"/>
                  </a:cubicBezTo>
                  <a:cubicBezTo>
                    <a:pt x="8833" y="5858"/>
                    <a:pt x="8258" y="6360"/>
                    <a:pt x="8303" y="7068"/>
                  </a:cubicBezTo>
                  <a:cubicBezTo>
                    <a:pt x="7963" y="7068"/>
                    <a:pt x="7654" y="7160"/>
                    <a:pt x="7438" y="7407"/>
                  </a:cubicBezTo>
                  <a:lnTo>
                    <a:pt x="7438" y="834"/>
                  </a:lnTo>
                  <a:cubicBezTo>
                    <a:pt x="7438" y="371"/>
                    <a:pt x="7037" y="1"/>
                    <a:pt x="6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3" name="Google Shape;13643;p26"/>
            <p:cNvSpPr/>
            <p:nvPr/>
          </p:nvSpPr>
          <p:spPr>
            <a:xfrm>
              <a:off x="5558775" y="2528175"/>
              <a:ext cx="61750" cy="14700"/>
            </a:xfrm>
            <a:custGeom>
              <a:avLst/>
              <a:gdLst/>
              <a:ahLst/>
              <a:cxnLst/>
              <a:rect l="l" t="t" r="r" b="b"/>
              <a:pathLst>
                <a:path w="2470" h="588" extrusionOk="0">
                  <a:moveTo>
                    <a:pt x="371" y="1"/>
                  </a:moveTo>
                  <a:cubicBezTo>
                    <a:pt x="0" y="1"/>
                    <a:pt x="0" y="587"/>
                    <a:pt x="371" y="587"/>
                  </a:cubicBezTo>
                  <a:lnTo>
                    <a:pt x="2068" y="587"/>
                  </a:lnTo>
                  <a:cubicBezTo>
                    <a:pt x="2469" y="587"/>
                    <a:pt x="2469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4" name="Google Shape;13644;p26"/>
            <p:cNvSpPr/>
            <p:nvPr/>
          </p:nvSpPr>
          <p:spPr>
            <a:xfrm>
              <a:off x="5495100" y="2660300"/>
              <a:ext cx="17400" cy="14275"/>
            </a:xfrm>
            <a:custGeom>
              <a:avLst/>
              <a:gdLst/>
              <a:ahLst/>
              <a:cxnLst/>
              <a:rect l="l" t="t" r="r" b="b"/>
              <a:pathLst>
                <a:path w="696" h="571" extrusionOk="0">
                  <a:moveTo>
                    <a:pt x="357" y="1"/>
                  </a:moveTo>
                  <a:cubicBezTo>
                    <a:pt x="238" y="1"/>
                    <a:pt x="124" y="64"/>
                    <a:pt x="79" y="178"/>
                  </a:cubicBezTo>
                  <a:cubicBezTo>
                    <a:pt x="1" y="385"/>
                    <a:pt x="162" y="571"/>
                    <a:pt x="343" y="571"/>
                  </a:cubicBezTo>
                  <a:cubicBezTo>
                    <a:pt x="378" y="571"/>
                    <a:pt x="414" y="564"/>
                    <a:pt x="449" y="549"/>
                  </a:cubicBezTo>
                  <a:cubicBezTo>
                    <a:pt x="696" y="456"/>
                    <a:pt x="696" y="117"/>
                    <a:pt x="480" y="24"/>
                  </a:cubicBezTo>
                  <a:cubicBezTo>
                    <a:pt x="440" y="8"/>
                    <a:pt x="398" y="1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45" name="Google Shape;13645;p26"/>
          <p:cNvGrpSpPr/>
          <p:nvPr/>
        </p:nvGrpSpPr>
        <p:grpSpPr>
          <a:xfrm>
            <a:off x="6332418" y="3104875"/>
            <a:ext cx="490133" cy="485900"/>
            <a:chOff x="4744475" y="2485325"/>
            <a:chExt cx="367600" cy="364425"/>
          </a:xfrm>
        </p:grpSpPr>
        <p:sp>
          <p:nvSpPr>
            <p:cNvPr id="13646" name="Google Shape;13646;p26"/>
            <p:cNvSpPr/>
            <p:nvPr/>
          </p:nvSpPr>
          <p:spPr>
            <a:xfrm>
              <a:off x="4744475" y="2813550"/>
              <a:ext cx="367600" cy="36200"/>
            </a:xfrm>
            <a:custGeom>
              <a:avLst/>
              <a:gdLst/>
              <a:ahLst/>
              <a:cxnLst/>
              <a:rect l="l" t="t" r="r" b="b"/>
              <a:pathLst>
                <a:path w="14704" h="1448" extrusionOk="0">
                  <a:moveTo>
                    <a:pt x="360" y="1"/>
                  </a:moveTo>
                  <a:cubicBezTo>
                    <a:pt x="0" y="1"/>
                    <a:pt x="0" y="564"/>
                    <a:pt x="360" y="564"/>
                  </a:cubicBezTo>
                  <a:cubicBezTo>
                    <a:pt x="378" y="564"/>
                    <a:pt x="396" y="563"/>
                    <a:pt x="414" y="560"/>
                  </a:cubicBezTo>
                  <a:lnTo>
                    <a:pt x="970" y="560"/>
                  </a:lnTo>
                  <a:lnTo>
                    <a:pt x="970" y="1147"/>
                  </a:lnTo>
                  <a:cubicBezTo>
                    <a:pt x="970" y="1332"/>
                    <a:pt x="1117" y="1424"/>
                    <a:pt x="1263" y="1424"/>
                  </a:cubicBezTo>
                  <a:cubicBezTo>
                    <a:pt x="1410" y="1424"/>
                    <a:pt x="1556" y="1332"/>
                    <a:pt x="1556" y="1147"/>
                  </a:cubicBezTo>
                  <a:lnTo>
                    <a:pt x="1556" y="560"/>
                  </a:lnTo>
                  <a:lnTo>
                    <a:pt x="2698" y="560"/>
                  </a:lnTo>
                  <a:lnTo>
                    <a:pt x="2698" y="1147"/>
                  </a:lnTo>
                  <a:cubicBezTo>
                    <a:pt x="2683" y="1347"/>
                    <a:pt x="2837" y="1448"/>
                    <a:pt x="2991" y="1448"/>
                  </a:cubicBezTo>
                  <a:cubicBezTo>
                    <a:pt x="3146" y="1448"/>
                    <a:pt x="3300" y="1347"/>
                    <a:pt x="3285" y="1147"/>
                  </a:cubicBezTo>
                  <a:lnTo>
                    <a:pt x="3285" y="560"/>
                  </a:lnTo>
                  <a:lnTo>
                    <a:pt x="4426" y="560"/>
                  </a:lnTo>
                  <a:lnTo>
                    <a:pt x="4426" y="1147"/>
                  </a:lnTo>
                  <a:cubicBezTo>
                    <a:pt x="4411" y="1347"/>
                    <a:pt x="4565" y="1448"/>
                    <a:pt x="4720" y="1448"/>
                  </a:cubicBezTo>
                  <a:cubicBezTo>
                    <a:pt x="4874" y="1448"/>
                    <a:pt x="5028" y="1347"/>
                    <a:pt x="5013" y="1147"/>
                  </a:cubicBezTo>
                  <a:lnTo>
                    <a:pt x="5013" y="560"/>
                  </a:lnTo>
                  <a:lnTo>
                    <a:pt x="6186" y="560"/>
                  </a:lnTo>
                  <a:lnTo>
                    <a:pt x="6186" y="1147"/>
                  </a:lnTo>
                  <a:cubicBezTo>
                    <a:pt x="6170" y="1347"/>
                    <a:pt x="6324" y="1448"/>
                    <a:pt x="6479" y="1448"/>
                  </a:cubicBezTo>
                  <a:cubicBezTo>
                    <a:pt x="6633" y="1448"/>
                    <a:pt x="6787" y="1347"/>
                    <a:pt x="6772" y="1147"/>
                  </a:cubicBezTo>
                  <a:lnTo>
                    <a:pt x="6772" y="560"/>
                  </a:lnTo>
                  <a:lnTo>
                    <a:pt x="7945" y="560"/>
                  </a:lnTo>
                  <a:lnTo>
                    <a:pt x="7945" y="1147"/>
                  </a:lnTo>
                  <a:cubicBezTo>
                    <a:pt x="7929" y="1347"/>
                    <a:pt x="8084" y="1448"/>
                    <a:pt x="8238" y="1448"/>
                  </a:cubicBezTo>
                  <a:cubicBezTo>
                    <a:pt x="8392" y="1448"/>
                    <a:pt x="8547" y="1347"/>
                    <a:pt x="8531" y="1147"/>
                  </a:cubicBezTo>
                  <a:lnTo>
                    <a:pt x="8531" y="560"/>
                  </a:lnTo>
                  <a:lnTo>
                    <a:pt x="9735" y="560"/>
                  </a:lnTo>
                  <a:lnTo>
                    <a:pt x="9735" y="1147"/>
                  </a:lnTo>
                  <a:cubicBezTo>
                    <a:pt x="9735" y="1332"/>
                    <a:pt x="9881" y="1424"/>
                    <a:pt x="10028" y="1424"/>
                  </a:cubicBezTo>
                  <a:cubicBezTo>
                    <a:pt x="10174" y="1424"/>
                    <a:pt x="10321" y="1332"/>
                    <a:pt x="10321" y="1147"/>
                  </a:cubicBezTo>
                  <a:lnTo>
                    <a:pt x="10321" y="560"/>
                  </a:lnTo>
                  <a:lnTo>
                    <a:pt x="11463" y="560"/>
                  </a:lnTo>
                  <a:lnTo>
                    <a:pt x="11463" y="1147"/>
                  </a:lnTo>
                  <a:cubicBezTo>
                    <a:pt x="11432" y="1347"/>
                    <a:pt x="11586" y="1448"/>
                    <a:pt x="11741" y="1448"/>
                  </a:cubicBezTo>
                  <a:cubicBezTo>
                    <a:pt x="11895" y="1448"/>
                    <a:pt x="12049" y="1347"/>
                    <a:pt x="12018" y="1147"/>
                  </a:cubicBezTo>
                  <a:lnTo>
                    <a:pt x="12018" y="560"/>
                  </a:lnTo>
                  <a:lnTo>
                    <a:pt x="13191" y="560"/>
                  </a:lnTo>
                  <a:lnTo>
                    <a:pt x="13191" y="1147"/>
                  </a:lnTo>
                  <a:cubicBezTo>
                    <a:pt x="13160" y="1347"/>
                    <a:pt x="13315" y="1448"/>
                    <a:pt x="13469" y="1448"/>
                  </a:cubicBezTo>
                  <a:cubicBezTo>
                    <a:pt x="13623" y="1448"/>
                    <a:pt x="13778" y="1347"/>
                    <a:pt x="13747" y="1147"/>
                  </a:cubicBezTo>
                  <a:lnTo>
                    <a:pt x="13747" y="560"/>
                  </a:lnTo>
                  <a:lnTo>
                    <a:pt x="14364" y="560"/>
                  </a:lnTo>
                  <a:cubicBezTo>
                    <a:pt x="14703" y="529"/>
                    <a:pt x="14703" y="36"/>
                    <a:pt x="14364" y="5"/>
                  </a:cubicBezTo>
                  <a:lnTo>
                    <a:pt x="414" y="5"/>
                  </a:lnTo>
                  <a:cubicBezTo>
                    <a:pt x="396" y="2"/>
                    <a:pt x="378" y="1"/>
                    <a:pt x="3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7" name="Google Shape;13647;p26"/>
            <p:cNvSpPr/>
            <p:nvPr/>
          </p:nvSpPr>
          <p:spPr>
            <a:xfrm>
              <a:off x="4772575" y="2634650"/>
              <a:ext cx="57125" cy="150475"/>
            </a:xfrm>
            <a:custGeom>
              <a:avLst/>
              <a:gdLst/>
              <a:ahLst/>
              <a:cxnLst/>
              <a:rect l="l" t="t" r="r" b="b"/>
              <a:pathLst>
                <a:path w="2285" h="6019" extrusionOk="0">
                  <a:moveTo>
                    <a:pt x="1729" y="587"/>
                  </a:moveTo>
                  <a:lnTo>
                    <a:pt x="1729" y="5463"/>
                  </a:lnTo>
                  <a:lnTo>
                    <a:pt x="556" y="5463"/>
                  </a:lnTo>
                  <a:lnTo>
                    <a:pt x="556" y="587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5741"/>
                  </a:lnTo>
                  <a:cubicBezTo>
                    <a:pt x="0" y="5895"/>
                    <a:pt x="124" y="6019"/>
                    <a:pt x="278" y="6019"/>
                  </a:cubicBezTo>
                  <a:lnTo>
                    <a:pt x="1975" y="6019"/>
                  </a:lnTo>
                  <a:cubicBezTo>
                    <a:pt x="2130" y="6019"/>
                    <a:pt x="2284" y="5895"/>
                    <a:pt x="2284" y="5741"/>
                  </a:cubicBezTo>
                  <a:lnTo>
                    <a:pt x="2284" y="279"/>
                  </a:lnTo>
                  <a:cubicBezTo>
                    <a:pt x="2284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8" name="Google Shape;13648;p26"/>
            <p:cNvSpPr/>
            <p:nvPr/>
          </p:nvSpPr>
          <p:spPr>
            <a:xfrm>
              <a:off x="4857450" y="2592225"/>
              <a:ext cx="57100" cy="192900"/>
            </a:xfrm>
            <a:custGeom>
              <a:avLst/>
              <a:gdLst/>
              <a:ahLst/>
              <a:cxnLst/>
              <a:rect l="l" t="t" r="r" b="b"/>
              <a:pathLst>
                <a:path w="2284" h="7716" extrusionOk="0">
                  <a:moveTo>
                    <a:pt x="1728" y="556"/>
                  </a:moveTo>
                  <a:lnTo>
                    <a:pt x="1728" y="7160"/>
                  </a:lnTo>
                  <a:lnTo>
                    <a:pt x="586" y="7160"/>
                  </a:lnTo>
                  <a:lnTo>
                    <a:pt x="586" y="556"/>
                  </a:lnTo>
                  <a:close/>
                  <a:moveTo>
                    <a:pt x="309" y="0"/>
                  </a:moveTo>
                  <a:cubicBezTo>
                    <a:pt x="154" y="0"/>
                    <a:pt x="0" y="124"/>
                    <a:pt x="0" y="278"/>
                  </a:cubicBezTo>
                  <a:lnTo>
                    <a:pt x="0" y="7438"/>
                  </a:lnTo>
                  <a:cubicBezTo>
                    <a:pt x="0" y="7592"/>
                    <a:pt x="154" y="7716"/>
                    <a:pt x="309" y="7716"/>
                  </a:cubicBezTo>
                  <a:lnTo>
                    <a:pt x="2006" y="7716"/>
                  </a:lnTo>
                  <a:cubicBezTo>
                    <a:pt x="2160" y="7716"/>
                    <a:pt x="2284" y="7592"/>
                    <a:pt x="2284" y="7438"/>
                  </a:cubicBezTo>
                  <a:lnTo>
                    <a:pt x="2284" y="278"/>
                  </a:lnTo>
                  <a:cubicBezTo>
                    <a:pt x="2284" y="124"/>
                    <a:pt x="2160" y="0"/>
                    <a:pt x="20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49" name="Google Shape;13649;p26"/>
            <p:cNvSpPr/>
            <p:nvPr/>
          </p:nvSpPr>
          <p:spPr>
            <a:xfrm>
              <a:off x="4943075" y="2613825"/>
              <a:ext cx="56350" cy="171300"/>
            </a:xfrm>
            <a:custGeom>
              <a:avLst/>
              <a:gdLst/>
              <a:ahLst/>
              <a:cxnLst/>
              <a:rect l="l" t="t" r="r" b="b"/>
              <a:pathLst>
                <a:path w="2254" h="6852" extrusionOk="0">
                  <a:moveTo>
                    <a:pt x="1698" y="556"/>
                  </a:moveTo>
                  <a:lnTo>
                    <a:pt x="1698" y="6296"/>
                  </a:lnTo>
                  <a:lnTo>
                    <a:pt x="556" y="6296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1" y="124"/>
                    <a:pt x="1" y="278"/>
                  </a:cubicBezTo>
                  <a:lnTo>
                    <a:pt x="1" y="6574"/>
                  </a:lnTo>
                  <a:cubicBezTo>
                    <a:pt x="1" y="6728"/>
                    <a:pt x="124" y="6852"/>
                    <a:pt x="278" y="6852"/>
                  </a:cubicBezTo>
                  <a:lnTo>
                    <a:pt x="1976" y="6852"/>
                  </a:lnTo>
                  <a:cubicBezTo>
                    <a:pt x="2130" y="6852"/>
                    <a:pt x="2254" y="6728"/>
                    <a:pt x="2254" y="6574"/>
                  </a:cubicBezTo>
                  <a:lnTo>
                    <a:pt x="2254" y="278"/>
                  </a:lnTo>
                  <a:cubicBezTo>
                    <a:pt x="2254" y="124"/>
                    <a:pt x="2130" y="1"/>
                    <a:pt x="19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0" name="Google Shape;13650;p26"/>
            <p:cNvSpPr/>
            <p:nvPr/>
          </p:nvSpPr>
          <p:spPr>
            <a:xfrm>
              <a:off x="4766400" y="2485325"/>
              <a:ext cx="324575" cy="120800"/>
            </a:xfrm>
            <a:custGeom>
              <a:avLst/>
              <a:gdLst/>
              <a:ahLst/>
              <a:cxnLst/>
              <a:rect l="l" t="t" r="r" b="b"/>
              <a:pathLst>
                <a:path w="12983" h="4832" extrusionOk="0">
                  <a:moveTo>
                    <a:pt x="11604" y="604"/>
                  </a:moveTo>
                  <a:cubicBezTo>
                    <a:pt x="12098" y="604"/>
                    <a:pt x="12345" y="1221"/>
                    <a:pt x="12006" y="1561"/>
                  </a:cubicBezTo>
                  <a:cubicBezTo>
                    <a:pt x="11883" y="1683"/>
                    <a:pt x="11738" y="1738"/>
                    <a:pt x="11597" y="1738"/>
                  </a:cubicBezTo>
                  <a:cubicBezTo>
                    <a:pt x="11312" y="1738"/>
                    <a:pt x="11049" y="1511"/>
                    <a:pt x="11049" y="1159"/>
                  </a:cubicBezTo>
                  <a:cubicBezTo>
                    <a:pt x="11049" y="851"/>
                    <a:pt x="11296" y="604"/>
                    <a:pt x="11604" y="604"/>
                  </a:cubicBezTo>
                  <a:close/>
                  <a:moveTo>
                    <a:pt x="4784" y="1437"/>
                  </a:moveTo>
                  <a:lnTo>
                    <a:pt x="4784" y="1468"/>
                  </a:lnTo>
                  <a:cubicBezTo>
                    <a:pt x="4797" y="1467"/>
                    <a:pt x="4809" y="1467"/>
                    <a:pt x="4822" y="1467"/>
                  </a:cubicBezTo>
                  <a:cubicBezTo>
                    <a:pt x="5320" y="1467"/>
                    <a:pt x="5547" y="2063"/>
                    <a:pt x="5185" y="2425"/>
                  </a:cubicBezTo>
                  <a:cubicBezTo>
                    <a:pt x="5068" y="2542"/>
                    <a:pt x="4929" y="2594"/>
                    <a:pt x="4794" y="2594"/>
                  </a:cubicBezTo>
                  <a:cubicBezTo>
                    <a:pt x="4502" y="2594"/>
                    <a:pt x="4228" y="2351"/>
                    <a:pt x="4228" y="1993"/>
                  </a:cubicBezTo>
                  <a:cubicBezTo>
                    <a:pt x="4228" y="1684"/>
                    <a:pt x="4475" y="1437"/>
                    <a:pt x="4784" y="1437"/>
                  </a:cubicBezTo>
                  <a:close/>
                  <a:moveTo>
                    <a:pt x="8210" y="2301"/>
                  </a:moveTo>
                  <a:cubicBezTo>
                    <a:pt x="8703" y="2301"/>
                    <a:pt x="8950" y="2919"/>
                    <a:pt x="8580" y="3258"/>
                  </a:cubicBezTo>
                  <a:cubicBezTo>
                    <a:pt x="8467" y="3381"/>
                    <a:pt x="8323" y="3436"/>
                    <a:pt x="8181" y="3436"/>
                  </a:cubicBezTo>
                  <a:cubicBezTo>
                    <a:pt x="7898" y="3436"/>
                    <a:pt x="7623" y="3217"/>
                    <a:pt x="7623" y="2888"/>
                  </a:cubicBezTo>
                  <a:cubicBezTo>
                    <a:pt x="7623" y="2548"/>
                    <a:pt x="7870" y="2301"/>
                    <a:pt x="8210" y="2301"/>
                  </a:cubicBezTo>
                  <a:close/>
                  <a:moveTo>
                    <a:pt x="1389" y="3165"/>
                  </a:moveTo>
                  <a:cubicBezTo>
                    <a:pt x="1883" y="3165"/>
                    <a:pt x="2161" y="3783"/>
                    <a:pt x="1790" y="4122"/>
                  </a:cubicBezTo>
                  <a:cubicBezTo>
                    <a:pt x="1668" y="4244"/>
                    <a:pt x="1519" y="4299"/>
                    <a:pt x="1374" y="4299"/>
                  </a:cubicBezTo>
                  <a:cubicBezTo>
                    <a:pt x="1080" y="4299"/>
                    <a:pt x="803" y="4073"/>
                    <a:pt x="803" y="3721"/>
                  </a:cubicBezTo>
                  <a:cubicBezTo>
                    <a:pt x="803" y="3412"/>
                    <a:pt x="1081" y="3165"/>
                    <a:pt x="1389" y="3165"/>
                  </a:cubicBezTo>
                  <a:close/>
                  <a:moveTo>
                    <a:pt x="11599" y="0"/>
                  </a:moveTo>
                  <a:cubicBezTo>
                    <a:pt x="11029" y="0"/>
                    <a:pt x="10463" y="410"/>
                    <a:pt x="10463" y="1129"/>
                  </a:cubicBezTo>
                  <a:cubicBezTo>
                    <a:pt x="10463" y="1221"/>
                    <a:pt x="10463" y="1314"/>
                    <a:pt x="10493" y="1375"/>
                  </a:cubicBezTo>
                  <a:lnTo>
                    <a:pt x="9043" y="2085"/>
                  </a:lnTo>
                  <a:cubicBezTo>
                    <a:pt x="8825" y="1827"/>
                    <a:pt x="8512" y="1700"/>
                    <a:pt x="8198" y="1700"/>
                  </a:cubicBezTo>
                  <a:cubicBezTo>
                    <a:pt x="7799" y="1700"/>
                    <a:pt x="7398" y="1904"/>
                    <a:pt x="7191" y="2301"/>
                  </a:cubicBezTo>
                  <a:lnTo>
                    <a:pt x="5926" y="1993"/>
                  </a:lnTo>
                  <a:cubicBezTo>
                    <a:pt x="5880" y="1267"/>
                    <a:pt x="5332" y="905"/>
                    <a:pt x="4784" y="905"/>
                  </a:cubicBezTo>
                  <a:cubicBezTo>
                    <a:pt x="4236" y="905"/>
                    <a:pt x="3688" y="1267"/>
                    <a:pt x="3642" y="1993"/>
                  </a:cubicBezTo>
                  <a:cubicBezTo>
                    <a:pt x="3642" y="2054"/>
                    <a:pt x="3673" y="2147"/>
                    <a:pt x="3673" y="2240"/>
                  </a:cubicBezTo>
                  <a:lnTo>
                    <a:pt x="2222" y="2949"/>
                  </a:lnTo>
                  <a:cubicBezTo>
                    <a:pt x="2001" y="2689"/>
                    <a:pt x="1693" y="2566"/>
                    <a:pt x="1384" y="2566"/>
                  </a:cubicBezTo>
                  <a:cubicBezTo>
                    <a:pt x="960" y="2566"/>
                    <a:pt x="536" y="2799"/>
                    <a:pt x="340" y="3227"/>
                  </a:cubicBezTo>
                  <a:cubicBezTo>
                    <a:pt x="0" y="3968"/>
                    <a:pt x="556" y="4832"/>
                    <a:pt x="1389" y="4832"/>
                  </a:cubicBezTo>
                  <a:cubicBezTo>
                    <a:pt x="2006" y="4832"/>
                    <a:pt x="2531" y="4307"/>
                    <a:pt x="2531" y="3690"/>
                  </a:cubicBezTo>
                  <a:cubicBezTo>
                    <a:pt x="2531" y="3598"/>
                    <a:pt x="2500" y="3536"/>
                    <a:pt x="2500" y="3443"/>
                  </a:cubicBezTo>
                  <a:lnTo>
                    <a:pt x="3951" y="2733"/>
                  </a:lnTo>
                  <a:cubicBezTo>
                    <a:pt x="4168" y="2992"/>
                    <a:pt x="4476" y="3118"/>
                    <a:pt x="4786" y="3118"/>
                  </a:cubicBezTo>
                  <a:cubicBezTo>
                    <a:pt x="5180" y="3118"/>
                    <a:pt x="5578" y="2914"/>
                    <a:pt x="5802" y="2517"/>
                  </a:cubicBezTo>
                  <a:lnTo>
                    <a:pt x="7068" y="2857"/>
                  </a:lnTo>
                  <a:cubicBezTo>
                    <a:pt x="7068" y="3613"/>
                    <a:pt x="7631" y="3991"/>
                    <a:pt x="8194" y="3991"/>
                  </a:cubicBezTo>
                  <a:cubicBezTo>
                    <a:pt x="8757" y="3991"/>
                    <a:pt x="9321" y="3613"/>
                    <a:pt x="9321" y="2857"/>
                  </a:cubicBezTo>
                  <a:cubicBezTo>
                    <a:pt x="9321" y="2764"/>
                    <a:pt x="9321" y="2672"/>
                    <a:pt x="9321" y="2610"/>
                  </a:cubicBezTo>
                  <a:lnTo>
                    <a:pt x="10740" y="1900"/>
                  </a:lnTo>
                  <a:cubicBezTo>
                    <a:pt x="10982" y="2168"/>
                    <a:pt x="11283" y="2284"/>
                    <a:pt x="11578" y="2284"/>
                  </a:cubicBezTo>
                  <a:cubicBezTo>
                    <a:pt x="12300" y="2284"/>
                    <a:pt x="12982" y="1591"/>
                    <a:pt x="12654" y="758"/>
                  </a:cubicBezTo>
                  <a:cubicBezTo>
                    <a:pt x="12467" y="238"/>
                    <a:pt x="12032" y="0"/>
                    <a:pt x="115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1" name="Google Shape;13651;p26"/>
            <p:cNvSpPr/>
            <p:nvPr/>
          </p:nvSpPr>
          <p:spPr>
            <a:xfrm>
              <a:off x="5068075" y="2670925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2" y="0"/>
                  </a:moveTo>
                  <a:cubicBezTo>
                    <a:pt x="124" y="0"/>
                    <a:pt x="0" y="309"/>
                    <a:pt x="186" y="494"/>
                  </a:cubicBezTo>
                  <a:cubicBezTo>
                    <a:pt x="246" y="555"/>
                    <a:pt x="320" y="582"/>
                    <a:pt x="391" y="582"/>
                  </a:cubicBezTo>
                  <a:cubicBezTo>
                    <a:pt x="539" y="582"/>
                    <a:pt x="679" y="465"/>
                    <a:pt x="679" y="278"/>
                  </a:cubicBezTo>
                  <a:cubicBezTo>
                    <a:pt x="679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2" name="Google Shape;13652;p26"/>
            <p:cNvSpPr/>
            <p:nvPr/>
          </p:nvSpPr>
          <p:spPr>
            <a:xfrm>
              <a:off x="5027950" y="2570625"/>
              <a:ext cx="57500" cy="214500"/>
            </a:xfrm>
            <a:custGeom>
              <a:avLst/>
              <a:gdLst/>
              <a:ahLst/>
              <a:cxnLst/>
              <a:rect l="l" t="t" r="r" b="b"/>
              <a:pathLst>
                <a:path w="2300" h="8580" extrusionOk="0">
                  <a:moveTo>
                    <a:pt x="278" y="0"/>
                  </a:moveTo>
                  <a:cubicBezTo>
                    <a:pt x="124" y="0"/>
                    <a:pt x="1" y="124"/>
                    <a:pt x="1" y="309"/>
                  </a:cubicBezTo>
                  <a:lnTo>
                    <a:pt x="1" y="8302"/>
                  </a:lnTo>
                  <a:cubicBezTo>
                    <a:pt x="1" y="8456"/>
                    <a:pt x="124" y="8580"/>
                    <a:pt x="278" y="8580"/>
                  </a:cubicBezTo>
                  <a:lnTo>
                    <a:pt x="2007" y="8580"/>
                  </a:lnTo>
                  <a:cubicBezTo>
                    <a:pt x="2161" y="8580"/>
                    <a:pt x="2284" y="8456"/>
                    <a:pt x="2284" y="8302"/>
                  </a:cubicBezTo>
                  <a:lnTo>
                    <a:pt x="2284" y="5586"/>
                  </a:lnTo>
                  <a:cubicBezTo>
                    <a:pt x="2300" y="5370"/>
                    <a:pt x="2145" y="5262"/>
                    <a:pt x="1991" y="5262"/>
                  </a:cubicBezTo>
                  <a:cubicBezTo>
                    <a:pt x="1837" y="5262"/>
                    <a:pt x="1682" y="5370"/>
                    <a:pt x="1698" y="5586"/>
                  </a:cubicBezTo>
                  <a:lnTo>
                    <a:pt x="1698" y="8024"/>
                  </a:lnTo>
                  <a:lnTo>
                    <a:pt x="587" y="8024"/>
                  </a:lnTo>
                  <a:lnTo>
                    <a:pt x="587" y="587"/>
                  </a:lnTo>
                  <a:lnTo>
                    <a:pt x="1698" y="587"/>
                  </a:lnTo>
                  <a:lnTo>
                    <a:pt x="1698" y="3025"/>
                  </a:lnTo>
                  <a:cubicBezTo>
                    <a:pt x="1698" y="3179"/>
                    <a:pt x="1821" y="3303"/>
                    <a:pt x="2007" y="3303"/>
                  </a:cubicBezTo>
                  <a:cubicBezTo>
                    <a:pt x="2161" y="3303"/>
                    <a:pt x="2284" y="3179"/>
                    <a:pt x="2284" y="3025"/>
                  </a:cubicBezTo>
                  <a:lnTo>
                    <a:pt x="2284" y="309"/>
                  </a:lnTo>
                  <a:cubicBezTo>
                    <a:pt x="2284" y="124"/>
                    <a:pt x="2161" y="0"/>
                    <a:pt x="20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53" name="Google Shape;13653;p26"/>
          <p:cNvGrpSpPr/>
          <p:nvPr/>
        </p:nvGrpSpPr>
        <p:grpSpPr>
          <a:xfrm>
            <a:off x="5320718" y="3105542"/>
            <a:ext cx="484533" cy="484567"/>
            <a:chOff x="3997175" y="2485750"/>
            <a:chExt cx="363400" cy="363425"/>
          </a:xfrm>
        </p:grpSpPr>
        <p:sp>
          <p:nvSpPr>
            <p:cNvPr id="13654" name="Google Shape;13654;p26"/>
            <p:cNvSpPr/>
            <p:nvPr/>
          </p:nvSpPr>
          <p:spPr>
            <a:xfrm>
              <a:off x="41900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5" name="Google Shape;13655;p26"/>
            <p:cNvSpPr/>
            <p:nvPr/>
          </p:nvSpPr>
          <p:spPr>
            <a:xfrm>
              <a:off x="40411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6" name="Google Shape;13656;p26"/>
            <p:cNvSpPr/>
            <p:nvPr/>
          </p:nvSpPr>
          <p:spPr>
            <a:xfrm>
              <a:off x="3997175" y="2485750"/>
              <a:ext cx="363400" cy="363425"/>
            </a:xfrm>
            <a:custGeom>
              <a:avLst/>
              <a:gdLst/>
              <a:ahLst/>
              <a:cxnLst/>
              <a:rect l="l" t="t" r="r" b="b"/>
              <a:pathLst>
                <a:path w="14536" h="14537" extrusionOk="0">
                  <a:moveTo>
                    <a:pt x="13672" y="556"/>
                  </a:moveTo>
                  <a:cubicBezTo>
                    <a:pt x="13826" y="556"/>
                    <a:pt x="13950" y="710"/>
                    <a:pt x="13950" y="865"/>
                  </a:cubicBezTo>
                  <a:lnTo>
                    <a:pt x="13950" y="10401"/>
                  </a:lnTo>
                  <a:lnTo>
                    <a:pt x="8549" y="10401"/>
                  </a:lnTo>
                  <a:cubicBezTo>
                    <a:pt x="8209" y="10432"/>
                    <a:pt x="8209" y="10926"/>
                    <a:pt x="8549" y="10956"/>
                  </a:cubicBezTo>
                  <a:lnTo>
                    <a:pt x="13950" y="10956"/>
                  </a:lnTo>
                  <a:lnTo>
                    <a:pt x="13950" y="11821"/>
                  </a:lnTo>
                  <a:cubicBezTo>
                    <a:pt x="13950" y="11975"/>
                    <a:pt x="13826" y="12098"/>
                    <a:pt x="13672" y="12098"/>
                  </a:cubicBezTo>
                  <a:lnTo>
                    <a:pt x="833" y="12098"/>
                  </a:lnTo>
                  <a:cubicBezTo>
                    <a:pt x="679" y="12098"/>
                    <a:pt x="556" y="11975"/>
                    <a:pt x="556" y="11821"/>
                  </a:cubicBezTo>
                  <a:lnTo>
                    <a:pt x="556" y="10956"/>
                  </a:lnTo>
                  <a:lnTo>
                    <a:pt x="5956" y="10956"/>
                  </a:lnTo>
                  <a:cubicBezTo>
                    <a:pt x="5975" y="10959"/>
                    <a:pt x="5993" y="10960"/>
                    <a:pt x="6010" y="10960"/>
                  </a:cubicBezTo>
                  <a:cubicBezTo>
                    <a:pt x="6370" y="10960"/>
                    <a:pt x="6370" y="10397"/>
                    <a:pt x="6010" y="10397"/>
                  </a:cubicBezTo>
                  <a:cubicBezTo>
                    <a:pt x="5993" y="10397"/>
                    <a:pt x="5975" y="10398"/>
                    <a:pt x="5956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0"/>
                    <a:pt x="679" y="556"/>
                    <a:pt x="833" y="556"/>
                  </a:cubicBezTo>
                  <a:close/>
                  <a:moveTo>
                    <a:pt x="8672" y="12685"/>
                  </a:moveTo>
                  <a:lnTo>
                    <a:pt x="8672" y="13981"/>
                  </a:lnTo>
                  <a:lnTo>
                    <a:pt x="5833" y="13981"/>
                  </a:lnTo>
                  <a:lnTo>
                    <a:pt x="5833" y="12685"/>
                  </a:ln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11821"/>
                  </a:lnTo>
                  <a:cubicBezTo>
                    <a:pt x="0" y="12284"/>
                    <a:pt x="370" y="12685"/>
                    <a:pt x="833" y="12685"/>
                  </a:cubicBezTo>
                  <a:lnTo>
                    <a:pt x="5277" y="12685"/>
                  </a:lnTo>
                  <a:lnTo>
                    <a:pt x="5277" y="13981"/>
                  </a:lnTo>
                  <a:lnTo>
                    <a:pt x="3858" y="13981"/>
                  </a:lnTo>
                  <a:cubicBezTo>
                    <a:pt x="3703" y="13981"/>
                    <a:pt x="3580" y="14104"/>
                    <a:pt x="3580" y="14259"/>
                  </a:cubicBezTo>
                  <a:cubicBezTo>
                    <a:pt x="3580" y="14413"/>
                    <a:pt x="3703" y="14536"/>
                    <a:pt x="3858" y="14536"/>
                  </a:cubicBezTo>
                  <a:lnTo>
                    <a:pt x="10678" y="14536"/>
                  </a:lnTo>
                  <a:cubicBezTo>
                    <a:pt x="10833" y="14536"/>
                    <a:pt x="10956" y="14413"/>
                    <a:pt x="10956" y="14259"/>
                  </a:cubicBezTo>
                  <a:cubicBezTo>
                    <a:pt x="10956" y="14104"/>
                    <a:pt x="10833" y="13981"/>
                    <a:pt x="10678" y="13981"/>
                  </a:cubicBezTo>
                  <a:lnTo>
                    <a:pt x="9259" y="13981"/>
                  </a:lnTo>
                  <a:lnTo>
                    <a:pt x="9259" y="12685"/>
                  </a:lnTo>
                  <a:lnTo>
                    <a:pt x="13672" y="12685"/>
                  </a:lnTo>
                  <a:cubicBezTo>
                    <a:pt x="14135" y="12654"/>
                    <a:pt x="14536" y="12284"/>
                    <a:pt x="14536" y="11821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7" name="Google Shape;13657;p26"/>
            <p:cNvSpPr/>
            <p:nvPr/>
          </p:nvSpPr>
          <p:spPr>
            <a:xfrm>
              <a:off x="4061450" y="2528175"/>
              <a:ext cx="232025" cy="146650"/>
            </a:xfrm>
            <a:custGeom>
              <a:avLst/>
              <a:gdLst/>
              <a:ahLst/>
              <a:cxnLst/>
              <a:rect l="l" t="t" r="r" b="b"/>
              <a:pathLst>
                <a:path w="9281" h="5866" extrusionOk="0">
                  <a:moveTo>
                    <a:pt x="2706" y="3118"/>
                  </a:moveTo>
                  <a:lnTo>
                    <a:pt x="2706" y="5278"/>
                  </a:lnTo>
                  <a:lnTo>
                    <a:pt x="1565" y="5278"/>
                  </a:lnTo>
                  <a:lnTo>
                    <a:pt x="1565" y="3118"/>
                  </a:lnTo>
                  <a:close/>
                  <a:moveTo>
                    <a:pt x="4404" y="587"/>
                  </a:moveTo>
                  <a:lnTo>
                    <a:pt x="4404" y="5278"/>
                  </a:lnTo>
                  <a:lnTo>
                    <a:pt x="3262" y="5278"/>
                  </a:lnTo>
                  <a:lnTo>
                    <a:pt x="3262" y="587"/>
                  </a:lnTo>
                  <a:close/>
                  <a:moveTo>
                    <a:pt x="6101" y="2285"/>
                  </a:moveTo>
                  <a:lnTo>
                    <a:pt x="6101" y="5278"/>
                  </a:lnTo>
                  <a:lnTo>
                    <a:pt x="4959" y="5278"/>
                  </a:lnTo>
                  <a:lnTo>
                    <a:pt x="4959" y="2285"/>
                  </a:lnTo>
                  <a:close/>
                  <a:moveTo>
                    <a:pt x="7799" y="3982"/>
                  </a:moveTo>
                  <a:lnTo>
                    <a:pt x="7799" y="5278"/>
                  </a:lnTo>
                  <a:lnTo>
                    <a:pt x="6688" y="5278"/>
                  </a:lnTo>
                  <a:lnTo>
                    <a:pt x="6688" y="3982"/>
                  </a:lnTo>
                  <a:close/>
                  <a:moveTo>
                    <a:pt x="2984" y="1"/>
                  </a:moveTo>
                  <a:cubicBezTo>
                    <a:pt x="2830" y="1"/>
                    <a:pt x="2706" y="124"/>
                    <a:pt x="2706" y="279"/>
                  </a:cubicBezTo>
                  <a:lnTo>
                    <a:pt x="2706" y="2562"/>
                  </a:lnTo>
                  <a:lnTo>
                    <a:pt x="1287" y="2562"/>
                  </a:lnTo>
                  <a:cubicBezTo>
                    <a:pt x="1132" y="2562"/>
                    <a:pt x="1009" y="2686"/>
                    <a:pt x="1009" y="2840"/>
                  </a:cubicBezTo>
                  <a:lnTo>
                    <a:pt x="1009" y="5278"/>
                  </a:lnTo>
                  <a:lnTo>
                    <a:pt x="423" y="5278"/>
                  </a:lnTo>
                  <a:cubicBezTo>
                    <a:pt x="413" y="5278"/>
                    <a:pt x="403" y="5277"/>
                    <a:pt x="393" y="5277"/>
                  </a:cubicBezTo>
                  <a:cubicBezTo>
                    <a:pt x="0" y="5277"/>
                    <a:pt x="0" y="5866"/>
                    <a:pt x="393" y="5866"/>
                  </a:cubicBezTo>
                  <a:cubicBezTo>
                    <a:pt x="403" y="5866"/>
                    <a:pt x="413" y="5865"/>
                    <a:pt x="423" y="5865"/>
                  </a:cubicBezTo>
                  <a:lnTo>
                    <a:pt x="8941" y="5865"/>
                  </a:lnTo>
                  <a:cubicBezTo>
                    <a:pt x="9280" y="5803"/>
                    <a:pt x="9280" y="5340"/>
                    <a:pt x="8941" y="5278"/>
                  </a:cubicBezTo>
                  <a:lnTo>
                    <a:pt x="8385" y="5278"/>
                  </a:lnTo>
                  <a:lnTo>
                    <a:pt x="8385" y="3704"/>
                  </a:lnTo>
                  <a:cubicBezTo>
                    <a:pt x="8385" y="3550"/>
                    <a:pt x="8262" y="3427"/>
                    <a:pt x="8076" y="3427"/>
                  </a:cubicBezTo>
                  <a:lnTo>
                    <a:pt x="6657" y="3427"/>
                  </a:lnTo>
                  <a:lnTo>
                    <a:pt x="6657" y="2007"/>
                  </a:lnTo>
                  <a:cubicBezTo>
                    <a:pt x="6657" y="1822"/>
                    <a:pt x="6533" y="1698"/>
                    <a:pt x="6379" y="1698"/>
                  </a:cubicBezTo>
                  <a:lnTo>
                    <a:pt x="4959" y="1698"/>
                  </a:lnTo>
                  <a:lnTo>
                    <a:pt x="4959" y="279"/>
                  </a:lnTo>
                  <a:cubicBezTo>
                    <a:pt x="4959" y="124"/>
                    <a:pt x="4836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8" name="Google Shape;13658;p26"/>
            <p:cNvSpPr/>
            <p:nvPr/>
          </p:nvSpPr>
          <p:spPr>
            <a:xfrm>
              <a:off x="4085125" y="2702550"/>
              <a:ext cx="81025" cy="14700"/>
            </a:xfrm>
            <a:custGeom>
              <a:avLst/>
              <a:gdLst/>
              <a:ahLst/>
              <a:cxnLst/>
              <a:rect l="l" t="t" r="r" b="b"/>
              <a:pathLst>
                <a:path w="3241" h="588" extrusionOk="0">
                  <a:moveTo>
                    <a:pt x="340" y="1"/>
                  </a:moveTo>
                  <a:cubicBezTo>
                    <a:pt x="0" y="62"/>
                    <a:pt x="0" y="525"/>
                    <a:pt x="340" y="587"/>
                  </a:cubicBezTo>
                  <a:lnTo>
                    <a:pt x="2901" y="587"/>
                  </a:lnTo>
                  <a:cubicBezTo>
                    <a:pt x="3241" y="525"/>
                    <a:pt x="3241" y="62"/>
                    <a:pt x="29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59" name="Google Shape;13659;p26"/>
            <p:cNvSpPr/>
            <p:nvPr/>
          </p:nvSpPr>
          <p:spPr>
            <a:xfrm>
              <a:off x="4235575" y="2702525"/>
              <a:ext cx="81550" cy="14750"/>
            </a:xfrm>
            <a:custGeom>
              <a:avLst/>
              <a:gdLst/>
              <a:ahLst/>
              <a:cxnLst/>
              <a:rect l="l" t="t" r="r" b="b"/>
              <a:pathLst>
                <a:path w="3262" h="590" extrusionOk="0">
                  <a:moveTo>
                    <a:pt x="2869" y="1"/>
                  </a:moveTo>
                  <a:cubicBezTo>
                    <a:pt x="2860" y="1"/>
                    <a:pt x="2850" y="1"/>
                    <a:pt x="2840" y="2"/>
                  </a:cubicBezTo>
                  <a:lnTo>
                    <a:pt x="278" y="2"/>
                  </a:lnTo>
                  <a:cubicBezTo>
                    <a:pt x="124" y="2"/>
                    <a:pt x="0" y="156"/>
                    <a:pt x="0" y="310"/>
                  </a:cubicBezTo>
                  <a:cubicBezTo>
                    <a:pt x="0" y="465"/>
                    <a:pt x="124" y="588"/>
                    <a:pt x="278" y="588"/>
                  </a:cubicBezTo>
                  <a:lnTo>
                    <a:pt x="2840" y="588"/>
                  </a:lnTo>
                  <a:cubicBezTo>
                    <a:pt x="2850" y="589"/>
                    <a:pt x="2860" y="589"/>
                    <a:pt x="2869" y="589"/>
                  </a:cubicBezTo>
                  <a:cubicBezTo>
                    <a:pt x="3262" y="589"/>
                    <a:pt x="3262" y="1"/>
                    <a:pt x="2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0" name="Google Shape;13660;p26"/>
            <p:cNvSpPr/>
            <p:nvPr/>
          </p:nvSpPr>
          <p:spPr>
            <a:xfrm>
              <a:off x="4169225" y="2745750"/>
              <a:ext cx="16225" cy="13850"/>
            </a:xfrm>
            <a:custGeom>
              <a:avLst/>
              <a:gdLst/>
              <a:ahLst/>
              <a:cxnLst/>
              <a:rect l="l" t="t" r="r" b="b"/>
              <a:pathLst>
                <a:path w="649" h="554" extrusionOk="0">
                  <a:moveTo>
                    <a:pt x="371" y="1"/>
                  </a:moveTo>
                  <a:cubicBezTo>
                    <a:pt x="124" y="1"/>
                    <a:pt x="0" y="310"/>
                    <a:pt x="185" y="464"/>
                  </a:cubicBezTo>
                  <a:cubicBezTo>
                    <a:pt x="247" y="526"/>
                    <a:pt x="319" y="553"/>
                    <a:pt x="388" y="553"/>
                  </a:cubicBezTo>
                  <a:cubicBezTo>
                    <a:pt x="525" y="553"/>
                    <a:pt x="648" y="443"/>
                    <a:pt x="648" y="279"/>
                  </a:cubicBezTo>
                  <a:cubicBezTo>
                    <a:pt x="648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61" name="Google Shape;13661;p26"/>
          <p:cNvGrpSpPr/>
          <p:nvPr/>
        </p:nvGrpSpPr>
        <p:grpSpPr>
          <a:xfrm>
            <a:off x="4407618" y="3105525"/>
            <a:ext cx="303533" cy="484600"/>
            <a:chOff x="6311025" y="3602925"/>
            <a:chExt cx="227650" cy="363450"/>
          </a:xfrm>
        </p:grpSpPr>
        <p:sp>
          <p:nvSpPr>
            <p:cNvPr id="13662" name="Google Shape;13662;p26"/>
            <p:cNvSpPr/>
            <p:nvPr/>
          </p:nvSpPr>
          <p:spPr>
            <a:xfrm>
              <a:off x="6415200" y="390692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0" y="1"/>
                  </a:moveTo>
                  <a:cubicBezTo>
                    <a:pt x="124" y="1"/>
                    <a:pt x="0" y="310"/>
                    <a:pt x="154" y="495"/>
                  </a:cubicBezTo>
                  <a:cubicBezTo>
                    <a:pt x="215" y="555"/>
                    <a:pt x="289" y="583"/>
                    <a:pt x="360" y="583"/>
                  </a:cubicBezTo>
                  <a:cubicBezTo>
                    <a:pt x="508" y="583"/>
                    <a:pt x="648" y="466"/>
                    <a:pt x="648" y="279"/>
                  </a:cubicBezTo>
                  <a:cubicBezTo>
                    <a:pt x="648" y="124"/>
                    <a:pt x="525" y="1"/>
                    <a:pt x="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3" name="Google Shape;13663;p26"/>
            <p:cNvSpPr/>
            <p:nvPr/>
          </p:nvSpPr>
          <p:spPr>
            <a:xfrm>
              <a:off x="6393600" y="3646925"/>
              <a:ext cx="61725" cy="14675"/>
            </a:xfrm>
            <a:custGeom>
              <a:avLst/>
              <a:gdLst/>
              <a:ahLst/>
              <a:cxnLst/>
              <a:rect l="l" t="t" r="r" b="b"/>
              <a:pathLst>
                <a:path w="2469" h="587" extrusionOk="0">
                  <a:moveTo>
                    <a:pt x="401" y="1"/>
                  </a:moveTo>
                  <a:cubicBezTo>
                    <a:pt x="0" y="1"/>
                    <a:pt x="0" y="587"/>
                    <a:pt x="401" y="587"/>
                  </a:cubicBezTo>
                  <a:lnTo>
                    <a:pt x="2099" y="587"/>
                  </a:lnTo>
                  <a:cubicBezTo>
                    <a:pt x="2469" y="587"/>
                    <a:pt x="2469" y="1"/>
                    <a:pt x="2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4" name="Google Shape;13664;p26"/>
            <p:cNvSpPr/>
            <p:nvPr/>
          </p:nvSpPr>
          <p:spPr>
            <a:xfrm>
              <a:off x="6311025" y="3602925"/>
              <a:ext cx="227650" cy="362675"/>
            </a:xfrm>
            <a:custGeom>
              <a:avLst/>
              <a:gdLst/>
              <a:ahLst/>
              <a:cxnLst/>
              <a:rect l="l" t="t" r="r" b="b"/>
              <a:pathLst>
                <a:path w="9106" h="14507" extrusionOk="0">
                  <a:moveTo>
                    <a:pt x="7099" y="557"/>
                  </a:moveTo>
                  <a:cubicBezTo>
                    <a:pt x="7408" y="557"/>
                    <a:pt x="7655" y="804"/>
                    <a:pt x="7655" y="1112"/>
                  </a:cubicBezTo>
                  <a:lnTo>
                    <a:pt x="7655" y="3551"/>
                  </a:lnTo>
                  <a:lnTo>
                    <a:pt x="1420" y="3551"/>
                  </a:lnTo>
                  <a:lnTo>
                    <a:pt x="1420" y="1112"/>
                  </a:lnTo>
                  <a:cubicBezTo>
                    <a:pt x="1420" y="804"/>
                    <a:pt x="1667" y="557"/>
                    <a:pt x="1976" y="557"/>
                  </a:cubicBezTo>
                  <a:close/>
                  <a:moveTo>
                    <a:pt x="6821" y="4137"/>
                  </a:moveTo>
                  <a:lnTo>
                    <a:pt x="6821" y="5279"/>
                  </a:lnTo>
                  <a:lnTo>
                    <a:pt x="556" y="5279"/>
                  </a:lnTo>
                  <a:lnTo>
                    <a:pt x="556" y="4415"/>
                  </a:lnTo>
                  <a:cubicBezTo>
                    <a:pt x="556" y="4260"/>
                    <a:pt x="680" y="4137"/>
                    <a:pt x="865" y="4137"/>
                  </a:cubicBezTo>
                  <a:close/>
                  <a:moveTo>
                    <a:pt x="8241" y="4137"/>
                  </a:moveTo>
                  <a:cubicBezTo>
                    <a:pt x="8395" y="4137"/>
                    <a:pt x="8519" y="4260"/>
                    <a:pt x="8519" y="4415"/>
                  </a:cubicBezTo>
                  <a:lnTo>
                    <a:pt x="8519" y="5279"/>
                  </a:lnTo>
                  <a:lnTo>
                    <a:pt x="7377" y="5279"/>
                  </a:lnTo>
                  <a:lnTo>
                    <a:pt x="7377" y="4137"/>
                  </a:lnTo>
                  <a:close/>
                  <a:moveTo>
                    <a:pt x="8519" y="5834"/>
                  </a:moveTo>
                  <a:lnTo>
                    <a:pt x="8519" y="10093"/>
                  </a:lnTo>
                  <a:cubicBezTo>
                    <a:pt x="8519" y="10248"/>
                    <a:pt x="8395" y="10371"/>
                    <a:pt x="8241" y="10371"/>
                  </a:cubicBezTo>
                  <a:lnTo>
                    <a:pt x="865" y="10371"/>
                  </a:lnTo>
                  <a:cubicBezTo>
                    <a:pt x="680" y="10371"/>
                    <a:pt x="556" y="10248"/>
                    <a:pt x="556" y="10093"/>
                  </a:cubicBezTo>
                  <a:lnTo>
                    <a:pt x="556" y="5834"/>
                  </a:lnTo>
                  <a:close/>
                  <a:moveTo>
                    <a:pt x="1924" y="0"/>
                  </a:moveTo>
                  <a:cubicBezTo>
                    <a:pt x="1330" y="0"/>
                    <a:pt x="834" y="513"/>
                    <a:pt x="834" y="1112"/>
                  </a:cubicBezTo>
                  <a:lnTo>
                    <a:pt x="865" y="1112"/>
                  </a:lnTo>
                  <a:lnTo>
                    <a:pt x="865" y="3551"/>
                  </a:lnTo>
                  <a:cubicBezTo>
                    <a:pt x="371" y="3551"/>
                    <a:pt x="1" y="3952"/>
                    <a:pt x="1" y="4415"/>
                  </a:cubicBezTo>
                  <a:lnTo>
                    <a:pt x="1" y="10093"/>
                  </a:lnTo>
                  <a:cubicBezTo>
                    <a:pt x="1" y="10556"/>
                    <a:pt x="371" y="10927"/>
                    <a:pt x="865" y="10957"/>
                  </a:cubicBezTo>
                  <a:lnTo>
                    <a:pt x="865" y="13395"/>
                  </a:lnTo>
                  <a:cubicBezTo>
                    <a:pt x="865" y="14013"/>
                    <a:pt x="1390" y="14506"/>
                    <a:pt x="2007" y="14506"/>
                  </a:cubicBezTo>
                  <a:lnTo>
                    <a:pt x="3272" y="14506"/>
                  </a:lnTo>
                  <a:cubicBezTo>
                    <a:pt x="3426" y="14506"/>
                    <a:pt x="3581" y="14383"/>
                    <a:pt x="3550" y="14229"/>
                  </a:cubicBezTo>
                  <a:cubicBezTo>
                    <a:pt x="3550" y="14074"/>
                    <a:pt x="3426" y="13951"/>
                    <a:pt x="3272" y="13951"/>
                  </a:cubicBezTo>
                  <a:lnTo>
                    <a:pt x="2007" y="13951"/>
                  </a:lnTo>
                  <a:cubicBezTo>
                    <a:pt x="1698" y="13951"/>
                    <a:pt x="1420" y="13704"/>
                    <a:pt x="1420" y="13395"/>
                  </a:cubicBezTo>
                  <a:lnTo>
                    <a:pt x="1420" y="10957"/>
                  </a:lnTo>
                  <a:lnTo>
                    <a:pt x="7685" y="10957"/>
                  </a:lnTo>
                  <a:lnTo>
                    <a:pt x="7685" y="13395"/>
                  </a:lnTo>
                  <a:cubicBezTo>
                    <a:pt x="7685" y="13704"/>
                    <a:pt x="7439" y="13951"/>
                    <a:pt x="7130" y="13951"/>
                  </a:cubicBezTo>
                  <a:lnTo>
                    <a:pt x="5834" y="13951"/>
                  </a:lnTo>
                  <a:cubicBezTo>
                    <a:pt x="5679" y="13951"/>
                    <a:pt x="5556" y="14074"/>
                    <a:pt x="5556" y="14229"/>
                  </a:cubicBezTo>
                  <a:cubicBezTo>
                    <a:pt x="5556" y="14383"/>
                    <a:pt x="5679" y="14506"/>
                    <a:pt x="5834" y="14506"/>
                  </a:cubicBezTo>
                  <a:lnTo>
                    <a:pt x="7130" y="14506"/>
                  </a:lnTo>
                  <a:cubicBezTo>
                    <a:pt x="7747" y="14506"/>
                    <a:pt x="8241" y="14013"/>
                    <a:pt x="8241" y="13395"/>
                  </a:cubicBezTo>
                  <a:lnTo>
                    <a:pt x="8241" y="10957"/>
                  </a:lnTo>
                  <a:cubicBezTo>
                    <a:pt x="8735" y="10957"/>
                    <a:pt x="9105" y="10556"/>
                    <a:pt x="9105" y="10093"/>
                  </a:cubicBezTo>
                  <a:lnTo>
                    <a:pt x="9105" y="4415"/>
                  </a:lnTo>
                  <a:cubicBezTo>
                    <a:pt x="9105" y="3952"/>
                    <a:pt x="8735" y="3551"/>
                    <a:pt x="8241" y="3551"/>
                  </a:cubicBezTo>
                  <a:lnTo>
                    <a:pt x="8241" y="1112"/>
                  </a:lnTo>
                  <a:cubicBezTo>
                    <a:pt x="8241" y="495"/>
                    <a:pt x="7747" y="1"/>
                    <a:pt x="7130" y="1"/>
                  </a:cubicBezTo>
                  <a:lnTo>
                    <a:pt x="1976" y="1"/>
                  </a:lnTo>
                  <a:cubicBezTo>
                    <a:pt x="1959" y="1"/>
                    <a:pt x="1941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5" name="Google Shape;13665;p26"/>
            <p:cNvSpPr/>
            <p:nvPr/>
          </p:nvSpPr>
          <p:spPr>
            <a:xfrm>
              <a:off x="6350800" y="3777225"/>
              <a:ext cx="146200" cy="14100"/>
            </a:xfrm>
            <a:custGeom>
              <a:avLst/>
              <a:gdLst/>
              <a:ahLst/>
              <a:cxnLst/>
              <a:rect l="l" t="t" r="r" b="b"/>
              <a:pathLst>
                <a:path w="5848" h="564" extrusionOk="0">
                  <a:moveTo>
                    <a:pt x="335" y="0"/>
                  </a:moveTo>
                  <a:cubicBezTo>
                    <a:pt x="0" y="0"/>
                    <a:pt x="0" y="564"/>
                    <a:pt x="335" y="564"/>
                  </a:cubicBezTo>
                  <a:cubicBezTo>
                    <a:pt x="351" y="564"/>
                    <a:pt x="367" y="562"/>
                    <a:pt x="385" y="560"/>
                  </a:cubicBezTo>
                  <a:lnTo>
                    <a:pt x="5508" y="560"/>
                  </a:lnTo>
                  <a:cubicBezTo>
                    <a:pt x="5848" y="529"/>
                    <a:pt x="5848" y="35"/>
                    <a:pt x="5508" y="4"/>
                  </a:cubicBezTo>
                  <a:lnTo>
                    <a:pt x="385" y="4"/>
                  </a:lnTo>
                  <a:cubicBezTo>
                    <a:pt x="367" y="2"/>
                    <a:pt x="351" y="0"/>
                    <a:pt x="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6" name="Google Shape;13666;p26"/>
            <p:cNvSpPr/>
            <p:nvPr/>
          </p:nvSpPr>
          <p:spPr>
            <a:xfrm>
              <a:off x="6350800" y="3819650"/>
              <a:ext cx="146200" cy="14125"/>
            </a:xfrm>
            <a:custGeom>
              <a:avLst/>
              <a:gdLst/>
              <a:ahLst/>
              <a:cxnLst/>
              <a:rect l="l" t="t" r="r" b="b"/>
              <a:pathLst>
                <a:path w="5848" h="565" extrusionOk="0">
                  <a:moveTo>
                    <a:pt x="335" y="1"/>
                  </a:moveTo>
                  <a:cubicBezTo>
                    <a:pt x="0" y="1"/>
                    <a:pt x="0" y="564"/>
                    <a:pt x="335" y="564"/>
                  </a:cubicBezTo>
                  <a:cubicBezTo>
                    <a:pt x="351" y="564"/>
                    <a:pt x="367" y="563"/>
                    <a:pt x="385" y="560"/>
                  </a:cubicBezTo>
                  <a:lnTo>
                    <a:pt x="5508" y="560"/>
                  </a:lnTo>
                  <a:cubicBezTo>
                    <a:pt x="5848" y="529"/>
                    <a:pt x="5848" y="35"/>
                    <a:pt x="5508" y="5"/>
                  </a:cubicBezTo>
                  <a:lnTo>
                    <a:pt x="385" y="5"/>
                  </a:lnTo>
                  <a:cubicBezTo>
                    <a:pt x="367" y="2"/>
                    <a:pt x="351" y="1"/>
                    <a:pt x="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67" name="Google Shape;13667;p26"/>
            <p:cNvSpPr/>
            <p:nvPr/>
          </p:nvSpPr>
          <p:spPr>
            <a:xfrm>
              <a:off x="6415200" y="3951675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386" y="1"/>
                  </a:moveTo>
                  <a:cubicBezTo>
                    <a:pt x="316" y="1"/>
                    <a:pt x="247" y="32"/>
                    <a:pt x="185" y="94"/>
                  </a:cubicBezTo>
                  <a:cubicBezTo>
                    <a:pt x="0" y="248"/>
                    <a:pt x="124" y="587"/>
                    <a:pt x="370" y="587"/>
                  </a:cubicBezTo>
                  <a:cubicBezTo>
                    <a:pt x="648" y="587"/>
                    <a:pt x="772" y="248"/>
                    <a:pt x="587" y="94"/>
                  </a:cubicBezTo>
                  <a:cubicBezTo>
                    <a:pt x="525" y="32"/>
                    <a:pt x="455" y="1"/>
                    <a:pt x="3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68" name="Google Shape;13668;p26"/>
          <p:cNvGrpSpPr/>
          <p:nvPr/>
        </p:nvGrpSpPr>
        <p:grpSpPr>
          <a:xfrm>
            <a:off x="3277167" y="3105542"/>
            <a:ext cx="483533" cy="484567"/>
            <a:chOff x="3247225" y="2485750"/>
            <a:chExt cx="362650" cy="363425"/>
          </a:xfrm>
        </p:grpSpPr>
        <p:sp>
          <p:nvSpPr>
            <p:cNvPr id="13669" name="Google Shape;13669;p26"/>
            <p:cNvSpPr/>
            <p:nvPr/>
          </p:nvSpPr>
          <p:spPr>
            <a:xfrm>
              <a:off x="3247225" y="2485750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17" y="556"/>
                  </a:moveTo>
                  <a:cubicBezTo>
                    <a:pt x="3272" y="556"/>
                    <a:pt x="3395" y="710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2" y="3395"/>
                    <a:pt x="3117" y="3395"/>
                  </a:cubicBezTo>
                  <a:lnTo>
                    <a:pt x="864" y="3395"/>
                  </a:lnTo>
                  <a:cubicBezTo>
                    <a:pt x="710" y="3395"/>
                    <a:pt x="556" y="3272"/>
                    <a:pt x="587" y="3118"/>
                  </a:cubicBezTo>
                  <a:lnTo>
                    <a:pt x="587" y="865"/>
                  </a:lnTo>
                  <a:cubicBezTo>
                    <a:pt x="556" y="710"/>
                    <a:pt x="710" y="556"/>
                    <a:pt x="86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1" y="3982"/>
                    <a:pt x="834" y="3982"/>
                  </a:cubicBezTo>
                  <a:lnTo>
                    <a:pt x="3117" y="3982"/>
                  </a:lnTo>
                  <a:cubicBezTo>
                    <a:pt x="3580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0" name="Google Shape;13670;p26"/>
            <p:cNvSpPr/>
            <p:nvPr/>
          </p:nvSpPr>
          <p:spPr>
            <a:xfrm>
              <a:off x="3379150" y="2485750"/>
              <a:ext cx="98800" cy="99550"/>
            </a:xfrm>
            <a:custGeom>
              <a:avLst/>
              <a:gdLst/>
              <a:ahLst/>
              <a:cxnLst/>
              <a:rect l="l" t="t" r="r" b="b"/>
              <a:pathLst>
                <a:path w="3952" h="3982" extrusionOk="0">
                  <a:moveTo>
                    <a:pt x="3118" y="556"/>
                  </a:moveTo>
                  <a:cubicBezTo>
                    <a:pt x="3272" y="556"/>
                    <a:pt x="3396" y="710"/>
                    <a:pt x="3396" y="865"/>
                  </a:cubicBezTo>
                  <a:lnTo>
                    <a:pt x="3396" y="3118"/>
                  </a:lnTo>
                  <a:cubicBezTo>
                    <a:pt x="3396" y="3272"/>
                    <a:pt x="3272" y="3395"/>
                    <a:pt x="3118" y="3395"/>
                  </a:cubicBezTo>
                  <a:lnTo>
                    <a:pt x="834" y="3395"/>
                  </a:lnTo>
                  <a:cubicBezTo>
                    <a:pt x="680" y="3395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0"/>
                    <a:pt x="680" y="556"/>
                    <a:pt x="83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3118"/>
                  </a:lnTo>
                  <a:cubicBezTo>
                    <a:pt x="1" y="3581"/>
                    <a:pt x="371" y="3982"/>
                    <a:pt x="834" y="3982"/>
                  </a:cubicBezTo>
                  <a:lnTo>
                    <a:pt x="3118" y="3982"/>
                  </a:lnTo>
                  <a:cubicBezTo>
                    <a:pt x="3581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1" y="1"/>
                    <a:pt x="3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1" name="Google Shape;13671;p26"/>
            <p:cNvSpPr/>
            <p:nvPr/>
          </p:nvSpPr>
          <p:spPr>
            <a:xfrm>
              <a:off x="3511100" y="2485750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17" y="556"/>
                  </a:moveTo>
                  <a:cubicBezTo>
                    <a:pt x="3271" y="556"/>
                    <a:pt x="3395" y="710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1" y="3395"/>
                    <a:pt x="3117" y="3395"/>
                  </a:cubicBezTo>
                  <a:lnTo>
                    <a:pt x="833" y="3395"/>
                  </a:lnTo>
                  <a:cubicBezTo>
                    <a:pt x="679" y="3395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0"/>
                    <a:pt x="679" y="556"/>
                    <a:pt x="833" y="556"/>
                  </a:cubicBez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0" y="3982"/>
                    <a:pt x="833" y="3982"/>
                  </a:cubicBezTo>
                  <a:lnTo>
                    <a:pt x="3117" y="3982"/>
                  </a:lnTo>
                  <a:cubicBezTo>
                    <a:pt x="3580" y="3982"/>
                    <a:pt x="3950" y="3581"/>
                    <a:pt x="3950" y="3118"/>
                  </a:cubicBezTo>
                  <a:lnTo>
                    <a:pt x="3950" y="865"/>
                  </a:lnTo>
                  <a:cubicBezTo>
                    <a:pt x="3950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2" name="Google Shape;13672;p26"/>
            <p:cNvSpPr/>
            <p:nvPr/>
          </p:nvSpPr>
          <p:spPr>
            <a:xfrm>
              <a:off x="3511100" y="2617675"/>
              <a:ext cx="98775" cy="99575"/>
            </a:xfrm>
            <a:custGeom>
              <a:avLst/>
              <a:gdLst/>
              <a:ahLst/>
              <a:cxnLst/>
              <a:rect l="l" t="t" r="r" b="b"/>
              <a:pathLst>
                <a:path w="3951" h="3983" extrusionOk="0">
                  <a:moveTo>
                    <a:pt x="3117" y="556"/>
                  </a:moveTo>
                  <a:cubicBezTo>
                    <a:pt x="3271" y="556"/>
                    <a:pt x="3395" y="711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1" y="3396"/>
                    <a:pt x="3117" y="3396"/>
                  </a:cubicBezTo>
                  <a:lnTo>
                    <a:pt x="833" y="3396"/>
                  </a:lnTo>
                  <a:cubicBezTo>
                    <a:pt x="679" y="3396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1"/>
                    <a:pt x="679" y="556"/>
                    <a:pt x="833" y="556"/>
                  </a:cubicBez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0" y="3982"/>
                    <a:pt x="833" y="3982"/>
                  </a:cubicBezTo>
                  <a:lnTo>
                    <a:pt x="3117" y="3982"/>
                  </a:lnTo>
                  <a:cubicBezTo>
                    <a:pt x="3580" y="3982"/>
                    <a:pt x="3950" y="3581"/>
                    <a:pt x="3950" y="3118"/>
                  </a:cubicBezTo>
                  <a:lnTo>
                    <a:pt x="3950" y="865"/>
                  </a:lnTo>
                  <a:cubicBezTo>
                    <a:pt x="3950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3" name="Google Shape;13673;p26"/>
            <p:cNvSpPr/>
            <p:nvPr/>
          </p:nvSpPr>
          <p:spPr>
            <a:xfrm>
              <a:off x="3247225" y="2617675"/>
              <a:ext cx="98775" cy="99575"/>
            </a:xfrm>
            <a:custGeom>
              <a:avLst/>
              <a:gdLst/>
              <a:ahLst/>
              <a:cxnLst/>
              <a:rect l="l" t="t" r="r" b="b"/>
              <a:pathLst>
                <a:path w="3951" h="3983" extrusionOk="0">
                  <a:moveTo>
                    <a:pt x="3117" y="556"/>
                  </a:moveTo>
                  <a:cubicBezTo>
                    <a:pt x="3272" y="556"/>
                    <a:pt x="3395" y="711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2" y="3396"/>
                    <a:pt x="3117" y="3396"/>
                  </a:cubicBezTo>
                  <a:lnTo>
                    <a:pt x="864" y="3396"/>
                  </a:lnTo>
                  <a:cubicBezTo>
                    <a:pt x="710" y="3396"/>
                    <a:pt x="587" y="3272"/>
                    <a:pt x="587" y="3118"/>
                  </a:cubicBezTo>
                  <a:lnTo>
                    <a:pt x="587" y="865"/>
                  </a:lnTo>
                  <a:cubicBezTo>
                    <a:pt x="556" y="711"/>
                    <a:pt x="710" y="556"/>
                    <a:pt x="86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1" y="3982"/>
                    <a:pt x="834" y="3982"/>
                  </a:cubicBezTo>
                  <a:lnTo>
                    <a:pt x="3117" y="3982"/>
                  </a:lnTo>
                  <a:cubicBezTo>
                    <a:pt x="3580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4" name="Google Shape;13674;p26"/>
            <p:cNvSpPr/>
            <p:nvPr/>
          </p:nvSpPr>
          <p:spPr>
            <a:xfrm>
              <a:off x="3247225" y="2749625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57" y="583"/>
                  </a:moveTo>
                  <a:cubicBezTo>
                    <a:pt x="3292" y="583"/>
                    <a:pt x="3395" y="724"/>
                    <a:pt x="3395" y="864"/>
                  </a:cubicBezTo>
                  <a:lnTo>
                    <a:pt x="3395" y="3117"/>
                  </a:lnTo>
                  <a:cubicBezTo>
                    <a:pt x="3395" y="3272"/>
                    <a:pt x="3272" y="3395"/>
                    <a:pt x="3117" y="3426"/>
                  </a:cubicBezTo>
                  <a:lnTo>
                    <a:pt x="834" y="3426"/>
                  </a:lnTo>
                  <a:cubicBezTo>
                    <a:pt x="679" y="3395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10"/>
                    <a:pt x="679" y="587"/>
                    <a:pt x="834" y="587"/>
                  </a:cubicBezTo>
                  <a:lnTo>
                    <a:pt x="3117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4" y="0"/>
                  </a:moveTo>
                  <a:cubicBezTo>
                    <a:pt x="371" y="0"/>
                    <a:pt x="0" y="371"/>
                    <a:pt x="0" y="864"/>
                  </a:cubicBezTo>
                  <a:lnTo>
                    <a:pt x="0" y="3117"/>
                  </a:lnTo>
                  <a:cubicBezTo>
                    <a:pt x="0" y="3611"/>
                    <a:pt x="371" y="3981"/>
                    <a:pt x="834" y="3981"/>
                  </a:cubicBezTo>
                  <a:lnTo>
                    <a:pt x="3117" y="3981"/>
                  </a:lnTo>
                  <a:cubicBezTo>
                    <a:pt x="3580" y="3981"/>
                    <a:pt x="3951" y="3580"/>
                    <a:pt x="3951" y="3117"/>
                  </a:cubicBezTo>
                  <a:lnTo>
                    <a:pt x="3951" y="864"/>
                  </a:lnTo>
                  <a:cubicBezTo>
                    <a:pt x="3951" y="371"/>
                    <a:pt x="3580" y="0"/>
                    <a:pt x="31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5" name="Google Shape;13675;p26"/>
            <p:cNvSpPr/>
            <p:nvPr/>
          </p:nvSpPr>
          <p:spPr>
            <a:xfrm>
              <a:off x="3379150" y="2749625"/>
              <a:ext cx="98800" cy="99550"/>
            </a:xfrm>
            <a:custGeom>
              <a:avLst/>
              <a:gdLst/>
              <a:ahLst/>
              <a:cxnLst/>
              <a:rect l="l" t="t" r="r" b="b"/>
              <a:pathLst>
                <a:path w="3952" h="3982" extrusionOk="0">
                  <a:moveTo>
                    <a:pt x="3157" y="583"/>
                  </a:moveTo>
                  <a:cubicBezTo>
                    <a:pt x="3293" y="583"/>
                    <a:pt x="3396" y="724"/>
                    <a:pt x="3396" y="864"/>
                  </a:cubicBezTo>
                  <a:lnTo>
                    <a:pt x="3396" y="3117"/>
                  </a:lnTo>
                  <a:cubicBezTo>
                    <a:pt x="3396" y="3272"/>
                    <a:pt x="3272" y="3426"/>
                    <a:pt x="3118" y="3426"/>
                  </a:cubicBezTo>
                  <a:lnTo>
                    <a:pt x="834" y="3426"/>
                  </a:lnTo>
                  <a:cubicBezTo>
                    <a:pt x="680" y="3395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10"/>
                    <a:pt x="680" y="587"/>
                    <a:pt x="834" y="587"/>
                  </a:cubicBezTo>
                  <a:lnTo>
                    <a:pt x="3118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4" y="0"/>
                  </a:moveTo>
                  <a:cubicBezTo>
                    <a:pt x="371" y="0"/>
                    <a:pt x="1" y="371"/>
                    <a:pt x="1" y="864"/>
                  </a:cubicBezTo>
                  <a:lnTo>
                    <a:pt x="1" y="3117"/>
                  </a:lnTo>
                  <a:cubicBezTo>
                    <a:pt x="1" y="3580"/>
                    <a:pt x="371" y="3981"/>
                    <a:pt x="834" y="3981"/>
                  </a:cubicBezTo>
                  <a:lnTo>
                    <a:pt x="3118" y="3981"/>
                  </a:lnTo>
                  <a:cubicBezTo>
                    <a:pt x="3581" y="3981"/>
                    <a:pt x="3951" y="3611"/>
                    <a:pt x="3951" y="3117"/>
                  </a:cubicBezTo>
                  <a:lnTo>
                    <a:pt x="3951" y="864"/>
                  </a:lnTo>
                  <a:cubicBezTo>
                    <a:pt x="3951" y="371"/>
                    <a:pt x="3581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6" name="Google Shape;13676;p26"/>
            <p:cNvSpPr/>
            <p:nvPr/>
          </p:nvSpPr>
          <p:spPr>
            <a:xfrm>
              <a:off x="3511100" y="2749625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57" y="583"/>
                  </a:moveTo>
                  <a:cubicBezTo>
                    <a:pt x="3292" y="583"/>
                    <a:pt x="3395" y="724"/>
                    <a:pt x="3395" y="864"/>
                  </a:cubicBezTo>
                  <a:lnTo>
                    <a:pt x="3395" y="3117"/>
                  </a:lnTo>
                  <a:cubicBezTo>
                    <a:pt x="3395" y="3272"/>
                    <a:pt x="3271" y="3426"/>
                    <a:pt x="3117" y="3426"/>
                  </a:cubicBezTo>
                  <a:lnTo>
                    <a:pt x="833" y="3426"/>
                  </a:lnTo>
                  <a:cubicBezTo>
                    <a:pt x="679" y="3426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24"/>
                    <a:pt x="658" y="583"/>
                    <a:pt x="794" y="583"/>
                  </a:cubicBezTo>
                  <a:cubicBezTo>
                    <a:pt x="807" y="583"/>
                    <a:pt x="820" y="584"/>
                    <a:pt x="833" y="587"/>
                  </a:cubicBezTo>
                  <a:lnTo>
                    <a:pt x="3117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1"/>
                    <a:pt x="0" y="864"/>
                  </a:cubicBezTo>
                  <a:lnTo>
                    <a:pt x="0" y="3117"/>
                  </a:lnTo>
                  <a:cubicBezTo>
                    <a:pt x="0" y="3611"/>
                    <a:pt x="370" y="3981"/>
                    <a:pt x="833" y="3981"/>
                  </a:cubicBezTo>
                  <a:lnTo>
                    <a:pt x="3117" y="3981"/>
                  </a:lnTo>
                  <a:cubicBezTo>
                    <a:pt x="3580" y="3981"/>
                    <a:pt x="3950" y="3611"/>
                    <a:pt x="3950" y="3117"/>
                  </a:cubicBezTo>
                  <a:lnTo>
                    <a:pt x="3950" y="864"/>
                  </a:lnTo>
                  <a:cubicBezTo>
                    <a:pt x="3950" y="371"/>
                    <a:pt x="3580" y="0"/>
                    <a:pt x="31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7" name="Google Shape;13677;p26"/>
            <p:cNvSpPr/>
            <p:nvPr/>
          </p:nvSpPr>
          <p:spPr>
            <a:xfrm>
              <a:off x="3419600" y="2702800"/>
              <a:ext cx="16675" cy="13900"/>
            </a:xfrm>
            <a:custGeom>
              <a:avLst/>
              <a:gdLst/>
              <a:ahLst/>
              <a:cxnLst/>
              <a:rect l="l" t="t" r="r" b="b"/>
              <a:pathLst>
                <a:path w="667" h="556" extrusionOk="0">
                  <a:moveTo>
                    <a:pt x="364" y="1"/>
                  </a:moveTo>
                  <a:cubicBezTo>
                    <a:pt x="266" y="1"/>
                    <a:pt x="167" y="48"/>
                    <a:pt x="111" y="145"/>
                  </a:cubicBezTo>
                  <a:cubicBezTo>
                    <a:pt x="1" y="338"/>
                    <a:pt x="137" y="556"/>
                    <a:pt x="343" y="556"/>
                  </a:cubicBezTo>
                  <a:cubicBezTo>
                    <a:pt x="368" y="556"/>
                    <a:pt x="393" y="553"/>
                    <a:pt x="420" y="546"/>
                  </a:cubicBezTo>
                  <a:cubicBezTo>
                    <a:pt x="574" y="515"/>
                    <a:pt x="666" y="361"/>
                    <a:pt x="636" y="207"/>
                  </a:cubicBezTo>
                  <a:cubicBezTo>
                    <a:pt x="602" y="71"/>
                    <a:pt x="484" y="1"/>
                    <a:pt x="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78" name="Google Shape;13678;p26"/>
            <p:cNvSpPr/>
            <p:nvPr/>
          </p:nvSpPr>
          <p:spPr>
            <a:xfrm>
              <a:off x="3379150" y="2617675"/>
              <a:ext cx="98800" cy="99050"/>
            </a:xfrm>
            <a:custGeom>
              <a:avLst/>
              <a:gdLst/>
              <a:ahLst/>
              <a:cxnLst/>
              <a:rect l="l" t="t" r="r" b="b"/>
              <a:pathLst>
                <a:path w="3952" h="3962" extrusionOk="0">
                  <a:moveTo>
                    <a:pt x="834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3118"/>
                  </a:lnTo>
                  <a:cubicBezTo>
                    <a:pt x="1" y="3519"/>
                    <a:pt x="248" y="3859"/>
                    <a:pt x="618" y="3951"/>
                  </a:cubicBezTo>
                  <a:lnTo>
                    <a:pt x="711" y="3951"/>
                  </a:lnTo>
                  <a:cubicBezTo>
                    <a:pt x="1019" y="3920"/>
                    <a:pt x="1081" y="3488"/>
                    <a:pt x="772" y="3396"/>
                  </a:cubicBezTo>
                  <a:cubicBezTo>
                    <a:pt x="649" y="3365"/>
                    <a:pt x="556" y="3241"/>
                    <a:pt x="556" y="3118"/>
                  </a:cubicBez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lnTo>
                    <a:pt x="3118" y="556"/>
                  </a:lnTo>
                  <a:cubicBezTo>
                    <a:pt x="3272" y="556"/>
                    <a:pt x="3396" y="711"/>
                    <a:pt x="3396" y="865"/>
                  </a:cubicBezTo>
                  <a:lnTo>
                    <a:pt x="3396" y="3118"/>
                  </a:lnTo>
                  <a:cubicBezTo>
                    <a:pt x="3396" y="3241"/>
                    <a:pt x="3303" y="3365"/>
                    <a:pt x="3179" y="3396"/>
                  </a:cubicBezTo>
                  <a:cubicBezTo>
                    <a:pt x="2837" y="3481"/>
                    <a:pt x="2943" y="3962"/>
                    <a:pt x="3253" y="3962"/>
                  </a:cubicBezTo>
                  <a:cubicBezTo>
                    <a:pt x="3278" y="3962"/>
                    <a:pt x="3305" y="3958"/>
                    <a:pt x="3334" y="3951"/>
                  </a:cubicBezTo>
                  <a:cubicBezTo>
                    <a:pt x="3704" y="3859"/>
                    <a:pt x="3951" y="3519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1" y="1"/>
                    <a:pt x="3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79" name="Google Shape;13679;p26"/>
          <p:cNvGrpSpPr/>
          <p:nvPr/>
        </p:nvGrpSpPr>
        <p:grpSpPr>
          <a:xfrm>
            <a:off x="2287085" y="3105542"/>
            <a:ext cx="484567" cy="484567"/>
            <a:chOff x="2492650" y="2485750"/>
            <a:chExt cx="363425" cy="363425"/>
          </a:xfrm>
        </p:grpSpPr>
        <p:sp>
          <p:nvSpPr>
            <p:cNvPr id="13680" name="Google Shape;13680;p26"/>
            <p:cNvSpPr/>
            <p:nvPr/>
          </p:nvSpPr>
          <p:spPr>
            <a:xfrm>
              <a:off x="2539725" y="2575250"/>
              <a:ext cx="121150" cy="114600"/>
            </a:xfrm>
            <a:custGeom>
              <a:avLst/>
              <a:gdLst/>
              <a:ahLst/>
              <a:cxnLst/>
              <a:rect l="l" t="t" r="r" b="b"/>
              <a:pathLst>
                <a:path w="4846" h="4584" extrusionOk="0">
                  <a:moveTo>
                    <a:pt x="2407" y="926"/>
                  </a:moveTo>
                  <a:lnTo>
                    <a:pt x="2778" y="1729"/>
                  </a:lnTo>
                  <a:cubicBezTo>
                    <a:pt x="2808" y="1821"/>
                    <a:pt x="2901" y="1883"/>
                    <a:pt x="2994" y="1883"/>
                  </a:cubicBezTo>
                  <a:lnTo>
                    <a:pt x="3889" y="2007"/>
                  </a:lnTo>
                  <a:lnTo>
                    <a:pt x="3240" y="2655"/>
                  </a:lnTo>
                  <a:cubicBezTo>
                    <a:pt x="3179" y="2716"/>
                    <a:pt x="3148" y="2809"/>
                    <a:pt x="3179" y="2902"/>
                  </a:cubicBezTo>
                  <a:lnTo>
                    <a:pt x="3333" y="3797"/>
                  </a:lnTo>
                  <a:lnTo>
                    <a:pt x="2500" y="3364"/>
                  </a:lnTo>
                  <a:cubicBezTo>
                    <a:pt x="2469" y="3364"/>
                    <a:pt x="2438" y="3334"/>
                    <a:pt x="2376" y="3334"/>
                  </a:cubicBezTo>
                  <a:cubicBezTo>
                    <a:pt x="2346" y="3334"/>
                    <a:pt x="2284" y="3364"/>
                    <a:pt x="2253" y="3364"/>
                  </a:cubicBezTo>
                  <a:lnTo>
                    <a:pt x="1481" y="3797"/>
                  </a:lnTo>
                  <a:lnTo>
                    <a:pt x="1636" y="2902"/>
                  </a:lnTo>
                  <a:cubicBezTo>
                    <a:pt x="1667" y="2809"/>
                    <a:pt x="1636" y="2716"/>
                    <a:pt x="1543" y="2655"/>
                  </a:cubicBezTo>
                  <a:lnTo>
                    <a:pt x="895" y="2007"/>
                  </a:lnTo>
                  <a:lnTo>
                    <a:pt x="1790" y="1883"/>
                  </a:lnTo>
                  <a:cubicBezTo>
                    <a:pt x="1883" y="1883"/>
                    <a:pt x="1975" y="1821"/>
                    <a:pt x="2006" y="1729"/>
                  </a:cubicBezTo>
                  <a:lnTo>
                    <a:pt x="2407" y="926"/>
                  </a:lnTo>
                  <a:close/>
                  <a:moveTo>
                    <a:pt x="2407" y="1"/>
                  </a:moveTo>
                  <a:cubicBezTo>
                    <a:pt x="2315" y="1"/>
                    <a:pt x="2191" y="62"/>
                    <a:pt x="2160" y="155"/>
                  </a:cubicBezTo>
                  <a:lnTo>
                    <a:pt x="1574" y="1358"/>
                  </a:lnTo>
                  <a:lnTo>
                    <a:pt x="247" y="1544"/>
                  </a:lnTo>
                  <a:cubicBezTo>
                    <a:pt x="154" y="1544"/>
                    <a:pt x="62" y="1636"/>
                    <a:pt x="31" y="1729"/>
                  </a:cubicBezTo>
                  <a:cubicBezTo>
                    <a:pt x="0" y="1821"/>
                    <a:pt x="0" y="1945"/>
                    <a:pt x="93" y="2037"/>
                  </a:cubicBezTo>
                  <a:lnTo>
                    <a:pt x="1049" y="2963"/>
                  </a:lnTo>
                  <a:lnTo>
                    <a:pt x="833" y="4259"/>
                  </a:lnTo>
                  <a:cubicBezTo>
                    <a:pt x="802" y="4383"/>
                    <a:pt x="833" y="4475"/>
                    <a:pt x="926" y="4537"/>
                  </a:cubicBezTo>
                  <a:cubicBezTo>
                    <a:pt x="972" y="4568"/>
                    <a:pt x="1026" y="4583"/>
                    <a:pt x="1080" y="4583"/>
                  </a:cubicBezTo>
                  <a:cubicBezTo>
                    <a:pt x="1134" y="4583"/>
                    <a:pt x="1188" y="4568"/>
                    <a:pt x="1234" y="4537"/>
                  </a:cubicBezTo>
                  <a:lnTo>
                    <a:pt x="2407" y="3920"/>
                  </a:lnTo>
                  <a:lnTo>
                    <a:pt x="3580" y="4537"/>
                  </a:lnTo>
                  <a:cubicBezTo>
                    <a:pt x="3626" y="4568"/>
                    <a:pt x="3680" y="4583"/>
                    <a:pt x="3734" y="4583"/>
                  </a:cubicBezTo>
                  <a:cubicBezTo>
                    <a:pt x="3788" y="4583"/>
                    <a:pt x="3842" y="4568"/>
                    <a:pt x="3889" y="4537"/>
                  </a:cubicBezTo>
                  <a:cubicBezTo>
                    <a:pt x="3981" y="4475"/>
                    <a:pt x="4012" y="4383"/>
                    <a:pt x="4012" y="4259"/>
                  </a:cubicBezTo>
                  <a:lnTo>
                    <a:pt x="3765" y="2963"/>
                  </a:lnTo>
                  <a:lnTo>
                    <a:pt x="4722" y="2037"/>
                  </a:lnTo>
                  <a:cubicBezTo>
                    <a:pt x="4814" y="1945"/>
                    <a:pt x="4845" y="1821"/>
                    <a:pt x="4814" y="1729"/>
                  </a:cubicBezTo>
                  <a:cubicBezTo>
                    <a:pt x="4753" y="1636"/>
                    <a:pt x="4691" y="1544"/>
                    <a:pt x="4568" y="1544"/>
                  </a:cubicBezTo>
                  <a:lnTo>
                    <a:pt x="3240" y="1358"/>
                  </a:lnTo>
                  <a:lnTo>
                    <a:pt x="2654" y="155"/>
                  </a:lnTo>
                  <a:cubicBezTo>
                    <a:pt x="2623" y="62"/>
                    <a:pt x="2531" y="1"/>
                    <a:pt x="24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1" name="Google Shape;13681;p26"/>
            <p:cNvSpPr/>
            <p:nvPr/>
          </p:nvSpPr>
          <p:spPr>
            <a:xfrm>
              <a:off x="2687850" y="2575250"/>
              <a:ext cx="121150" cy="114600"/>
            </a:xfrm>
            <a:custGeom>
              <a:avLst/>
              <a:gdLst/>
              <a:ahLst/>
              <a:cxnLst/>
              <a:rect l="l" t="t" r="r" b="b"/>
              <a:pathLst>
                <a:path w="4846" h="4584" extrusionOk="0">
                  <a:moveTo>
                    <a:pt x="2408" y="926"/>
                  </a:moveTo>
                  <a:lnTo>
                    <a:pt x="2809" y="1729"/>
                  </a:lnTo>
                  <a:cubicBezTo>
                    <a:pt x="2840" y="1821"/>
                    <a:pt x="2932" y="1883"/>
                    <a:pt x="3025" y="1883"/>
                  </a:cubicBezTo>
                  <a:lnTo>
                    <a:pt x="3920" y="2007"/>
                  </a:lnTo>
                  <a:lnTo>
                    <a:pt x="3303" y="2655"/>
                  </a:lnTo>
                  <a:cubicBezTo>
                    <a:pt x="3210" y="2716"/>
                    <a:pt x="3179" y="2809"/>
                    <a:pt x="3210" y="2902"/>
                  </a:cubicBezTo>
                  <a:lnTo>
                    <a:pt x="3364" y="3797"/>
                  </a:lnTo>
                  <a:lnTo>
                    <a:pt x="2562" y="3364"/>
                  </a:lnTo>
                  <a:cubicBezTo>
                    <a:pt x="2531" y="3364"/>
                    <a:pt x="2469" y="3334"/>
                    <a:pt x="2439" y="3334"/>
                  </a:cubicBezTo>
                  <a:cubicBezTo>
                    <a:pt x="2377" y="3334"/>
                    <a:pt x="2346" y="3364"/>
                    <a:pt x="2284" y="3364"/>
                  </a:cubicBezTo>
                  <a:lnTo>
                    <a:pt x="1482" y="3797"/>
                  </a:lnTo>
                  <a:lnTo>
                    <a:pt x="1482" y="3797"/>
                  </a:lnTo>
                  <a:lnTo>
                    <a:pt x="1636" y="2902"/>
                  </a:lnTo>
                  <a:cubicBezTo>
                    <a:pt x="1667" y="2809"/>
                    <a:pt x="1636" y="2716"/>
                    <a:pt x="1574" y="2655"/>
                  </a:cubicBezTo>
                  <a:lnTo>
                    <a:pt x="926" y="2007"/>
                  </a:lnTo>
                  <a:lnTo>
                    <a:pt x="1821" y="1883"/>
                  </a:lnTo>
                  <a:cubicBezTo>
                    <a:pt x="1914" y="1883"/>
                    <a:pt x="1976" y="1821"/>
                    <a:pt x="2037" y="1729"/>
                  </a:cubicBezTo>
                  <a:lnTo>
                    <a:pt x="2408" y="926"/>
                  </a:lnTo>
                  <a:close/>
                  <a:moveTo>
                    <a:pt x="2439" y="1"/>
                  </a:moveTo>
                  <a:cubicBezTo>
                    <a:pt x="2315" y="1"/>
                    <a:pt x="2223" y="62"/>
                    <a:pt x="2161" y="155"/>
                  </a:cubicBezTo>
                  <a:lnTo>
                    <a:pt x="1574" y="1358"/>
                  </a:lnTo>
                  <a:lnTo>
                    <a:pt x="278" y="1544"/>
                  </a:lnTo>
                  <a:cubicBezTo>
                    <a:pt x="155" y="1544"/>
                    <a:pt x="62" y="1636"/>
                    <a:pt x="31" y="1729"/>
                  </a:cubicBezTo>
                  <a:cubicBezTo>
                    <a:pt x="0" y="1821"/>
                    <a:pt x="31" y="1945"/>
                    <a:pt x="124" y="2037"/>
                  </a:cubicBezTo>
                  <a:lnTo>
                    <a:pt x="1081" y="2963"/>
                  </a:lnTo>
                  <a:lnTo>
                    <a:pt x="834" y="4259"/>
                  </a:lnTo>
                  <a:cubicBezTo>
                    <a:pt x="834" y="4383"/>
                    <a:pt x="865" y="4475"/>
                    <a:pt x="957" y="4537"/>
                  </a:cubicBezTo>
                  <a:cubicBezTo>
                    <a:pt x="1003" y="4568"/>
                    <a:pt x="1057" y="4583"/>
                    <a:pt x="1112" y="4583"/>
                  </a:cubicBezTo>
                  <a:cubicBezTo>
                    <a:pt x="1166" y="4583"/>
                    <a:pt x="1220" y="4568"/>
                    <a:pt x="1266" y="4537"/>
                  </a:cubicBezTo>
                  <a:lnTo>
                    <a:pt x="2408" y="3920"/>
                  </a:lnTo>
                  <a:lnTo>
                    <a:pt x="3580" y="4537"/>
                  </a:lnTo>
                  <a:cubicBezTo>
                    <a:pt x="3627" y="4568"/>
                    <a:pt x="3681" y="4583"/>
                    <a:pt x="3735" y="4583"/>
                  </a:cubicBezTo>
                  <a:cubicBezTo>
                    <a:pt x="3789" y="4583"/>
                    <a:pt x="3843" y="4568"/>
                    <a:pt x="3889" y="4537"/>
                  </a:cubicBezTo>
                  <a:cubicBezTo>
                    <a:pt x="3982" y="4475"/>
                    <a:pt x="4013" y="4383"/>
                    <a:pt x="4013" y="4259"/>
                  </a:cubicBezTo>
                  <a:lnTo>
                    <a:pt x="3766" y="2963"/>
                  </a:lnTo>
                  <a:lnTo>
                    <a:pt x="4722" y="2037"/>
                  </a:lnTo>
                  <a:cubicBezTo>
                    <a:pt x="4815" y="1945"/>
                    <a:pt x="4846" y="1821"/>
                    <a:pt x="4815" y="1729"/>
                  </a:cubicBezTo>
                  <a:lnTo>
                    <a:pt x="4846" y="1729"/>
                  </a:lnTo>
                  <a:cubicBezTo>
                    <a:pt x="4815" y="1636"/>
                    <a:pt x="4722" y="1544"/>
                    <a:pt x="4599" y="1544"/>
                  </a:cubicBezTo>
                  <a:lnTo>
                    <a:pt x="3272" y="1358"/>
                  </a:lnTo>
                  <a:lnTo>
                    <a:pt x="2685" y="155"/>
                  </a:lnTo>
                  <a:cubicBezTo>
                    <a:pt x="2624" y="62"/>
                    <a:pt x="2531" y="1"/>
                    <a:pt x="24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2" name="Google Shape;13682;p26"/>
            <p:cNvSpPr/>
            <p:nvPr/>
          </p:nvSpPr>
          <p:spPr>
            <a:xfrm>
              <a:off x="2613775" y="2681525"/>
              <a:ext cx="121175" cy="115250"/>
            </a:xfrm>
            <a:custGeom>
              <a:avLst/>
              <a:gdLst/>
              <a:ahLst/>
              <a:cxnLst/>
              <a:rect l="l" t="t" r="r" b="b"/>
              <a:pathLst>
                <a:path w="4847" h="4610" extrusionOk="0">
                  <a:moveTo>
                    <a:pt x="2408" y="934"/>
                  </a:moveTo>
                  <a:lnTo>
                    <a:pt x="2809" y="1737"/>
                  </a:lnTo>
                  <a:cubicBezTo>
                    <a:pt x="2840" y="1829"/>
                    <a:pt x="2933" y="1891"/>
                    <a:pt x="3025" y="1891"/>
                  </a:cubicBezTo>
                  <a:lnTo>
                    <a:pt x="3920" y="2014"/>
                  </a:lnTo>
                  <a:lnTo>
                    <a:pt x="3272" y="2663"/>
                  </a:lnTo>
                  <a:cubicBezTo>
                    <a:pt x="3180" y="2724"/>
                    <a:pt x="3149" y="2817"/>
                    <a:pt x="3180" y="2909"/>
                  </a:cubicBezTo>
                  <a:lnTo>
                    <a:pt x="3334" y="3804"/>
                  </a:lnTo>
                  <a:lnTo>
                    <a:pt x="2531" y="3372"/>
                  </a:lnTo>
                  <a:cubicBezTo>
                    <a:pt x="2501" y="3372"/>
                    <a:pt x="2439" y="3342"/>
                    <a:pt x="2408" y="3342"/>
                  </a:cubicBezTo>
                  <a:cubicBezTo>
                    <a:pt x="2346" y="3342"/>
                    <a:pt x="2315" y="3372"/>
                    <a:pt x="2254" y="3372"/>
                  </a:cubicBezTo>
                  <a:lnTo>
                    <a:pt x="1451" y="3804"/>
                  </a:lnTo>
                  <a:lnTo>
                    <a:pt x="1606" y="2909"/>
                  </a:lnTo>
                  <a:cubicBezTo>
                    <a:pt x="1636" y="2817"/>
                    <a:pt x="1606" y="2724"/>
                    <a:pt x="1544" y="2663"/>
                  </a:cubicBezTo>
                  <a:lnTo>
                    <a:pt x="927" y="2014"/>
                  </a:lnTo>
                  <a:lnTo>
                    <a:pt x="1822" y="1891"/>
                  </a:lnTo>
                  <a:cubicBezTo>
                    <a:pt x="1914" y="1891"/>
                    <a:pt x="1976" y="1829"/>
                    <a:pt x="2038" y="1737"/>
                  </a:cubicBezTo>
                  <a:lnTo>
                    <a:pt x="2408" y="934"/>
                  </a:lnTo>
                  <a:close/>
                  <a:moveTo>
                    <a:pt x="2423" y="1"/>
                  </a:moveTo>
                  <a:cubicBezTo>
                    <a:pt x="2323" y="1"/>
                    <a:pt x="2223" y="55"/>
                    <a:pt x="2161" y="163"/>
                  </a:cubicBezTo>
                  <a:lnTo>
                    <a:pt x="1575" y="1366"/>
                  </a:lnTo>
                  <a:lnTo>
                    <a:pt x="278" y="1552"/>
                  </a:lnTo>
                  <a:cubicBezTo>
                    <a:pt x="155" y="1582"/>
                    <a:pt x="62" y="1644"/>
                    <a:pt x="32" y="1768"/>
                  </a:cubicBezTo>
                  <a:cubicBezTo>
                    <a:pt x="1" y="1860"/>
                    <a:pt x="32" y="1953"/>
                    <a:pt x="124" y="2045"/>
                  </a:cubicBezTo>
                  <a:lnTo>
                    <a:pt x="1050" y="2971"/>
                  </a:lnTo>
                  <a:lnTo>
                    <a:pt x="834" y="4298"/>
                  </a:lnTo>
                  <a:cubicBezTo>
                    <a:pt x="803" y="4391"/>
                    <a:pt x="865" y="4483"/>
                    <a:pt x="957" y="4576"/>
                  </a:cubicBezTo>
                  <a:lnTo>
                    <a:pt x="957" y="4545"/>
                  </a:lnTo>
                  <a:cubicBezTo>
                    <a:pt x="1015" y="4583"/>
                    <a:pt x="1072" y="4610"/>
                    <a:pt x="1129" y="4610"/>
                  </a:cubicBezTo>
                  <a:cubicBezTo>
                    <a:pt x="1164" y="4610"/>
                    <a:pt x="1200" y="4600"/>
                    <a:pt x="1235" y="4576"/>
                  </a:cubicBezTo>
                  <a:lnTo>
                    <a:pt x="2439" y="3959"/>
                  </a:lnTo>
                  <a:lnTo>
                    <a:pt x="3612" y="4576"/>
                  </a:lnTo>
                  <a:cubicBezTo>
                    <a:pt x="3655" y="4594"/>
                    <a:pt x="3699" y="4603"/>
                    <a:pt x="3742" y="4603"/>
                  </a:cubicBezTo>
                  <a:cubicBezTo>
                    <a:pt x="3914" y="4603"/>
                    <a:pt x="4062" y="4465"/>
                    <a:pt x="4013" y="4267"/>
                  </a:cubicBezTo>
                  <a:lnTo>
                    <a:pt x="3797" y="2971"/>
                  </a:lnTo>
                  <a:lnTo>
                    <a:pt x="4753" y="2045"/>
                  </a:lnTo>
                  <a:cubicBezTo>
                    <a:pt x="4815" y="1953"/>
                    <a:pt x="4846" y="1829"/>
                    <a:pt x="4815" y="1737"/>
                  </a:cubicBezTo>
                  <a:cubicBezTo>
                    <a:pt x="4784" y="1644"/>
                    <a:pt x="4692" y="1552"/>
                    <a:pt x="4599" y="1552"/>
                  </a:cubicBezTo>
                  <a:lnTo>
                    <a:pt x="3272" y="1366"/>
                  </a:lnTo>
                  <a:lnTo>
                    <a:pt x="2686" y="163"/>
                  </a:lnTo>
                  <a:cubicBezTo>
                    <a:pt x="2624" y="55"/>
                    <a:pt x="2524" y="1"/>
                    <a:pt x="2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3" name="Google Shape;13683;p26"/>
            <p:cNvSpPr/>
            <p:nvPr/>
          </p:nvSpPr>
          <p:spPr>
            <a:xfrm>
              <a:off x="2667025" y="2834675"/>
              <a:ext cx="14675" cy="14500"/>
            </a:xfrm>
            <a:custGeom>
              <a:avLst/>
              <a:gdLst/>
              <a:ahLst/>
              <a:cxnLst/>
              <a:rect l="l" t="t" r="r" b="b"/>
              <a:pathLst>
                <a:path w="587" h="580" extrusionOk="0">
                  <a:moveTo>
                    <a:pt x="293" y="1"/>
                  </a:moveTo>
                  <a:cubicBezTo>
                    <a:pt x="147" y="1"/>
                    <a:pt x="0" y="101"/>
                    <a:pt x="0" y="302"/>
                  </a:cubicBezTo>
                  <a:cubicBezTo>
                    <a:pt x="0" y="487"/>
                    <a:pt x="147" y="579"/>
                    <a:pt x="293" y="579"/>
                  </a:cubicBezTo>
                  <a:cubicBezTo>
                    <a:pt x="440" y="579"/>
                    <a:pt x="587" y="487"/>
                    <a:pt x="587" y="302"/>
                  </a:cubicBezTo>
                  <a:cubicBezTo>
                    <a:pt x="587" y="101"/>
                    <a:pt x="440" y="1"/>
                    <a:pt x="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4" name="Google Shape;13684;p26"/>
            <p:cNvSpPr/>
            <p:nvPr/>
          </p:nvSpPr>
          <p:spPr>
            <a:xfrm>
              <a:off x="249265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1234" y="556"/>
                  </a:moveTo>
                  <a:lnTo>
                    <a:pt x="11234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79" y="556"/>
                    <a:pt x="834" y="556"/>
                  </a:cubicBezTo>
                  <a:close/>
                  <a:moveTo>
                    <a:pt x="13672" y="556"/>
                  </a:moveTo>
                  <a:cubicBezTo>
                    <a:pt x="13827" y="556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1790" y="1698"/>
                  </a:lnTo>
                  <a:lnTo>
                    <a:pt x="11790" y="556"/>
                  </a:ln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13672"/>
                  </a:lnTo>
                  <a:cubicBezTo>
                    <a:pt x="0" y="14135"/>
                    <a:pt x="371" y="14536"/>
                    <a:pt x="834" y="14536"/>
                  </a:cubicBezTo>
                  <a:lnTo>
                    <a:pt x="5988" y="14536"/>
                  </a:lnTo>
                  <a:cubicBezTo>
                    <a:pt x="6142" y="14536"/>
                    <a:pt x="6265" y="14413"/>
                    <a:pt x="6265" y="14259"/>
                  </a:cubicBezTo>
                  <a:cubicBezTo>
                    <a:pt x="6265" y="14118"/>
                    <a:pt x="6163" y="13977"/>
                    <a:pt x="6027" y="13977"/>
                  </a:cubicBezTo>
                  <a:cubicBezTo>
                    <a:pt x="6014" y="13977"/>
                    <a:pt x="6001" y="13978"/>
                    <a:pt x="5988" y="13981"/>
                  </a:cubicBezTo>
                  <a:lnTo>
                    <a:pt x="834" y="13981"/>
                  </a:lnTo>
                  <a:cubicBezTo>
                    <a:pt x="679" y="13950"/>
                    <a:pt x="556" y="13827"/>
                    <a:pt x="556" y="13672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3672"/>
                  </a:lnTo>
                  <a:cubicBezTo>
                    <a:pt x="13950" y="13827"/>
                    <a:pt x="13827" y="13950"/>
                    <a:pt x="13672" y="13981"/>
                  </a:cubicBezTo>
                  <a:lnTo>
                    <a:pt x="8549" y="13981"/>
                  </a:lnTo>
                  <a:cubicBezTo>
                    <a:pt x="8536" y="13978"/>
                    <a:pt x="8523" y="13977"/>
                    <a:pt x="8510" y="13977"/>
                  </a:cubicBezTo>
                  <a:cubicBezTo>
                    <a:pt x="8374" y="13977"/>
                    <a:pt x="8271" y="14118"/>
                    <a:pt x="8271" y="14259"/>
                  </a:cubicBezTo>
                  <a:cubicBezTo>
                    <a:pt x="8271" y="14413"/>
                    <a:pt x="8395" y="14536"/>
                    <a:pt x="8549" y="14536"/>
                  </a:cubicBezTo>
                  <a:lnTo>
                    <a:pt x="13672" y="14536"/>
                  </a:lnTo>
                  <a:cubicBezTo>
                    <a:pt x="14135" y="14536"/>
                    <a:pt x="14536" y="14135"/>
                    <a:pt x="14536" y="13672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85" name="Google Shape;13685;p26"/>
          <p:cNvGrpSpPr/>
          <p:nvPr/>
        </p:nvGrpSpPr>
        <p:grpSpPr>
          <a:xfrm>
            <a:off x="1397784" y="3106059"/>
            <a:ext cx="495867" cy="483533"/>
            <a:chOff x="1734225" y="2485750"/>
            <a:chExt cx="371900" cy="362650"/>
          </a:xfrm>
        </p:grpSpPr>
        <p:sp>
          <p:nvSpPr>
            <p:cNvPr id="13686" name="Google Shape;13686;p26"/>
            <p:cNvSpPr/>
            <p:nvPr/>
          </p:nvSpPr>
          <p:spPr>
            <a:xfrm>
              <a:off x="1868475" y="2603450"/>
              <a:ext cx="82575" cy="71350"/>
            </a:xfrm>
            <a:custGeom>
              <a:avLst/>
              <a:gdLst/>
              <a:ahLst/>
              <a:cxnLst/>
              <a:rect l="l" t="t" r="r" b="b"/>
              <a:pathLst>
                <a:path w="3303" h="2854" extrusionOk="0">
                  <a:moveTo>
                    <a:pt x="1883" y="572"/>
                  </a:moveTo>
                  <a:cubicBezTo>
                    <a:pt x="2321" y="572"/>
                    <a:pt x="2747" y="911"/>
                    <a:pt x="2747" y="1434"/>
                  </a:cubicBezTo>
                  <a:cubicBezTo>
                    <a:pt x="2747" y="1897"/>
                    <a:pt x="2377" y="2267"/>
                    <a:pt x="1883" y="2267"/>
                  </a:cubicBezTo>
                  <a:cubicBezTo>
                    <a:pt x="1142" y="2267"/>
                    <a:pt x="741" y="1341"/>
                    <a:pt x="1296" y="817"/>
                  </a:cubicBezTo>
                  <a:cubicBezTo>
                    <a:pt x="1465" y="648"/>
                    <a:pt x="1675" y="572"/>
                    <a:pt x="1883" y="572"/>
                  </a:cubicBezTo>
                  <a:close/>
                  <a:moveTo>
                    <a:pt x="1877" y="0"/>
                  </a:moveTo>
                  <a:cubicBezTo>
                    <a:pt x="1533" y="0"/>
                    <a:pt x="1182" y="128"/>
                    <a:pt x="895" y="416"/>
                  </a:cubicBezTo>
                  <a:cubicBezTo>
                    <a:pt x="0" y="1311"/>
                    <a:pt x="617" y="2854"/>
                    <a:pt x="1883" y="2854"/>
                  </a:cubicBezTo>
                  <a:cubicBezTo>
                    <a:pt x="2685" y="2854"/>
                    <a:pt x="3302" y="2206"/>
                    <a:pt x="3302" y="1434"/>
                  </a:cubicBezTo>
                  <a:cubicBezTo>
                    <a:pt x="3302" y="575"/>
                    <a:pt x="2605" y="0"/>
                    <a:pt x="1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7" name="Google Shape;13687;p26"/>
            <p:cNvSpPr/>
            <p:nvPr/>
          </p:nvSpPr>
          <p:spPr>
            <a:xfrm>
              <a:off x="1734225" y="2485750"/>
              <a:ext cx="371900" cy="362650"/>
            </a:xfrm>
            <a:custGeom>
              <a:avLst/>
              <a:gdLst/>
              <a:ahLst/>
              <a:cxnLst/>
              <a:rect l="l" t="t" r="r" b="b"/>
              <a:pathLst>
                <a:path w="14876" h="14506" extrusionOk="0">
                  <a:moveTo>
                    <a:pt x="7259" y="564"/>
                  </a:moveTo>
                  <a:cubicBezTo>
                    <a:pt x="7400" y="564"/>
                    <a:pt x="7542" y="619"/>
                    <a:pt x="7654" y="741"/>
                  </a:cubicBezTo>
                  <a:cubicBezTo>
                    <a:pt x="8024" y="1081"/>
                    <a:pt x="7777" y="1698"/>
                    <a:pt x="7253" y="1698"/>
                  </a:cubicBezTo>
                  <a:cubicBezTo>
                    <a:pt x="6944" y="1698"/>
                    <a:pt x="6697" y="1451"/>
                    <a:pt x="6697" y="1142"/>
                  </a:cubicBezTo>
                  <a:cubicBezTo>
                    <a:pt x="6697" y="791"/>
                    <a:pt x="6974" y="564"/>
                    <a:pt x="7259" y="564"/>
                  </a:cubicBezTo>
                  <a:close/>
                  <a:moveTo>
                    <a:pt x="2978" y="2391"/>
                  </a:moveTo>
                  <a:cubicBezTo>
                    <a:pt x="3109" y="2391"/>
                    <a:pt x="3244" y="2442"/>
                    <a:pt x="3364" y="2562"/>
                  </a:cubicBezTo>
                  <a:cubicBezTo>
                    <a:pt x="3768" y="2966"/>
                    <a:pt x="3385" y="3535"/>
                    <a:pt x="2948" y="3535"/>
                  </a:cubicBezTo>
                  <a:cubicBezTo>
                    <a:pt x="2817" y="3535"/>
                    <a:pt x="2682" y="3485"/>
                    <a:pt x="2562" y="3364"/>
                  </a:cubicBezTo>
                  <a:cubicBezTo>
                    <a:pt x="2158" y="2960"/>
                    <a:pt x="2541" y="2391"/>
                    <a:pt x="2978" y="2391"/>
                  </a:cubicBezTo>
                  <a:close/>
                  <a:moveTo>
                    <a:pt x="11573" y="2400"/>
                  </a:moveTo>
                  <a:cubicBezTo>
                    <a:pt x="11720" y="2400"/>
                    <a:pt x="11867" y="2454"/>
                    <a:pt x="11975" y="2562"/>
                  </a:cubicBezTo>
                  <a:cubicBezTo>
                    <a:pt x="12379" y="2966"/>
                    <a:pt x="11995" y="3535"/>
                    <a:pt x="11558" y="3535"/>
                  </a:cubicBezTo>
                  <a:cubicBezTo>
                    <a:pt x="11428" y="3535"/>
                    <a:pt x="11293" y="3485"/>
                    <a:pt x="11172" y="3364"/>
                  </a:cubicBezTo>
                  <a:cubicBezTo>
                    <a:pt x="10925" y="3148"/>
                    <a:pt x="10925" y="2778"/>
                    <a:pt x="11172" y="2562"/>
                  </a:cubicBezTo>
                  <a:cubicBezTo>
                    <a:pt x="11280" y="2454"/>
                    <a:pt x="11427" y="2400"/>
                    <a:pt x="11573" y="2400"/>
                  </a:cubicBezTo>
                  <a:close/>
                  <a:moveTo>
                    <a:pt x="1117" y="6696"/>
                  </a:moveTo>
                  <a:cubicBezTo>
                    <a:pt x="1409" y="6696"/>
                    <a:pt x="1698" y="6925"/>
                    <a:pt x="1698" y="7284"/>
                  </a:cubicBezTo>
                  <a:cubicBezTo>
                    <a:pt x="1698" y="7593"/>
                    <a:pt x="1451" y="7839"/>
                    <a:pt x="1142" y="7839"/>
                  </a:cubicBezTo>
                  <a:cubicBezTo>
                    <a:pt x="617" y="7839"/>
                    <a:pt x="371" y="7222"/>
                    <a:pt x="741" y="6852"/>
                  </a:cubicBezTo>
                  <a:cubicBezTo>
                    <a:pt x="848" y="6745"/>
                    <a:pt x="983" y="6696"/>
                    <a:pt x="1117" y="6696"/>
                  </a:cubicBezTo>
                  <a:close/>
                  <a:moveTo>
                    <a:pt x="13383" y="6696"/>
                  </a:moveTo>
                  <a:cubicBezTo>
                    <a:pt x="13675" y="6696"/>
                    <a:pt x="13950" y="6925"/>
                    <a:pt x="13950" y="7284"/>
                  </a:cubicBezTo>
                  <a:cubicBezTo>
                    <a:pt x="13950" y="7593"/>
                    <a:pt x="13703" y="7839"/>
                    <a:pt x="13394" y="7839"/>
                  </a:cubicBezTo>
                  <a:cubicBezTo>
                    <a:pt x="12900" y="7839"/>
                    <a:pt x="12623" y="7222"/>
                    <a:pt x="12993" y="6852"/>
                  </a:cubicBezTo>
                  <a:cubicBezTo>
                    <a:pt x="13110" y="6745"/>
                    <a:pt x="13248" y="6696"/>
                    <a:pt x="13383" y="6696"/>
                  </a:cubicBezTo>
                  <a:close/>
                  <a:moveTo>
                    <a:pt x="7257" y="4128"/>
                  </a:moveTo>
                  <a:cubicBezTo>
                    <a:pt x="8055" y="4128"/>
                    <a:pt x="8858" y="4429"/>
                    <a:pt x="9475" y="5031"/>
                  </a:cubicBezTo>
                  <a:cubicBezTo>
                    <a:pt x="10678" y="6265"/>
                    <a:pt x="10678" y="8241"/>
                    <a:pt x="9475" y="9444"/>
                  </a:cubicBezTo>
                  <a:lnTo>
                    <a:pt x="9475" y="9475"/>
                  </a:lnTo>
                  <a:cubicBezTo>
                    <a:pt x="9413" y="9537"/>
                    <a:pt x="9320" y="9599"/>
                    <a:pt x="9259" y="9691"/>
                  </a:cubicBezTo>
                  <a:lnTo>
                    <a:pt x="9259" y="9599"/>
                  </a:lnTo>
                  <a:cubicBezTo>
                    <a:pt x="9274" y="9383"/>
                    <a:pt x="9120" y="9275"/>
                    <a:pt x="8966" y="9275"/>
                  </a:cubicBezTo>
                  <a:cubicBezTo>
                    <a:pt x="8811" y="9275"/>
                    <a:pt x="8657" y="9383"/>
                    <a:pt x="8672" y="9599"/>
                  </a:cubicBezTo>
                  <a:lnTo>
                    <a:pt x="8672" y="10061"/>
                  </a:lnTo>
                  <a:cubicBezTo>
                    <a:pt x="8240" y="10278"/>
                    <a:pt x="7754" y="10386"/>
                    <a:pt x="7264" y="10386"/>
                  </a:cubicBezTo>
                  <a:cubicBezTo>
                    <a:pt x="6774" y="10386"/>
                    <a:pt x="6281" y="10278"/>
                    <a:pt x="5833" y="10061"/>
                  </a:cubicBezTo>
                  <a:lnTo>
                    <a:pt x="5833" y="9537"/>
                  </a:lnTo>
                  <a:cubicBezTo>
                    <a:pt x="5833" y="8765"/>
                    <a:pt x="6481" y="8117"/>
                    <a:pt x="7253" y="8117"/>
                  </a:cubicBezTo>
                  <a:lnTo>
                    <a:pt x="7376" y="8117"/>
                  </a:lnTo>
                  <a:cubicBezTo>
                    <a:pt x="7716" y="8117"/>
                    <a:pt x="7777" y="7593"/>
                    <a:pt x="7407" y="7562"/>
                  </a:cubicBezTo>
                  <a:lnTo>
                    <a:pt x="7253" y="7562"/>
                  </a:lnTo>
                  <a:cubicBezTo>
                    <a:pt x="6173" y="7562"/>
                    <a:pt x="5278" y="8426"/>
                    <a:pt x="5278" y="9537"/>
                  </a:cubicBezTo>
                  <a:lnTo>
                    <a:pt x="5278" y="9691"/>
                  </a:lnTo>
                  <a:cubicBezTo>
                    <a:pt x="3858" y="8488"/>
                    <a:pt x="3734" y="6358"/>
                    <a:pt x="5062" y="5031"/>
                  </a:cubicBezTo>
                  <a:cubicBezTo>
                    <a:pt x="5663" y="4429"/>
                    <a:pt x="6458" y="4128"/>
                    <a:pt x="7257" y="4128"/>
                  </a:cubicBezTo>
                  <a:close/>
                  <a:moveTo>
                    <a:pt x="2964" y="10985"/>
                  </a:moveTo>
                  <a:cubicBezTo>
                    <a:pt x="3099" y="10985"/>
                    <a:pt x="3239" y="11040"/>
                    <a:pt x="3364" y="11173"/>
                  </a:cubicBezTo>
                  <a:cubicBezTo>
                    <a:pt x="3580" y="11389"/>
                    <a:pt x="3580" y="11759"/>
                    <a:pt x="3364" y="11975"/>
                  </a:cubicBezTo>
                  <a:cubicBezTo>
                    <a:pt x="3256" y="12083"/>
                    <a:pt x="3110" y="12137"/>
                    <a:pt x="2963" y="12137"/>
                  </a:cubicBezTo>
                  <a:cubicBezTo>
                    <a:pt x="2816" y="12137"/>
                    <a:pt x="2670" y="12083"/>
                    <a:pt x="2562" y="11975"/>
                  </a:cubicBezTo>
                  <a:cubicBezTo>
                    <a:pt x="2162" y="11552"/>
                    <a:pt x="2533" y="10985"/>
                    <a:pt x="2964" y="10985"/>
                  </a:cubicBezTo>
                  <a:close/>
                  <a:moveTo>
                    <a:pt x="11558" y="10985"/>
                  </a:moveTo>
                  <a:cubicBezTo>
                    <a:pt x="11696" y="10985"/>
                    <a:pt x="11842" y="11040"/>
                    <a:pt x="11975" y="11173"/>
                  </a:cubicBezTo>
                  <a:cubicBezTo>
                    <a:pt x="12379" y="11577"/>
                    <a:pt x="11995" y="12146"/>
                    <a:pt x="11558" y="12146"/>
                  </a:cubicBezTo>
                  <a:cubicBezTo>
                    <a:pt x="11428" y="12146"/>
                    <a:pt x="11293" y="12095"/>
                    <a:pt x="11172" y="11975"/>
                  </a:cubicBezTo>
                  <a:cubicBezTo>
                    <a:pt x="10749" y="11552"/>
                    <a:pt x="11114" y="10985"/>
                    <a:pt x="11558" y="10985"/>
                  </a:cubicBezTo>
                  <a:close/>
                  <a:moveTo>
                    <a:pt x="7253" y="12839"/>
                  </a:moveTo>
                  <a:cubicBezTo>
                    <a:pt x="7592" y="12839"/>
                    <a:pt x="7839" y="13086"/>
                    <a:pt x="7839" y="13395"/>
                  </a:cubicBezTo>
                  <a:cubicBezTo>
                    <a:pt x="7839" y="13730"/>
                    <a:pt x="7554" y="13966"/>
                    <a:pt x="7254" y="13966"/>
                  </a:cubicBezTo>
                  <a:cubicBezTo>
                    <a:pt x="7114" y="13966"/>
                    <a:pt x="6970" y="13914"/>
                    <a:pt x="6852" y="13796"/>
                  </a:cubicBezTo>
                  <a:cubicBezTo>
                    <a:pt x="6512" y="13425"/>
                    <a:pt x="6759" y="12839"/>
                    <a:pt x="7253" y="12839"/>
                  </a:cubicBezTo>
                  <a:close/>
                  <a:moveTo>
                    <a:pt x="7253" y="1"/>
                  </a:moveTo>
                  <a:cubicBezTo>
                    <a:pt x="5926" y="1"/>
                    <a:pt x="5679" y="1914"/>
                    <a:pt x="6975" y="2253"/>
                  </a:cubicBezTo>
                  <a:lnTo>
                    <a:pt x="6975" y="3611"/>
                  </a:lnTo>
                  <a:cubicBezTo>
                    <a:pt x="6203" y="3673"/>
                    <a:pt x="5463" y="3982"/>
                    <a:pt x="4876" y="4475"/>
                  </a:cubicBezTo>
                  <a:lnTo>
                    <a:pt x="3951" y="3550"/>
                  </a:lnTo>
                  <a:cubicBezTo>
                    <a:pt x="4458" y="2697"/>
                    <a:pt x="3742" y="1827"/>
                    <a:pt x="2949" y="1827"/>
                  </a:cubicBezTo>
                  <a:cubicBezTo>
                    <a:pt x="2680" y="1827"/>
                    <a:pt x="2403" y="1927"/>
                    <a:pt x="2161" y="2161"/>
                  </a:cubicBezTo>
                  <a:cubicBezTo>
                    <a:pt x="1396" y="2951"/>
                    <a:pt x="2063" y="4121"/>
                    <a:pt x="2962" y="4121"/>
                  </a:cubicBezTo>
                  <a:cubicBezTo>
                    <a:pt x="3151" y="4121"/>
                    <a:pt x="3351" y="4069"/>
                    <a:pt x="3549" y="3951"/>
                  </a:cubicBezTo>
                  <a:lnTo>
                    <a:pt x="4475" y="4877"/>
                  </a:lnTo>
                  <a:cubicBezTo>
                    <a:pt x="3951" y="5463"/>
                    <a:pt x="3642" y="6204"/>
                    <a:pt x="3611" y="6975"/>
                  </a:cubicBezTo>
                  <a:lnTo>
                    <a:pt x="2222" y="6975"/>
                  </a:lnTo>
                  <a:cubicBezTo>
                    <a:pt x="2084" y="6394"/>
                    <a:pt x="1623" y="6123"/>
                    <a:pt x="1157" y="6123"/>
                  </a:cubicBezTo>
                  <a:cubicBezTo>
                    <a:pt x="583" y="6123"/>
                    <a:pt x="0" y="6535"/>
                    <a:pt x="0" y="7284"/>
                  </a:cubicBezTo>
                  <a:cubicBezTo>
                    <a:pt x="0" y="8013"/>
                    <a:pt x="578" y="8416"/>
                    <a:pt x="1150" y="8416"/>
                  </a:cubicBezTo>
                  <a:cubicBezTo>
                    <a:pt x="1619" y="8416"/>
                    <a:pt x="2083" y="8146"/>
                    <a:pt x="2222" y="7562"/>
                  </a:cubicBezTo>
                  <a:lnTo>
                    <a:pt x="3580" y="7562"/>
                  </a:lnTo>
                  <a:cubicBezTo>
                    <a:pt x="3642" y="8333"/>
                    <a:pt x="3951" y="9074"/>
                    <a:pt x="4475" y="9660"/>
                  </a:cubicBezTo>
                  <a:lnTo>
                    <a:pt x="3549" y="10586"/>
                  </a:lnTo>
                  <a:cubicBezTo>
                    <a:pt x="3341" y="10460"/>
                    <a:pt x="3133" y="10405"/>
                    <a:pt x="2937" y="10405"/>
                  </a:cubicBezTo>
                  <a:cubicBezTo>
                    <a:pt x="2028" y="10405"/>
                    <a:pt x="1374" y="11589"/>
                    <a:pt x="2161" y="12376"/>
                  </a:cubicBezTo>
                  <a:cubicBezTo>
                    <a:pt x="2395" y="12610"/>
                    <a:pt x="2669" y="12710"/>
                    <a:pt x="2936" y="12710"/>
                  </a:cubicBezTo>
                  <a:cubicBezTo>
                    <a:pt x="3723" y="12710"/>
                    <a:pt x="4450" y="11840"/>
                    <a:pt x="3920" y="10987"/>
                  </a:cubicBezTo>
                  <a:lnTo>
                    <a:pt x="4846" y="10061"/>
                  </a:lnTo>
                  <a:cubicBezTo>
                    <a:pt x="5432" y="10555"/>
                    <a:pt x="6173" y="10864"/>
                    <a:pt x="6975" y="10926"/>
                  </a:cubicBezTo>
                  <a:lnTo>
                    <a:pt x="6975" y="12284"/>
                  </a:lnTo>
                  <a:cubicBezTo>
                    <a:pt x="5679" y="12623"/>
                    <a:pt x="5926" y="14506"/>
                    <a:pt x="7253" y="14506"/>
                  </a:cubicBezTo>
                  <a:cubicBezTo>
                    <a:pt x="8580" y="14506"/>
                    <a:pt x="8827" y="12623"/>
                    <a:pt x="7531" y="12284"/>
                  </a:cubicBezTo>
                  <a:lnTo>
                    <a:pt x="7531" y="10926"/>
                  </a:lnTo>
                  <a:cubicBezTo>
                    <a:pt x="8302" y="10864"/>
                    <a:pt x="9043" y="10555"/>
                    <a:pt x="9660" y="10061"/>
                  </a:cubicBezTo>
                  <a:lnTo>
                    <a:pt x="10586" y="10987"/>
                  </a:lnTo>
                  <a:cubicBezTo>
                    <a:pt x="10056" y="11840"/>
                    <a:pt x="10765" y="12710"/>
                    <a:pt x="11557" y="12710"/>
                  </a:cubicBezTo>
                  <a:cubicBezTo>
                    <a:pt x="11825" y="12710"/>
                    <a:pt x="12103" y="12610"/>
                    <a:pt x="12345" y="12376"/>
                  </a:cubicBezTo>
                  <a:cubicBezTo>
                    <a:pt x="13135" y="11586"/>
                    <a:pt x="12451" y="10416"/>
                    <a:pt x="11546" y="10416"/>
                  </a:cubicBezTo>
                  <a:cubicBezTo>
                    <a:pt x="11355" y="10416"/>
                    <a:pt x="11155" y="10468"/>
                    <a:pt x="10956" y="10586"/>
                  </a:cubicBezTo>
                  <a:lnTo>
                    <a:pt x="10030" y="9660"/>
                  </a:lnTo>
                  <a:cubicBezTo>
                    <a:pt x="10555" y="9074"/>
                    <a:pt x="10864" y="8333"/>
                    <a:pt x="10956" y="7562"/>
                  </a:cubicBezTo>
                  <a:lnTo>
                    <a:pt x="12283" y="7562"/>
                  </a:lnTo>
                  <a:cubicBezTo>
                    <a:pt x="12431" y="8096"/>
                    <a:pt x="12908" y="8399"/>
                    <a:pt x="13394" y="8399"/>
                  </a:cubicBezTo>
                  <a:cubicBezTo>
                    <a:pt x="13722" y="8399"/>
                    <a:pt x="14053" y="8261"/>
                    <a:pt x="14289" y="7963"/>
                  </a:cubicBezTo>
                  <a:cubicBezTo>
                    <a:pt x="14876" y="7222"/>
                    <a:pt x="14351" y="6142"/>
                    <a:pt x="13394" y="6142"/>
                  </a:cubicBezTo>
                  <a:cubicBezTo>
                    <a:pt x="12870" y="6142"/>
                    <a:pt x="12438" y="6482"/>
                    <a:pt x="12283" y="6975"/>
                  </a:cubicBezTo>
                  <a:lnTo>
                    <a:pt x="10956" y="6975"/>
                  </a:lnTo>
                  <a:cubicBezTo>
                    <a:pt x="10894" y="6204"/>
                    <a:pt x="10586" y="5463"/>
                    <a:pt x="10061" y="4877"/>
                  </a:cubicBezTo>
                  <a:lnTo>
                    <a:pt x="10987" y="3951"/>
                  </a:lnTo>
                  <a:cubicBezTo>
                    <a:pt x="11186" y="4069"/>
                    <a:pt x="11385" y="4121"/>
                    <a:pt x="11574" y="4121"/>
                  </a:cubicBezTo>
                  <a:cubicBezTo>
                    <a:pt x="12473" y="4121"/>
                    <a:pt x="13141" y="2951"/>
                    <a:pt x="12376" y="2161"/>
                  </a:cubicBezTo>
                  <a:cubicBezTo>
                    <a:pt x="12129" y="1914"/>
                    <a:pt x="11845" y="1809"/>
                    <a:pt x="11572" y="1809"/>
                  </a:cubicBezTo>
                  <a:cubicBezTo>
                    <a:pt x="10785" y="1809"/>
                    <a:pt x="10082" y="2679"/>
                    <a:pt x="10586" y="3550"/>
                  </a:cubicBezTo>
                  <a:lnTo>
                    <a:pt x="9660" y="4475"/>
                  </a:lnTo>
                  <a:cubicBezTo>
                    <a:pt x="9074" y="3951"/>
                    <a:pt x="8333" y="3642"/>
                    <a:pt x="7531" y="3581"/>
                  </a:cubicBezTo>
                  <a:lnTo>
                    <a:pt x="7531" y="2253"/>
                  </a:lnTo>
                  <a:cubicBezTo>
                    <a:pt x="8858" y="1914"/>
                    <a:pt x="8611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88" name="Google Shape;13688;p26"/>
            <p:cNvSpPr/>
            <p:nvPr/>
          </p:nvSpPr>
          <p:spPr>
            <a:xfrm>
              <a:off x="1937900" y="268867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3" y="551"/>
                    <a:pt x="311" y="576"/>
                    <a:pt x="379" y="576"/>
                  </a:cubicBezTo>
                  <a:cubicBezTo>
                    <a:pt x="531" y="576"/>
                    <a:pt x="680" y="449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89" name="Google Shape;13689;p26"/>
          <p:cNvGrpSpPr/>
          <p:nvPr/>
        </p:nvGrpSpPr>
        <p:grpSpPr>
          <a:xfrm>
            <a:off x="1403451" y="3913628"/>
            <a:ext cx="484533" cy="485333"/>
            <a:chOff x="975800" y="2485750"/>
            <a:chExt cx="363400" cy="364000"/>
          </a:xfrm>
        </p:grpSpPr>
        <p:sp>
          <p:nvSpPr>
            <p:cNvPr id="13690" name="Google Shape;13690;p26"/>
            <p:cNvSpPr/>
            <p:nvPr/>
          </p:nvSpPr>
          <p:spPr>
            <a:xfrm>
              <a:off x="975800" y="2485750"/>
              <a:ext cx="363400" cy="363425"/>
            </a:xfrm>
            <a:custGeom>
              <a:avLst/>
              <a:gdLst/>
              <a:ahLst/>
              <a:cxnLst/>
              <a:rect l="l" t="t" r="r" b="b"/>
              <a:pathLst>
                <a:path w="14536" h="14537" extrusionOk="0">
                  <a:moveTo>
                    <a:pt x="10400" y="556"/>
                  </a:moveTo>
                  <a:lnTo>
                    <a:pt x="10400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710" y="556"/>
                    <a:pt x="864" y="556"/>
                  </a:cubicBezTo>
                  <a:close/>
                  <a:moveTo>
                    <a:pt x="13672" y="556"/>
                  </a:moveTo>
                  <a:cubicBezTo>
                    <a:pt x="13826" y="556"/>
                    <a:pt x="13980" y="710"/>
                    <a:pt x="13980" y="865"/>
                  </a:cubicBezTo>
                  <a:lnTo>
                    <a:pt x="13980" y="1698"/>
                  </a:lnTo>
                  <a:lnTo>
                    <a:pt x="10956" y="1698"/>
                  </a:lnTo>
                  <a:lnTo>
                    <a:pt x="10956" y="556"/>
                  </a:lnTo>
                  <a:close/>
                  <a:moveTo>
                    <a:pt x="13980" y="2284"/>
                  </a:moveTo>
                  <a:lnTo>
                    <a:pt x="13980" y="10278"/>
                  </a:lnTo>
                  <a:cubicBezTo>
                    <a:pt x="13950" y="10432"/>
                    <a:pt x="13826" y="10555"/>
                    <a:pt x="13672" y="10555"/>
                  </a:cubicBezTo>
                  <a:lnTo>
                    <a:pt x="12653" y="10555"/>
                  </a:lnTo>
                  <a:lnTo>
                    <a:pt x="12653" y="5741"/>
                  </a:lnTo>
                  <a:cubicBezTo>
                    <a:pt x="12653" y="5556"/>
                    <a:pt x="12530" y="5432"/>
                    <a:pt x="12376" y="5432"/>
                  </a:cubicBezTo>
                  <a:lnTo>
                    <a:pt x="2160" y="5432"/>
                  </a:lnTo>
                  <a:cubicBezTo>
                    <a:pt x="2006" y="5432"/>
                    <a:pt x="1883" y="5556"/>
                    <a:pt x="1883" y="5741"/>
                  </a:cubicBezTo>
                  <a:lnTo>
                    <a:pt x="1883" y="10555"/>
                  </a:lnTo>
                  <a:lnTo>
                    <a:pt x="864" y="10555"/>
                  </a:lnTo>
                  <a:cubicBezTo>
                    <a:pt x="710" y="10555"/>
                    <a:pt x="556" y="10432"/>
                    <a:pt x="556" y="10278"/>
                  </a:cubicBezTo>
                  <a:lnTo>
                    <a:pt x="556" y="2284"/>
                  </a:lnTo>
                  <a:close/>
                  <a:moveTo>
                    <a:pt x="864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10278"/>
                  </a:lnTo>
                  <a:cubicBezTo>
                    <a:pt x="0" y="10740"/>
                    <a:pt x="370" y="11142"/>
                    <a:pt x="864" y="11142"/>
                  </a:cubicBezTo>
                  <a:lnTo>
                    <a:pt x="1883" y="11142"/>
                  </a:lnTo>
                  <a:lnTo>
                    <a:pt x="1883" y="14259"/>
                  </a:lnTo>
                  <a:cubicBezTo>
                    <a:pt x="1883" y="14413"/>
                    <a:pt x="2006" y="14536"/>
                    <a:pt x="2160" y="14536"/>
                  </a:cubicBezTo>
                  <a:lnTo>
                    <a:pt x="5987" y="14536"/>
                  </a:lnTo>
                  <a:cubicBezTo>
                    <a:pt x="6142" y="14536"/>
                    <a:pt x="6265" y="14413"/>
                    <a:pt x="6265" y="14259"/>
                  </a:cubicBezTo>
                  <a:cubicBezTo>
                    <a:pt x="6265" y="14118"/>
                    <a:pt x="6162" y="13977"/>
                    <a:pt x="6027" y="13977"/>
                  </a:cubicBezTo>
                  <a:cubicBezTo>
                    <a:pt x="6014" y="13977"/>
                    <a:pt x="6001" y="13978"/>
                    <a:pt x="5987" y="13981"/>
                  </a:cubicBezTo>
                  <a:lnTo>
                    <a:pt x="2438" y="13981"/>
                  </a:lnTo>
                  <a:lnTo>
                    <a:pt x="2438" y="6019"/>
                  </a:lnTo>
                  <a:lnTo>
                    <a:pt x="12098" y="6019"/>
                  </a:lnTo>
                  <a:lnTo>
                    <a:pt x="12098" y="13981"/>
                  </a:lnTo>
                  <a:lnTo>
                    <a:pt x="8549" y="13981"/>
                  </a:lnTo>
                  <a:cubicBezTo>
                    <a:pt x="8394" y="13981"/>
                    <a:pt x="8271" y="14104"/>
                    <a:pt x="8271" y="14259"/>
                  </a:cubicBezTo>
                  <a:cubicBezTo>
                    <a:pt x="8240" y="14413"/>
                    <a:pt x="8394" y="14536"/>
                    <a:pt x="8549" y="14536"/>
                  </a:cubicBezTo>
                  <a:lnTo>
                    <a:pt x="12376" y="14536"/>
                  </a:lnTo>
                  <a:cubicBezTo>
                    <a:pt x="12530" y="14536"/>
                    <a:pt x="12653" y="14413"/>
                    <a:pt x="12653" y="14259"/>
                  </a:cubicBezTo>
                  <a:lnTo>
                    <a:pt x="12653" y="11142"/>
                  </a:lnTo>
                  <a:lnTo>
                    <a:pt x="13672" y="11142"/>
                  </a:lnTo>
                  <a:cubicBezTo>
                    <a:pt x="14135" y="11142"/>
                    <a:pt x="14536" y="10740"/>
                    <a:pt x="14536" y="10278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1" name="Google Shape;13691;p26"/>
            <p:cNvSpPr/>
            <p:nvPr/>
          </p:nvSpPr>
          <p:spPr>
            <a:xfrm>
              <a:off x="1061875" y="2664650"/>
              <a:ext cx="126475" cy="14100"/>
            </a:xfrm>
            <a:custGeom>
              <a:avLst/>
              <a:gdLst/>
              <a:ahLst/>
              <a:cxnLst/>
              <a:rect l="l" t="t" r="r" b="b"/>
              <a:pathLst>
                <a:path w="5059" h="564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674" y="560"/>
                  </a:lnTo>
                  <a:cubicBezTo>
                    <a:pt x="4691" y="563"/>
                    <a:pt x="4708" y="564"/>
                    <a:pt x="4724" y="564"/>
                  </a:cubicBezTo>
                  <a:cubicBezTo>
                    <a:pt x="5058" y="564"/>
                    <a:pt x="5058" y="1"/>
                    <a:pt x="4724" y="1"/>
                  </a:cubicBezTo>
                  <a:cubicBezTo>
                    <a:pt x="4708" y="1"/>
                    <a:pt x="4691" y="2"/>
                    <a:pt x="4674" y="4"/>
                  </a:cubicBezTo>
                  <a:lnTo>
                    <a:pt x="415" y="4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2" name="Google Shape;13692;p26"/>
            <p:cNvSpPr/>
            <p:nvPr/>
          </p:nvSpPr>
          <p:spPr>
            <a:xfrm>
              <a:off x="1061875" y="2707075"/>
              <a:ext cx="191250" cy="14125"/>
            </a:xfrm>
            <a:custGeom>
              <a:avLst/>
              <a:gdLst/>
              <a:ahLst/>
              <a:cxnLst/>
              <a:rect l="l" t="t" r="r" b="b"/>
              <a:pathLst>
                <a:path w="7650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7235" y="560"/>
                  </a:lnTo>
                  <a:cubicBezTo>
                    <a:pt x="7254" y="563"/>
                    <a:pt x="7272" y="564"/>
                    <a:pt x="7289" y="564"/>
                  </a:cubicBezTo>
                  <a:cubicBezTo>
                    <a:pt x="7649" y="564"/>
                    <a:pt x="7649" y="1"/>
                    <a:pt x="7289" y="1"/>
                  </a:cubicBezTo>
                  <a:cubicBezTo>
                    <a:pt x="7272" y="1"/>
                    <a:pt x="7254" y="2"/>
                    <a:pt x="7235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3" name="Google Shape;13693;p26"/>
            <p:cNvSpPr/>
            <p:nvPr/>
          </p:nvSpPr>
          <p:spPr>
            <a:xfrm>
              <a:off x="1061675" y="2749600"/>
              <a:ext cx="191650" cy="14725"/>
            </a:xfrm>
            <a:custGeom>
              <a:avLst/>
              <a:gdLst/>
              <a:ahLst/>
              <a:cxnLst/>
              <a:rect l="l" t="t" r="r" b="b"/>
              <a:pathLst>
                <a:path w="7666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7243" y="588"/>
                  </a:lnTo>
                  <a:cubicBezTo>
                    <a:pt x="7253" y="588"/>
                    <a:pt x="7263" y="589"/>
                    <a:pt x="7273" y="589"/>
                  </a:cubicBezTo>
                  <a:cubicBezTo>
                    <a:pt x="7665" y="589"/>
                    <a:pt x="7665" y="0"/>
                    <a:pt x="7273" y="0"/>
                  </a:cubicBezTo>
                  <a:cubicBezTo>
                    <a:pt x="7263" y="0"/>
                    <a:pt x="7253" y="1"/>
                    <a:pt x="7243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4" name="Google Shape;13694;p26"/>
            <p:cNvSpPr/>
            <p:nvPr/>
          </p:nvSpPr>
          <p:spPr>
            <a:xfrm>
              <a:off x="1061675" y="2792025"/>
              <a:ext cx="191650" cy="14750"/>
            </a:xfrm>
            <a:custGeom>
              <a:avLst/>
              <a:gdLst/>
              <a:ahLst/>
              <a:cxnLst/>
              <a:rect l="l" t="t" r="r" b="b"/>
              <a:pathLst>
                <a:path w="7666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7243" y="588"/>
                  </a:lnTo>
                  <a:cubicBezTo>
                    <a:pt x="7253" y="589"/>
                    <a:pt x="7263" y="589"/>
                    <a:pt x="7273" y="589"/>
                  </a:cubicBezTo>
                  <a:cubicBezTo>
                    <a:pt x="7665" y="589"/>
                    <a:pt x="7665" y="1"/>
                    <a:pt x="7273" y="1"/>
                  </a:cubicBezTo>
                  <a:cubicBezTo>
                    <a:pt x="7263" y="1"/>
                    <a:pt x="7253" y="1"/>
                    <a:pt x="7243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5" name="Google Shape;13695;p26"/>
            <p:cNvSpPr/>
            <p:nvPr/>
          </p:nvSpPr>
          <p:spPr>
            <a:xfrm>
              <a:off x="1149775" y="2835850"/>
              <a:ext cx="15450" cy="13900"/>
            </a:xfrm>
            <a:custGeom>
              <a:avLst/>
              <a:gdLst/>
              <a:ahLst/>
              <a:cxnLst/>
              <a:rect l="l" t="t" r="r" b="b"/>
              <a:pathLst>
                <a:path w="618" h="556" extrusionOk="0">
                  <a:moveTo>
                    <a:pt x="309" y="0"/>
                  </a:moveTo>
                  <a:cubicBezTo>
                    <a:pt x="178" y="0"/>
                    <a:pt x="47" y="85"/>
                    <a:pt x="16" y="255"/>
                  </a:cubicBezTo>
                  <a:cubicBezTo>
                    <a:pt x="0" y="455"/>
                    <a:pt x="155" y="556"/>
                    <a:pt x="309" y="556"/>
                  </a:cubicBezTo>
                  <a:cubicBezTo>
                    <a:pt x="463" y="556"/>
                    <a:pt x="618" y="455"/>
                    <a:pt x="602" y="255"/>
                  </a:cubicBezTo>
                  <a:cubicBezTo>
                    <a:pt x="571" y="85"/>
                    <a:pt x="440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696" name="Google Shape;13696;p26"/>
          <p:cNvGrpSpPr/>
          <p:nvPr/>
        </p:nvGrpSpPr>
        <p:grpSpPr>
          <a:xfrm>
            <a:off x="2286067" y="3913895"/>
            <a:ext cx="486600" cy="484800"/>
            <a:chOff x="7722975" y="4171400"/>
            <a:chExt cx="364950" cy="363600"/>
          </a:xfrm>
        </p:grpSpPr>
        <p:sp>
          <p:nvSpPr>
            <p:cNvPr id="13697" name="Google Shape;13697;p26"/>
            <p:cNvSpPr/>
            <p:nvPr/>
          </p:nvSpPr>
          <p:spPr>
            <a:xfrm>
              <a:off x="7746100" y="4372400"/>
              <a:ext cx="90300" cy="77725"/>
            </a:xfrm>
            <a:custGeom>
              <a:avLst/>
              <a:gdLst/>
              <a:ahLst/>
              <a:cxnLst/>
              <a:rect l="l" t="t" r="r" b="b"/>
              <a:pathLst>
                <a:path w="3612" h="3109" extrusionOk="0">
                  <a:moveTo>
                    <a:pt x="1544" y="547"/>
                  </a:moveTo>
                  <a:cubicBezTo>
                    <a:pt x="2439" y="547"/>
                    <a:pt x="2871" y="1596"/>
                    <a:pt x="2254" y="2245"/>
                  </a:cubicBezTo>
                  <a:cubicBezTo>
                    <a:pt x="2054" y="2444"/>
                    <a:pt x="1806" y="2534"/>
                    <a:pt x="1562" y="2534"/>
                  </a:cubicBezTo>
                  <a:cubicBezTo>
                    <a:pt x="1051" y="2534"/>
                    <a:pt x="556" y="2140"/>
                    <a:pt x="556" y="1535"/>
                  </a:cubicBezTo>
                  <a:cubicBezTo>
                    <a:pt x="556" y="979"/>
                    <a:pt x="988" y="547"/>
                    <a:pt x="1544" y="547"/>
                  </a:cubicBezTo>
                  <a:close/>
                  <a:moveTo>
                    <a:pt x="1558" y="1"/>
                  </a:moveTo>
                  <a:cubicBezTo>
                    <a:pt x="770" y="1"/>
                    <a:pt x="22" y="600"/>
                    <a:pt x="1" y="1535"/>
                  </a:cubicBezTo>
                  <a:cubicBezTo>
                    <a:pt x="1" y="2399"/>
                    <a:pt x="680" y="3078"/>
                    <a:pt x="1544" y="3109"/>
                  </a:cubicBezTo>
                  <a:cubicBezTo>
                    <a:pt x="2902" y="3078"/>
                    <a:pt x="3612" y="1442"/>
                    <a:pt x="2655" y="455"/>
                  </a:cubicBezTo>
                  <a:cubicBezTo>
                    <a:pt x="2332" y="142"/>
                    <a:pt x="1940" y="1"/>
                    <a:pt x="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8" name="Google Shape;13698;p26"/>
            <p:cNvSpPr/>
            <p:nvPr/>
          </p:nvSpPr>
          <p:spPr>
            <a:xfrm>
              <a:off x="7722975" y="4453975"/>
              <a:ext cx="123450" cy="81025"/>
            </a:xfrm>
            <a:custGeom>
              <a:avLst/>
              <a:gdLst/>
              <a:ahLst/>
              <a:cxnLst/>
              <a:rect l="l" t="t" r="r" b="b"/>
              <a:pathLst>
                <a:path w="4938" h="3241" extrusionOk="0">
                  <a:moveTo>
                    <a:pt x="2481" y="772"/>
                  </a:moveTo>
                  <a:cubicBezTo>
                    <a:pt x="3379" y="772"/>
                    <a:pt x="4274" y="1358"/>
                    <a:pt x="4321" y="2531"/>
                  </a:cubicBezTo>
                  <a:lnTo>
                    <a:pt x="4321" y="2685"/>
                  </a:lnTo>
                  <a:lnTo>
                    <a:pt x="617" y="2685"/>
                  </a:lnTo>
                  <a:lnTo>
                    <a:pt x="617" y="2531"/>
                  </a:lnTo>
                  <a:cubicBezTo>
                    <a:pt x="679" y="1358"/>
                    <a:pt x="1582" y="772"/>
                    <a:pt x="2481" y="772"/>
                  </a:cubicBezTo>
                  <a:close/>
                  <a:moveTo>
                    <a:pt x="2469" y="0"/>
                  </a:moveTo>
                  <a:cubicBezTo>
                    <a:pt x="1080" y="0"/>
                    <a:pt x="0" y="1142"/>
                    <a:pt x="62" y="2531"/>
                  </a:cubicBezTo>
                  <a:lnTo>
                    <a:pt x="62" y="2963"/>
                  </a:lnTo>
                  <a:cubicBezTo>
                    <a:pt x="62" y="3117"/>
                    <a:pt x="185" y="3240"/>
                    <a:pt x="339" y="3240"/>
                  </a:cubicBezTo>
                  <a:lnTo>
                    <a:pt x="4598" y="3240"/>
                  </a:lnTo>
                  <a:cubicBezTo>
                    <a:pt x="4753" y="3240"/>
                    <a:pt x="4876" y="3117"/>
                    <a:pt x="4876" y="2963"/>
                  </a:cubicBezTo>
                  <a:lnTo>
                    <a:pt x="4876" y="2531"/>
                  </a:lnTo>
                  <a:cubicBezTo>
                    <a:pt x="4938" y="1142"/>
                    <a:pt x="3827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99" name="Google Shape;13699;p26"/>
            <p:cNvSpPr/>
            <p:nvPr/>
          </p:nvSpPr>
          <p:spPr>
            <a:xfrm>
              <a:off x="7976025" y="4371400"/>
              <a:ext cx="90300" cy="77550"/>
            </a:xfrm>
            <a:custGeom>
              <a:avLst/>
              <a:gdLst/>
              <a:ahLst/>
              <a:cxnLst/>
              <a:rect l="l" t="t" r="r" b="b"/>
              <a:pathLst>
                <a:path w="3612" h="3102" extrusionOk="0">
                  <a:moveTo>
                    <a:pt x="2050" y="575"/>
                  </a:moveTo>
                  <a:cubicBezTo>
                    <a:pt x="2561" y="575"/>
                    <a:pt x="3056" y="969"/>
                    <a:pt x="3056" y="1575"/>
                  </a:cubicBezTo>
                  <a:cubicBezTo>
                    <a:pt x="3056" y="2130"/>
                    <a:pt x="2593" y="2562"/>
                    <a:pt x="2068" y="2562"/>
                  </a:cubicBezTo>
                  <a:cubicBezTo>
                    <a:pt x="1173" y="2562"/>
                    <a:pt x="711" y="1482"/>
                    <a:pt x="1359" y="865"/>
                  </a:cubicBezTo>
                  <a:cubicBezTo>
                    <a:pt x="1558" y="665"/>
                    <a:pt x="1806" y="575"/>
                    <a:pt x="2050" y="575"/>
                  </a:cubicBezTo>
                  <a:close/>
                  <a:moveTo>
                    <a:pt x="2068" y="1"/>
                  </a:moveTo>
                  <a:cubicBezTo>
                    <a:pt x="680" y="1"/>
                    <a:pt x="1" y="1667"/>
                    <a:pt x="957" y="2655"/>
                  </a:cubicBezTo>
                  <a:cubicBezTo>
                    <a:pt x="1275" y="2963"/>
                    <a:pt x="1663" y="3101"/>
                    <a:pt x="2043" y="3101"/>
                  </a:cubicBezTo>
                  <a:cubicBezTo>
                    <a:pt x="2845" y="3101"/>
                    <a:pt x="3612" y="2486"/>
                    <a:pt x="3612" y="1544"/>
                  </a:cubicBezTo>
                  <a:cubicBezTo>
                    <a:pt x="3612" y="711"/>
                    <a:pt x="2902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0" name="Google Shape;13700;p26"/>
            <p:cNvSpPr/>
            <p:nvPr/>
          </p:nvSpPr>
          <p:spPr>
            <a:xfrm>
              <a:off x="7967550" y="4457050"/>
              <a:ext cx="120375" cy="77950"/>
            </a:xfrm>
            <a:custGeom>
              <a:avLst/>
              <a:gdLst/>
              <a:ahLst/>
              <a:cxnLst/>
              <a:rect l="l" t="t" r="r" b="b"/>
              <a:pathLst>
                <a:path w="4815" h="3118" extrusionOk="0">
                  <a:moveTo>
                    <a:pt x="2377" y="0"/>
                  </a:moveTo>
                  <a:cubicBezTo>
                    <a:pt x="2382" y="0"/>
                    <a:pt x="2387" y="0"/>
                    <a:pt x="2392" y="1"/>
                  </a:cubicBezTo>
                  <a:lnTo>
                    <a:pt x="2392" y="1"/>
                  </a:lnTo>
                  <a:cubicBezTo>
                    <a:pt x="2397" y="0"/>
                    <a:pt x="2402" y="0"/>
                    <a:pt x="2407" y="0"/>
                  </a:cubicBezTo>
                  <a:close/>
                  <a:moveTo>
                    <a:pt x="2392" y="649"/>
                  </a:moveTo>
                  <a:cubicBezTo>
                    <a:pt x="3287" y="649"/>
                    <a:pt x="4182" y="1235"/>
                    <a:pt x="4228" y="2408"/>
                  </a:cubicBezTo>
                  <a:lnTo>
                    <a:pt x="4228" y="2531"/>
                  </a:lnTo>
                  <a:lnTo>
                    <a:pt x="556" y="2531"/>
                  </a:lnTo>
                  <a:lnTo>
                    <a:pt x="556" y="2408"/>
                  </a:lnTo>
                  <a:cubicBezTo>
                    <a:pt x="602" y="1235"/>
                    <a:pt x="1497" y="649"/>
                    <a:pt x="2392" y="649"/>
                  </a:cubicBezTo>
                  <a:close/>
                  <a:moveTo>
                    <a:pt x="2392" y="1"/>
                  </a:moveTo>
                  <a:cubicBezTo>
                    <a:pt x="1072" y="9"/>
                    <a:pt x="0" y="1086"/>
                    <a:pt x="0" y="2408"/>
                  </a:cubicBezTo>
                  <a:lnTo>
                    <a:pt x="0" y="2840"/>
                  </a:lnTo>
                  <a:cubicBezTo>
                    <a:pt x="0" y="2994"/>
                    <a:pt x="124" y="3117"/>
                    <a:pt x="278" y="3117"/>
                  </a:cubicBezTo>
                  <a:lnTo>
                    <a:pt x="4506" y="3117"/>
                  </a:lnTo>
                  <a:cubicBezTo>
                    <a:pt x="4660" y="3117"/>
                    <a:pt x="4815" y="2994"/>
                    <a:pt x="4815" y="2840"/>
                  </a:cubicBezTo>
                  <a:lnTo>
                    <a:pt x="4815" y="2408"/>
                  </a:lnTo>
                  <a:cubicBezTo>
                    <a:pt x="4784" y="1086"/>
                    <a:pt x="3743" y="9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1" name="Google Shape;13701;p26"/>
            <p:cNvSpPr/>
            <p:nvPr/>
          </p:nvSpPr>
          <p:spPr>
            <a:xfrm>
              <a:off x="7792400" y="4214000"/>
              <a:ext cx="229950" cy="14700"/>
            </a:xfrm>
            <a:custGeom>
              <a:avLst/>
              <a:gdLst/>
              <a:ahLst/>
              <a:cxnLst/>
              <a:rect l="l" t="t" r="r" b="b"/>
              <a:pathLst>
                <a:path w="9198" h="588" extrusionOk="0">
                  <a:moveTo>
                    <a:pt x="309" y="1"/>
                  </a:moveTo>
                  <a:cubicBezTo>
                    <a:pt x="124" y="1"/>
                    <a:pt x="1" y="124"/>
                    <a:pt x="1" y="279"/>
                  </a:cubicBezTo>
                  <a:cubicBezTo>
                    <a:pt x="1" y="433"/>
                    <a:pt x="124" y="587"/>
                    <a:pt x="309" y="587"/>
                  </a:cubicBezTo>
                  <a:lnTo>
                    <a:pt x="8796" y="587"/>
                  </a:lnTo>
                  <a:cubicBezTo>
                    <a:pt x="9197" y="587"/>
                    <a:pt x="9197" y="1"/>
                    <a:pt x="87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2" name="Google Shape;13702;p26"/>
            <p:cNvSpPr/>
            <p:nvPr/>
          </p:nvSpPr>
          <p:spPr>
            <a:xfrm>
              <a:off x="7789550" y="4256425"/>
              <a:ext cx="233325" cy="14725"/>
            </a:xfrm>
            <a:custGeom>
              <a:avLst/>
              <a:gdLst/>
              <a:ahLst/>
              <a:cxnLst/>
              <a:rect l="l" t="t" r="r" b="b"/>
              <a:pathLst>
                <a:path w="9333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8910" y="588"/>
                  </a:lnTo>
                  <a:cubicBezTo>
                    <a:pt x="8920" y="588"/>
                    <a:pt x="8930" y="589"/>
                    <a:pt x="8940" y="589"/>
                  </a:cubicBezTo>
                  <a:cubicBezTo>
                    <a:pt x="9332" y="589"/>
                    <a:pt x="9332" y="0"/>
                    <a:pt x="8940" y="0"/>
                  </a:cubicBezTo>
                  <a:cubicBezTo>
                    <a:pt x="8930" y="0"/>
                    <a:pt x="8920" y="1"/>
                    <a:pt x="8910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3" name="Google Shape;13703;p26"/>
            <p:cNvSpPr/>
            <p:nvPr/>
          </p:nvSpPr>
          <p:spPr>
            <a:xfrm>
              <a:off x="7897975" y="4171400"/>
              <a:ext cx="16150" cy="14275"/>
            </a:xfrm>
            <a:custGeom>
              <a:avLst/>
              <a:gdLst/>
              <a:ahLst/>
              <a:cxnLst/>
              <a:rect l="l" t="t" r="r" b="b"/>
              <a:pathLst>
                <a:path w="646" h="571" extrusionOk="0">
                  <a:moveTo>
                    <a:pt x="323" y="0"/>
                  </a:moveTo>
                  <a:cubicBezTo>
                    <a:pt x="163" y="0"/>
                    <a:pt x="1" y="132"/>
                    <a:pt x="37" y="347"/>
                  </a:cubicBezTo>
                  <a:cubicBezTo>
                    <a:pt x="75" y="502"/>
                    <a:pt x="195" y="571"/>
                    <a:pt x="315" y="571"/>
                  </a:cubicBezTo>
                  <a:cubicBezTo>
                    <a:pt x="481" y="571"/>
                    <a:pt x="646" y="439"/>
                    <a:pt x="592" y="224"/>
                  </a:cubicBezTo>
                  <a:cubicBezTo>
                    <a:pt x="553" y="68"/>
                    <a:pt x="439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4" name="Google Shape;13704;p26"/>
            <p:cNvSpPr/>
            <p:nvPr/>
          </p:nvSpPr>
          <p:spPr>
            <a:xfrm>
              <a:off x="7749975" y="4172250"/>
              <a:ext cx="311725" cy="184400"/>
            </a:xfrm>
            <a:custGeom>
              <a:avLst/>
              <a:gdLst/>
              <a:ahLst/>
              <a:cxnLst/>
              <a:rect l="l" t="t" r="r" b="b"/>
              <a:pathLst>
                <a:path w="12469" h="7376" extrusionOk="0">
                  <a:moveTo>
                    <a:pt x="5025" y="0"/>
                  </a:moveTo>
                  <a:cubicBezTo>
                    <a:pt x="5007" y="0"/>
                    <a:pt x="4989" y="2"/>
                    <a:pt x="4969" y="4"/>
                  </a:cubicBezTo>
                  <a:lnTo>
                    <a:pt x="864" y="4"/>
                  </a:lnTo>
                  <a:cubicBezTo>
                    <a:pt x="371" y="4"/>
                    <a:pt x="0" y="375"/>
                    <a:pt x="0" y="838"/>
                  </a:cubicBezTo>
                  <a:lnTo>
                    <a:pt x="0" y="4819"/>
                  </a:lnTo>
                  <a:cubicBezTo>
                    <a:pt x="0" y="5282"/>
                    <a:pt x="401" y="5652"/>
                    <a:pt x="864" y="5652"/>
                  </a:cubicBezTo>
                  <a:lnTo>
                    <a:pt x="2562" y="5652"/>
                  </a:lnTo>
                  <a:lnTo>
                    <a:pt x="2562" y="7072"/>
                  </a:lnTo>
                  <a:cubicBezTo>
                    <a:pt x="2562" y="7259"/>
                    <a:pt x="2688" y="7376"/>
                    <a:pt x="2826" y="7376"/>
                  </a:cubicBezTo>
                  <a:cubicBezTo>
                    <a:pt x="2894" y="7376"/>
                    <a:pt x="2964" y="7348"/>
                    <a:pt x="3025" y="7288"/>
                  </a:cubicBezTo>
                  <a:lnTo>
                    <a:pt x="4660" y="5652"/>
                  </a:lnTo>
                  <a:lnTo>
                    <a:pt x="7808" y="5652"/>
                  </a:lnTo>
                  <a:lnTo>
                    <a:pt x="9444" y="7288"/>
                  </a:lnTo>
                  <a:cubicBezTo>
                    <a:pt x="9504" y="7348"/>
                    <a:pt x="9578" y="7376"/>
                    <a:pt x="9650" y="7376"/>
                  </a:cubicBezTo>
                  <a:cubicBezTo>
                    <a:pt x="9798" y="7376"/>
                    <a:pt x="9938" y="7259"/>
                    <a:pt x="9938" y="7072"/>
                  </a:cubicBezTo>
                  <a:lnTo>
                    <a:pt x="9938" y="5652"/>
                  </a:lnTo>
                  <a:lnTo>
                    <a:pt x="11635" y="5652"/>
                  </a:lnTo>
                  <a:cubicBezTo>
                    <a:pt x="12098" y="5652"/>
                    <a:pt x="12468" y="5282"/>
                    <a:pt x="12468" y="4819"/>
                  </a:cubicBezTo>
                  <a:lnTo>
                    <a:pt x="12468" y="838"/>
                  </a:lnTo>
                  <a:cubicBezTo>
                    <a:pt x="12468" y="375"/>
                    <a:pt x="12098" y="4"/>
                    <a:pt x="11635" y="4"/>
                  </a:cubicBezTo>
                  <a:lnTo>
                    <a:pt x="7530" y="4"/>
                  </a:lnTo>
                  <a:cubicBezTo>
                    <a:pt x="7511" y="2"/>
                    <a:pt x="7492" y="0"/>
                    <a:pt x="7474" y="0"/>
                  </a:cubicBezTo>
                  <a:cubicBezTo>
                    <a:pt x="7108" y="0"/>
                    <a:pt x="7117" y="561"/>
                    <a:pt x="7501" y="561"/>
                  </a:cubicBezTo>
                  <a:cubicBezTo>
                    <a:pt x="7511" y="561"/>
                    <a:pt x="7520" y="561"/>
                    <a:pt x="7530" y="560"/>
                  </a:cubicBezTo>
                  <a:lnTo>
                    <a:pt x="11635" y="560"/>
                  </a:lnTo>
                  <a:cubicBezTo>
                    <a:pt x="11789" y="560"/>
                    <a:pt x="11913" y="683"/>
                    <a:pt x="11913" y="838"/>
                  </a:cubicBezTo>
                  <a:lnTo>
                    <a:pt x="11913" y="4819"/>
                  </a:lnTo>
                  <a:cubicBezTo>
                    <a:pt x="11913" y="4973"/>
                    <a:pt x="11789" y="5097"/>
                    <a:pt x="11635" y="5097"/>
                  </a:cubicBezTo>
                  <a:lnTo>
                    <a:pt x="9660" y="5097"/>
                  </a:lnTo>
                  <a:cubicBezTo>
                    <a:pt x="9506" y="5097"/>
                    <a:pt x="9382" y="5220"/>
                    <a:pt x="9382" y="5374"/>
                  </a:cubicBezTo>
                  <a:lnTo>
                    <a:pt x="9382" y="6393"/>
                  </a:lnTo>
                  <a:lnTo>
                    <a:pt x="8148" y="5189"/>
                  </a:lnTo>
                  <a:cubicBezTo>
                    <a:pt x="8086" y="5128"/>
                    <a:pt x="8024" y="5097"/>
                    <a:pt x="7963" y="5097"/>
                  </a:cubicBezTo>
                  <a:lnTo>
                    <a:pt x="4537" y="5097"/>
                  </a:lnTo>
                  <a:cubicBezTo>
                    <a:pt x="4475" y="5097"/>
                    <a:pt x="4383" y="5128"/>
                    <a:pt x="4352" y="5189"/>
                  </a:cubicBezTo>
                  <a:lnTo>
                    <a:pt x="3117" y="6393"/>
                  </a:lnTo>
                  <a:lnTo>
                    <a:pt x="3117" y="5374"/>
                  </a:lnTo>
                  <a:cubicBezTo>
                    <a:pt x="3117" y="5220"/>
                    <a:pt x="2994" y="5097"/>
                    <a:pt x="2839" y="5097"/>
                  </a:cubicBezTo>
                  <a:lnTo>
                    <a:pt x="864" y="5097"/>
                  </a:lnTo>
                  <a:cubicBezTo>
                    <a:pt x="710" y="5097"/>
                    <a:pt x="587" y="4973"/>
                    <a:pt x="587" y="4819"/>
                  </a:cubicBezTo>
                  <a:lnTo>
                    <a:pt x="587" y="838"/>
                  </a:lnTo>
                  <a:cubicBezTo>
                    <a:pt x="587" y="683"/>
                    <a:pt x="710" y="560"/>
                    <a:pt x="864" y="560"/>
                  </a:cubicBezTo>
                  <a:lnTo>
                    <a:pt x="4969" y="560"/>
                  </a:lnTo>
                  <a:cubicBezTo>
                    <a:pt x="4979" y="561"/>
                    <a:pt x="4989" y="561"/>
                    <a:pt x="4998" y="561"/>
                  </a:cubicBezTo>
                  <a:cubicBezTo>
                    <a:pt x="5382" y="561"/>
                    <a:pt x="5391" y="0"/>
                    <a:pt x="5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05" name="Google Shape;13705;p26"/>
          <p:cNvGrpSpPr/>
          <p:nvPr/>
        </p:nvGrpSpPr>
        <p:grpSpPr>
          <a:xfrm>
            <a:off x="3276651" y="3914011"/>
            <a:ext cx="484567" cy="484567"/>
            <a:chOff x="6979200" y="4171575"/>
            <a:chExt cx="363425" cy="363425"/>
          </a:xfrm>
        </p:grpSpPr>
        <p:sp>
          <p:nvSpPr>
            <p:cNvPr id="13706" name="Google Shape;13706;p26"/>
            <p:cNvSpPr/>
            <p:nvPr/>
          </p:nvSpPr>
          <p:spPr>
            <a:xfrm>
              <a:off x="7144300" y="4235625"/>
              <a:ext cx="66375" cy="56800"/>
            </a:xfrm>
            <a:custGeom>
              <a:avLst/>
              <a:gdLst/>
              <a:ahLst/>
              <a:cxnLst/>
              <a:rect l="l" t="t" r="r" b="b"/>
              <a:pathLst>
                <a:path w="2655" h="2272" extrusionOk="0">
                  <a:moveTo>
                    <a:pt x="1509" y="554"/>
                  </a:moveTo>
                  <a:cubicBezTo>
                    <a:pt x="1810" y="554"/>
                    <a:pt x="2099" y="783"/>
                    <a:pt x="2099" y="1142"/>
                  </a:cubicBezTo>
                  <a:cubicBezTo>
                    <a:pt x="2099" y="1451"/>
                    <a:pt x="1821" y="1698"/>
                    <a:pt x="1513" y="1698"/>
                  </a:cubicBezTo>
                  <a:cubicBezTo>
                    <a:pt x="1019" y="1698"/>
                    <a:pt x="741" y="1080"/>
                    <a:pt x="1112" y="710"/>
                  </a:cubicBezTo>
                  <a:cubicBezTo>
                    <a:pt x="1229" y="603"/>
                    <a:pt x="1370" y="554"/>
                    <a:pt x="1509" y="554"/>
                  </a:cubicBezTo>
                  <a:close/>
                  <a:moveTo>
                    <a:pt x="1513" y="0"/>
                  </a:moveTo>
                  <a:cubicBezTo>
                    <a:pt x="494" y="0"/>
                    <a:pt x="1" y="1204"/>
                    <a:pt x="710" y="1944"/>
                  </a:cubicBezTo>
                  <a:cubicBezTo>
                    <a:pt x="937" y="2171"/>
                    <a:pt x="1217" y="2272"/>
                    <a:pt x="1494" y="2272"/>
                  </a:cubicBezTo>
                  <a:cubicBezTo>
                    <a:pt x="2083" y="2272"/>
                    <a:pt x="2655" y="1814"/>
                    <a:pt x="2655" y="1142"/>
                  </a:cubicBezTo>
                  <a:cubicBezTo>
                    <a:pt x="2655" y="494"/>
                    <a:pt x="2161" y="0"/>
                    <a:pt x="1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7" name="Google Shape;13707;p26"/>
            <p:cNvSpPr/>
            <p:nvPr/>
          </p:nvSpPr>
          <p:spPr>
            <a:xfrm>
              <a:off x="7172850" y="452090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0"/>
                  </a:moveTo>
                  <a:cubicBezTo>
                    <a:pt x="317" y="0"/>
                    <a:pt x="247" y="23"/>
                    <a:pt x="186" y="70"/>
                  </a:cubicBezTo>
                  <a:cubicBezTo>
                    <a:pt x="1" y="255"/>
                    <a:pt x="124" y="563"/>
                    <a:pt x="371" y="563"/>
                  </a:cubicBezTo>
                  <a:cubicBezTo>
                    <a:pt x="649" y="563"/>
                    <a:pt x="772" y="255"/>
                    <a:pt x="587" y="70"/>
                  </a:cubicBezTo>
                  <a:cubicBezTo>
                    <a:pt x="525" y="23"/>
                    <a:pt x="456" y="0"/>
                    <a:pt x="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08" name="Google Shape;13708;p26"/>
            <p:cNvSpPr/>
            <p:nvPr/>
          </p:nvSpPr>
          <p:spPr>
            <a:xfrm>
              <a:off x="6979200" y="4171575"/>
              <a:ext cx="363425" cy="361875"/>
            </a:xfrm>
            <a:custGeom>
              <a:avLst/>
              <a:gdLst/>
              <a:ahLst/>
              <a:cxnLst/>
              <a:rect l="l" t="t" r="r" b="b"/>
              <a:pathLst>
                <a:path w="14537" h="14475" extrusionOk="0">
                  <a:moveTo>
                    <a:pt x="8703" y="556"/>
                  </a:moveTo>
                  <a:lnTo>
                    <a:pt x="8703" y="1297"/>
                  </a:lnTo>
                  <a:cubicBezTo>
                    <a:pt x="8672" y="1420"/>
                    <a:pt x="8765" y="1513"/>
                    <a:pt x="8888" y="1544"/>
                  </a:cubicBezTo>
                  <a:cubicBezTo>
                    <a:pt x="9135" y="1667"/>
                    <a:pt x="9382" y="1791"/>
                    <a:pt x="9598" y="1976"/>
                  </a:cubicBezTo>
                  <a:cubicBezTo>
                    <a:pt x="9655" y="2014"/>
                    <a:pt x="9724" y="2040"/>
                    <a:pt x="9791" y="2040"/>
                  </a:cubicBezTo>
                  <a:cubicBezTo>
                    <a:pt x="9832" y="2040"/>
                    <a:pt x="9871" y="2030"/>
                    <a:pt x="9907" y="2007"/>
                  </a:cubicBezTo>
                  <a:lnTo>
                    <a:pt x="10555" y="1636"/>
                  </a:lnTo>
                  <a:lnTo>
                    <a:pt x="11110" y="2624"/>
                  </a:lnTo>
                  <a:lnTo>
                    <a:pt x="10493" y="2963"/>
                  </a:lnTo>
                  <a:cubicBezTo>
                    <a:pt x="10370" y="3025"/>
                    <a:pt x="10339" y="3148"/>
                    <a:pt x="10339" y="3272"/>
                  </a:cubicBezTo>
                  <a:cubicBezTo>
                    <a:pt x="10401" y="3550"/>
                    <a:pt x="10401" y="3827"/>
                    <a:pt x="10339" y="4105"/>
                  </a:cubicBezTo>
                  <a:cubicBezTo>
                    <a:pt x="10339" y="4229"/>
                    <a:pt x="10370" y="4352"/>
                    <a:pt x="10493" y="4414"/>
                  </a:cubicBezTo>
                  <a:lnTo>
                    <a:pt x="11110" y="4753"/>
                  </a:lnTo>
                  <a:lnTo>
                    <a:pt x="10555" y="5741"/>
                  </a:lnTo>
                  <a:lnTo>
                    <a:pt x="9938" y="5371"/>
                  </a:lnTo>
                  <a:cubicBezTo>
                    <a:pt x="9891" y="5347"/>
                    <a:pt x="9843" y="5337"/>
                    <a:pt x="9798" y="5337"/>
                  </a:cubicBezTo>
                  <a:cubicBezTo>
                    <a:pt x="9724" y="5337"/>
                    <a:pt x="9655" y="5363"/>
                    <a:pt x="9598" y="5401"/>
                  </a:cubicBezTo>
                  <a:cubicBezTo>
                    <a:pt x="9382" y="5587"/>
                    <a:pt x="9166" y="5741"/>
                    <a:pt x="8888" y="5833"/>
                  </a:cubicBezTo>
                  <a:cubicBezTo>
                    <a:pt x="8765" y="5864"/>
                    <a:pt x="8703" y="5957"/>
                    <a:pt x="8703" y="6080"/>
                  </a:cubicBezTo>
                  <a:lnTo>
                    <a:pt x="8703" y="6821"/>
                  </a:lnTo>
                  <a:lnTo>
                    <a:pt x="7561" y="6821"/>
                  </a:lnTo>
                  <a:lnTo>
                    <a:pt x="7561" y="6080"/>
                  </a:lnTo>
                  <a:cubicBezTo>
                    <a:pt x="7561" y="5957"/>
                    <a:pt x="7500" y="5864"/>
                    <a:pt x="7376" y="5833"/>
                  </a:cubicBezTo>
                  <a:cubicBezTo>
                    <a:pt x="7129" y="5741"/>
                    <a:pt x="6882" y="5587"/>
                    <a:pt x="6666" y="5401"/>
                  </a:cubicBezTo>
                  <a:cubicBezTo>
                    <a:pt x="6609" y="5363"/>
                    <a:pt x="6540" y="5337"/>
                    <a:pt x="6467" y="5337"/>
                  </a:cubicBezTo>
                  <a:cubicBezTo>
                    <a:pt x="6421" y="5337"/>
                    <a:pt x="6374" y="5347"/>
                    <a:pt x="6327" y="5371"/>
                  </a:cubicBezTo>
                  <a:lnTo>
                    <a:pt x="5710" y="5741"/>
                  </a:lnTo>
                  <a:lnTo>
                    <a:pt x="5154" y="4753"/>
                  </a:lnTo>
                  <a:lnTo>
                    <a:pt x="5771" y="4414"/>
                  </a:lnTo>
                  <a:cubicBezTo>
                    <a:pt x="5864" y="4352"/>
                    <a:pt x="5926" y="4229"/>
                    <a:pt x="5895" y="4105"/>
                  </a:cubicBezTo>
                  <a:cubicBezTo>
                    <a:pt x="5864" y="3827"/>
                    <a:pt x="5864" y="3550"/>
                    <a:pt x="5895" y="3272"/>
                  </a:cubicBezTo>
                  <a:cubicBezTo>
                    <a:pt x="5926" y="3148"/>
                    <a:pt x="5864" y="3025"/>
                    <a:pt x="5771" y="2963"/>
                  </a:cubicBezTo>
                  <a:lnTo>
                    <a:pt x="5154" y="2624"/>
                  </a:lnTo>
                  <a:lnTo>
                    <a:pt x="5710" y="1636"/>
                  </a:lnTo>
                  <a:lnTo>
                    <a:pt x="6327" y="2007"/>
                  </a:lnTo>
                  <a:cubicBezTo>
                    <a:pt x="6374" y="2030"/>
                    <a:pt x="6421" y="2040"/>
                    <a:pt x="6467" y="2040"/>
                  </a:cubicBezTo>
                  <a:cubicBezTo>
                    <a:pt x="6540" y="2040"/>
                    <a:pt x="6609" y="2014"/>
                    <a:pt x="6666" y="1976"/>
                  </a:cubicBezTo>
                  <a:cubicBezTo>
                    <a:pt x="6882" y="1791"/>
                    <a:pt x="7129" y="1667"/>
                    <a:pt x="7376" y="1544"/>
                  </a:cubicBezTo>
                  <a:cubicBezTo>
                    <a:pt x="7500" y="1513"/>
                    <a:pt x="7561" y="1420"/>
                    <a:pt x="7561" y="1297"/>
                  </a:cubicBezTo>
                  <a:lnTo>
                    <a:pt x="7561" y="556"/>
                  </a:lnTo>
                  <a:close/>
                  <a:moveTo>
                    <a:pt x="1698" y="3982"/>
                  </a:moveTo>
                  <a:lnTo>
                    <a:pt x="1698" y="11419"/>
                  </a:lnTo>
                  <a:lnTo>
                    <a:pt x="1574" y="11419"/>
                  </a:lnTo>
                  <a:cubicBezTo>
                    <a:pt x="1204" y="11419"/>
                    <a:pt x="864" y="11543"/>
                    <a:pt x="587" y="11759"/>
                  </a:cubicBezTo>
                  <a:lnTo>
                    <a:pt x="587" y="4969"/>
                  </a:lnTo>
                  <a:cubicBezTo>
                    <a:pt x="587" y="4414"/>
                    <a:pt x="1019" y="3982"/>
                    <a:pt x="1574" y="3982"/>
                  </a:cubicBezTo>
                  <a:close/>
                  <a:moveTo>
                    <a:pt x="6975" y="11142"/>
                  </a:moveTo>
                  <a:lnTo>
                    <a:pt x="6975" y="12253"/>
                  </a:lnTo>
                  <a:lnTo>
                    <a:pt x="4136" y="12253"/>
                  </a:lnTo>
                  <a:lnTo>
                    <a:pt x="4136" y="11142"/>
                  </a:lnTo>
                  <a:close/>
                  <a:moveTo>
                    <a:pt x="12098" y="11142"/>
                  </a:moveTo>
                  <a:lnTo>
                    <a:pt x="12098" y="12253"/>
                  </a:lnTo>
                  <a:lnTo>
                    <a:pt x="9259" y="12253"/>
                  </a:lnTo>
                  <a:lnTo>
                    <a:pt x="9259" y="11142"/>
                  </a:lnTo>
                  <a:close/>
                  <a:moveTo>
                    <a:pt x="7253" y="1"/>
                  </a:moveTo>
                  <a:cubicBezTo>
                    <a:pt x="7098" y="1"/>
                    <a:pt x="6975" y="124"/>
                    <a:pt x="6975" y="278"/>
                  </a:cubicBezTo>
                  <a:lnTo>
                    <a:pt x="6975" y="1112"/>
                  </a:lnTo>
                  <a:cubicBezTo>
                    <a:pt x="6790" y="1173"/>
                    <a:pt x="6605" y="1297"/>
                    <a:pt x="6450" y="1420"/>
                  </a:cubicBezTo>
                  <a:lnTo>
                    <a:pt x="5740" y="1019"/>
                  </a:lnTo>
                  <a:cubicBezTo>
                    <a:pt x="5683" y="984"/>
                    <a:pt x="5625" y="967"/>
                    <a:pt x="5570" y="967"/>
                  </a:cubicBezTo>
                  <a:cubicBezTo>
                    <a:pt x="5479" y="967"/>
                    <a:pt x="5397" y="1015"/>
                    <a:pt x="5339" y="1112"/>
                  </a:cubicBezTo>
                  <a:lnTo>
                    <a:pt x="4506" y="2593"/>
                  </a:lnTo>
                  <a:cubicBezTo>
                    <a:pt x="4413" y="2716"/>
                    <a:pt x="4475" y="2902"/>
                    <a:pt x="4599" y="2963"/>
                  </a:cubicBezTo>
                  <a:lnTo>
                    <a:pt x="5308" y="3365"/>
                  </a:lnTo>
                  <a:cubicBezTo>
                    <a:pt x="5278" y="3457"/>
                    <a:pt x="5278" y="3550"/>
                    <a:pt x="5278" y="3673"/>
                  </a:cubicBezTo>
                  <a:cubicBezTo>
                    <a:pt x="5278" y="3766"/>
                    <a:pt x="5278" y="3889"/>
                    <a:pt x="5308" y="3982"/>
                  </a:cubicBezTo>
                  <a:lnTo>
                    <a:pt x="4599" y="4383"/>
                  </a:lnTo>
                  <a:cubicBezTo>
                    <a:pt x="4537" y="4414"/>
                    <a:pt x="4475" y="4476"/>
                    <a:pt x="4475" y="4537"/>
                  </a:cubicBezTo>
                  <a:cubicBezTo>
                    <a:pt x="4444" y="4630"/>
                    <a:pt x="4444" y="4692"/>
                    <a:pt x="4506" y="4753"/>
                  </a:cubicBezTo>
                  <a:lnTo>
                    <a:pt x="4660" y="5062"/>
                  </a:lnTo>
                  <a:lnTo>
                    <a:pt x="2253" y="5062"/>
                  </a:lnTo>
                  <a:lnTo>
                    <a:pt x="2253" y="3642"/>
                  </a:lnTo>
                  <a:cubicBezTo>
                    <a:pt x="2253" y="3488"/>
                    <a:pt x="2130" y="3365"/>
                    <a:pt x="1975" y="3365"/>
                  </a:cubicBezTo>
                  <a:lnTo>
                    <a:pt x="1543" y="3365"/>
                  </a:lnTo>
                  <a:cubicBezTo>
                    <a:pt x="710" y="3365"/>
                    <a:pt x="0" y="4074"/>
                    <a:pt x="0" y="4908"/>
                  </a:cubicBezTo>
                  <a:lnTo>
                    <a:pt x="0" y="12932"/>
                  </a:lnTo>
                  <a:cubicBezTo>
                    <a:pt x="0" y="13765"/>
                    <a:pt x="710" y="14475"/>
                    <a:pt x="1543" y="14475"/>
                  </a:cubicBezTo>
                  <a:lnTo>
                    <a:pt x="6852" y="14475"/>
                  </a:lnTo>
                  <a:cubicBezTo>
                    <a:pt x="7006" y="14475"/>
                    <a:pt x="7129" y="14351"/>
                    <a:pt x="7129" y="14197"/>
                  </a:cubicBezTo>
                  <a:cubicBezTo>
                    <a:pt x="7129" y="14043"/>
                    <a:pt x="7006" y="13919"/>
                    <a:pt x="6852" y="13919"/>
                  </a:cubicBezTo>
                  <a:lnTo>
                    <a:pt x="1574" y="13919"/>
                  </a:lnTo>
                  <a:cubicBezTo>
                    <a:pt x="309" y="13827"/>
                    <a:pt x="309" y="12006"/>
                    <a:pt x="1574" y="11913"/>
                  </a:cubicBezTo>
                  <a:lnTo>
                    <a:pt x="2006" y="11913"/>
                  </a:lnTo>
                  <a:cubicBezTo>
                    <a:pt x="2161" y="11913"/>
                    <a:pt x="2284" y="11790"/>
                    <a:pt x="2284" y="11635"/>
                  </a:cubicBezTo>
                  <a:lnTo>
                    <a:pt x="2284" y="5617"/>
                  </a:lnTo>
                  <a:lnTo>
                    <a:pt x="5000" y="5617"/>
                  </a:lnTo>
                  <a:lnTo>
                    <a:pt x="5370" y="6235"/>
                  </a:lnTo>
                  <a:cubicBezTo>
                    <a:pt x="5411" y="6317"/>
                    <a:pt x="5507" y="6358"/>
                    <a:pt x="5603" y="6358"/>
                  </a:cubicBezTo>
                  <a:cubicBezTo>
                    <a:pt x="5651" y="6358"/>
                    <a:pt x="5699" y="6348"/>
                    <a:pt x="5740" y="6327"/>
                  </a:cubicBezTo>
                  <a:lnTo>
                    <a:pt x="6450" y="5926"/>
                  </a:lnTo>
                  <a:cubicBezTo>
                    <a:pt x="6605" y="6049"/>
                    <a:pt x="6790" y="6142"/>
                    <a:pt x="6975" y="6235"/>
                  </a:cubicBezTo>
                  <a:lnTo>
                    <a:pt x="6975" y="7037"/>
                  </a:lnTo>
                  <a:cubicBezTo>
                    <a:pt x="6975" y="7191"/>
                    <a:pt x="7129" y="7315"/>
                    <a:pt x="7284" y="7315"/>
                  </a:cubicBezTo>
                  <a:lnTo>
                    <a:pt x="7839" y="7315"/>
                  </a:lnTo>
                  <a:lnTo>
                    <a:pt x="7839" y="8642"/>
                  </a:lnTo>
                  <a:lnTo>
                    <a:pt x="5586" y="8642"/>
                  </a:lnTo>
                  <a:cubicBezTo>
                    <a:pt x="5401" y="8642"/>
                    <a:pt x="5278" y="8765"/>
                    <a:pt x="5278" y="8920"/>
                  </a:cubicBezTo>
                  <a:lnTo>
                    <a:pt x="5278" y="10494"/>
                  </a:lnTo>
                  <a:lnTo>
                    <a:pt x="3858" y="10494"/>
                  </a:lnTo>
                  <a:cubicBezTo>
                    <a:pt x="3704" y="10494"/>
                    <a:pt x="3580" y="10617"/>
                    <a:pt x="3580" y="10802"/>
                  </a:cubicBezTo>
                  <a:lnTo>
                    <a:pt x="3580" y="12500"/>
                  </a:lnTo>
                  <a:cubicBezTo>
                    <a:pt x="3580" y="12654"/>
                    <a:pt x="3704" y="12777"/>
                    <a:pt x="3858" y="12777"/>
                  </a:cubicBezTo>
                  <a:lnTo>
                    <a:pt x="7284" y="12777"/>
                  </a:lnTo>
                  <a:cubicBezTo>
                    <a:pt x="7438" y="12777"/>
                    <a:pt x="7561" y="12654"/>
                    <a:pt x="7561" y="12500"/>
                  </a:cubicBezTo>
                  <a:lnTo>
                    <a:pt x="7561" y="10802"/>
                  </a:lnTo>
                  <a:cubicBezTo>
                    <a:pt x="7561" y="10617"/>
                    <a:pt x="7438" y="10494"/>
                    <a:pt x="7284" y="10494"/>
                  </a:cubicBezTo>
                  <a:lnTo>
                    <a:pt x="5864" y="10494"/>
                  </a:lnTo>
                  <a:lnTo>
                    <a:pt x="5864" y="9197"/>
                  </a:lnTo>
                  <a:lnTo>
                    <a:pt x="10401" y="9197"/>
                  </a:lnTo>
                  <a:lnTo>
                    <a:pt x="10401" y="10494"/>
                  </a:lnTo>
                  <a:lnTo>
                    <a:pt x="8981" y="10494"/>
                  </a:lnTo>
                  <a:cubicBezTo>
                    <a:pt x="8827" y="10494"/>
                    <a:pt x="8703" y="10617"/>
                    <a:pt x="8703" y="10802"/>
                  </a:cubicBezTo>
                  <a:lnTo>
                    <a:pt x="8703" y="12500"/>
                  </a:lnTo>
                  <a:cubicBezTo>
                    <a:pt x="8703" y="12654"/>
                    <a:pt x="8827" y="12777"/>
                    <a:pt x="8981" y="12777"/>
                  </a:cubicBezTo>
                  <a:lnTo>
                    <a:pt x="12376" y="12777"/>
                  </a:lnTo>
                  <a:cubicBezTo>
                    <a:pt x="12530" y="12777"/>
                    <a:pt x="12654" y="12654"/>
                    <a:pt x="12654" y="12500"/>
                  </a:cubicBezTo>
                  <a:lnTo>
                    <a:pt x="12654" y="10802"/>
                  </a:lnTo>
                  <a:cubicBezTo>
                    <a:pt x="12654" y="10617"/>
                    <a:pt x="12530" y="10494"/>
                    <a:pt x="12376" y="10494"/>
                  </a:cubicBezTo>
                  <a:lnTo>
                    <a:pt x="10956" y="10494"/>
                  </a:lnTo>
                  <a:lnTo>
                    <a:pt x="10956" y="8920"/>
                  </a:lnTo>
                  <a:cubicBezTo>
                    <a:pt x="10956" y="8765"/>
                    <a:pt x="10833" y="8642"/>
                    <a:pt x="10678" y="8642"/>
                  </a:cubicBezTo>
                  <a:lnTo>
                    <a:pt x="8395" y="8642"/>
                  </a:lnTo>
                  <a:lnTo>
                    <a:pt x="8395" y="7315"/>
                  </a:lnTo>
                  <a:lnTo>
                    <a:pt x="8981" y="7315"/>
                  </a:lnTo>
                  <a:cubicBezTo>
                    <a:pt x="9135" y="7315"/>
                    <a:pt x="9259" y="7191"/>
                    <a:pt x="9259" y="7037"/>
                  </a:cubicBezTo>
                  <a:lnTo>
                    <a:pt x="9259" y="6235"/>
                  </a:lnTo>
                  <a:cubicBezTo>
                    <a:pt x="9444" y="6142"/>
                    <a:pt x="9629" y="6049"/>
                    <a:pt x="9814" y="5926"/>
                  </a:cubicBezTo>
                  <a:lnTo>
                    <a:pt x="10493" y="6327"/>
                  </a:lnTo>
                  <a:cubicBezTo>
                    <a:pt x="10545" y="6348"/>
                    <a:pt x="10596" y="6358"/>
                    <a:pt x="10645" y="6358"/>
                  </a:cubicBezTo>
                  <a:cubicBezTo>
                    <a:pt x="10744" y="6358"/>
                    <a:pt x="10833" y="6317"/>
                    <a:pt x="10894" y="6235"/>
                  </a:cubicBezTo>
                  <a:lnTo>
                    <a:pt x="11234" y="5617"/>
                  </a:lnTo>
                  <a:lnTo>
                    <a:pt x="13981" y="5617"/>
                  </a:lnTo>
                  <a:lnTo>
                    <a:pt x="13981" y="13919"/>
                  </a:lnTo>
                  <a:lnTo>
                    <a:pt x="9413" y="13919"/>
                  </a:lnTo>
                  <a:cubicBezTo>
                    <a:pt x="9259" y="13919"/>
                    <a:pt x="9104" y="14043"/>
                    <a:pt x="9104" y="14197"/>
                  </a:cubicBezTo>
                  <a:cubicBezTo>
                    <a:pt x="9104" y="14351"/>
                    <a:pt x="9259" y="14475"/>
                    <a:pt x="9413" y="14475"/>
                  </a:cubicBezTo>
                  <a:lnTo>
                    <a:pt x="14258" y="14475"/>
                  </a:lnTo>
                  <a:cubicBezTo>
                    <a:pt x="14413" y="14475"/>
                    <a:pt x="14536" y="14351"/>
                    <a:pt x="14536" y="14197"/>
                  </a:cubicBezTo>
                  <a:lnTo>
                    <a:pt x="14536" y="5401"/>
                  </a:lnTo>
                  <a:cubicBezTo>
                    <a:pt x="14536" y="5247"/>
                    <a:pt x="14413" y="5124"/>
                    <a:pt x="14258" y="5124"/>
                  </a:cubicBezTo>
                  <a:lnTo>
                    <a:pt x="11543" y="5124"/>
                  </a:lnTo>
                  <a:lnTo>
                    <a:pt x="11728" y="4784"/>
                  </a:lnTo>
                  <a:cubicBezTo>
                    <a:pt x="11759" y="4722"/>
                    <a:pt x="11789" y="4661"/>
                    <a:pt x="11759" y="4568"/>
                  </a:cubicBezTo>
                  <a:cubicBezTo>
                    <a:pt x="11728" y="4506"/>
                    <a:pt x="11697" y="4445"/>
                    <a:pt x="11635" y="4414"/>
                  </a:cubicBezTo>
                  <a:lnTo>
                    <a:pt x="10925" y="4013"/>
                  </a:lnTo>
                  <a:cubicBezTo>
                    <a:pt x="10925" y="3920"/>
                    <a:pt x="10925" y="3827"/>
                    <a:pt x="10925" y="3704"/>
                  </a:cubicBezTo>
                  <a:cubicBezTo>
                    <a:pt x="10925" y="3611"/>
                    <a:pt x="10925" y="3488"/>
                    <a:pt x="10925" y="3395"/>
                  </a:cubicBezTo>
                  <a:lnTo>
                    <a:pt x="11635" y="2994"/>
                  </a:lnTo>
                  <a:cubicBezTo>
                    <a:pt x="11697" y="2963"/>
                    <a:pt x="11728" y="2902"/>
                    <a:pt x="11759" y="2840"/>
                  </a:cubicBezTo>
                  <a:cubicBezTo>
                    <a:pt x="11789" y="2747"/>
                    <a:pt x="11759" y="2686"/>
                    <a:pt x="11728" y="2624"/>
                  </a:cubicBezTo>
                  <a:lnTo>
                    <a:pt x="10894" y="1142"/>
                  </a:lnTo>
                  <a:cubicBezTo>
                    <a:pt x="10833" y="1060"/>
                    <a:pt x="10744" y="1005"/>
                    <a:pt x="10645" y="1005"/>
                  </a:cubicBezTo>
                  <a:cubicBezTo>
                    <a:pt x="10596" y="1005"/>
                    <a:pt x="10545" y="1019"/>
                    <a:pt x="10493" y="1050"/>
                  </a:cubicBezTo>
                  <a:lnTo>
                    <a:pt x="9783" y="1451"/>
                  </a:lnTo>
                  <a:cubicBezTo>
                    <a:pt x="9629" y="1328"/>
                    <a:pt x="9444" y="1235"/>
                    <a:pt x="9259" y="1142"/>
                  </a:cubicBezTo>
                  <a:lnTo>
                    <a:pt x="9259" y="278"/>
                  </a:lnTo>
                  <a:cubicBezTo>
                    <a:pt x="9259" y="124"/>
                    <a:pt x="9135" y="1"/>
                    <a:pt x="8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09" name="Google Shape;13709;p26"/>
          <p:cNvGrpSpPr/>
          <p:nvPr/>
        </p:nvGrpSpPr>
        <p:grpSpPr>
          <a:xfrm>
            <a:off x="4422034" y="3913495"/>
            <a:ext cx="274700" cy="485600"/>
            <a:chOff x="7057900" y="3602175"/>
            <a:chExt cx="206025" cy="364200"/>
          </a:xfrm>
        </p:grpSpPr>
        <p:sp>
          <p:nvSpPr>
            <p:cNvPr id="13710" name="Google Shape;13710;p26"/>
            <p:cNvSpPr/>
            <p:nvPr/>
          </p:nvSpPr>
          <p:spPr>
            <a:xfrm>
              <a:off x="7151250" y="39092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1"/>
                  </a:moveTo>
                  <a:cubicBezTo>
                    <a:pt x="124" y="1"/>
                    <a:pt x="0" y="309"/>
                    <a:pt x="186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30" y="562"/>
                    <a:pt x="679" y="450"/>
                    <a:pt x="679" y="278"/>
                  </a:cubicBezTo>
                  <a:cubicBezTo>
                    <a:pt x="679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1" name="Google Shape;13711;p26"/>
            <p:cNvSpPr/>
            <p:nvPr/>
          </p:nvSpPr>
          <p:spPr>
            <a:xfrm>
              <a:off x="7130425" y="3645375"/>
              <a:ext cx="61750" cy="13925"/>
            </a:xfrm>
            <a:custGeom>
              <a:avLst/>
              <a:gdLst/>
              <a:ahLst/>
              <a:cxnLst/>
              <a:rect l="l" t="t" r="r" b="b"/>
              <a:pathLst>
                <a:path w="2470" h="557" extrusionOk="0">
                  <a:moveTo>
                    <a:pt x="370" y="1"/>
                  </a:moveTo>
                  <a:cubicBezTo>
                    <a:pt x="0" y="1"/>
                    <a:pt x="0" y="556"/>
                    <a:pt x="370" y="556"/>
                  </a:cubicBezTo>
                  <a:lnTo>
                    <a:pt x="2068" y="556"/>
                  </a:lnTo>
                  <a:cubicBezTo>
                    <a:pt x="2469" y="556"/>
                    <a:pt x="2469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2" name="Google Shape;13712;p26"/>
            <p:cNvSpPr/>
            <p:nvPr/>
          </p:nvSpPr>
          <p:spPr>
            <a:xfrm>
              <a:off x="7096475" y="3727175"/>
              <a:ext cx="130400" cy="114200"/>
            </a:xfrm>
            <a:custGeom>
              <a:avLst/>
              <a:gdLst/>
              <a:ahLst/>
              <a:cxnLst/>
              <a:rect l="l" t="t" r="r" b="b"/>
              <a:pathLst>
                <a:path w="5216" h="4568" extrusionOk="0">
                  <a:moveTo>
                    <a:pt x="3734" y="587"/>
                  </a:moveTo>
                  <a:cubicBezTo>
                    <a:pt x="4228" y="587"/>
                    <a:pt x="4629" y="1049"/>
                    <a:pt x="4599" y="1543"/>
                  </a:cubicBezTo>
                  <a:cubicBezTo>
                    <a:pt x="4599" y="2315"/>
                    <a:pt x="3734" y="2932"/>
                    <a:pt x="2593" y="3889"/>
                  </a:cubicBezTo>
                  <a:cubicBezTo>
                    <a:pt x="1389" y="2839"/>
                    <a:pt x="617" y="2284"/>
                    <a:pt x="617" y="1543"/>
                  </a:cubicBezTo>
                  <a:cubicBezTo>
                    <a:pt x="587" y="1049"/>
                    <a:pt x="957" y="587"/>
                    <a:pt x="1482" y="587"/>
                  </a:cubicBezTo>
                  <a:cubicBezTo>
                    <a:pt x="2099" y="587"/>
                    <a:pt x="2315" y="1358"/>
                    <a:pt x="2315" y="1358"/>
                  </a:cubicBezTo>
                  <a:cubicBezTo>
                    <a:pt x="2361" y="1497"/>
                    <a:pt x="2485" y="1566"/>
                    <a:pt x="2604" y="1566"/>
                  </a:cubicBezTo>
                  <a:cubicBezTo>
                    <a:pt x="2724" y="1566"/>
                    <a:pt x="2839" y="1497"/>
                    <a:pt x="2870" y="1358"/>
                  </a:cubicBezTo>
                  <a:cubicBezTo>
                    <a:pt x="2870" y="1358"/>
                    <a:pt x="3086" y="587"/>
                    <a:pt x="3734" y="587"/>
                  </a:cubicBezTo>
                  <a:close/>
                  <a:moveTo>
                    <a:pt x="1482" y="0"/>
                  </a:moveTo>
                  <a:cubicBezTo>
                    <a:pt x="648" y="0"/>
                    <a:pt x="0" y="710"/>
                    <a:pt x="62" y="1543"/>
                  </a:cubicBezTo>
                  <a:cubicBezTo>
                    <a:pt x="62" y="2623"/>
                    <a:pt x="1019" y="3272"/>
                    <a:pt x="2407" y="4475"/>
                  </a:cubicBezTo>
                  <a:cubicBezTo>
                    <a:pt x="2469" y="4537"/>
                    <a:pt x="2539" y="4568"/>
                    <a:pt x="2608" y="4568"/>
                  </a:cubicBezTo>
                  <a:cubicBezTo>
                    <a:pt x="2677" y="4568"/>
                    <a:pt x="2747" y="4537"/>
                    <a:pt x="2809" y="4475"/>
                  </a:cubicBezTo>
                  <a:cubicBezTo>
                    <a:pt x="4197" y="3272"/>
                    <a:pt x="5185" y="2623"/>
                    <a:pt x="5185" y="1543"/>
                  </a:cubicBezTo>
                  <a:lnTo>
                    <a:pt x="5154" y="1543"/>
                  </a:lnTo>
                  <a:cubicBezTo>
                    <a:pt x="5216" y="710"/>
                    <a:pt x="4568" y="0"/>
                    <a:pt x="3734" y="0"/>
                  </a:cubicBezTo>
                  <a:cubicBezTo>
                    <a:pt x="3472" y="417"/>
                    <a:pt x="3032" y="625"/>
                    <a:pt x="2596" y="625"/>
                  </a:cubicBezTo>
                  <a:cubicBezTo>
                    <a:pt x="2161" y="625"/>
                    <a:pt x="1728" y="417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3" name="Google Shape;13713;p26"/>
            <p:cNvSpPr/>
            <p:nvPr/>
          </p:nvSpPr>
          <p:spPr>
            <a:xfrm>
              <a:off x="7153550" y="3951675"/>
              <a:ext cx="14700" cy="13925"/>
            </a:xfrm>
            <a:custGeom>
              <a:avLst/>
              <a:gdLst/>
              <a:ahLst/>
              <a:cxnLst/>
              <a:rect l="l" t="t" r="r" b="b"/>
              <a:pathLst>
                <a:path w="588" h="557" extrusionOk="0">
                  <a:moveTo>
                    <a:pt x="294" y="1"/>
                  </a:moveTo>
                  <a:cubicBezTo>
                    <a:pt x="148" y="1"/>
                    <a:pt x="1" y="94"/>
                    <a:pt x="1" y="279"/>
                  </a:cubicBezTo>
                  <a:cubicBezTo>
                    <a:pt x="1" y="464"/>
                    <a:pt x="148" y="556"/>
                    <a:pt x="294" y="556"/>
                  </a:cubicBezTo>
                  <a:cubicBezTo>
                    <a:pt x="441" y="556"/>
                    <a:pt x="587" y="464"/>
                    <a:pt x="587" y="279"/>
                  </a:cubicBezTo>
                  <a:cubicBezTo>
                    <a:pt x="587" y="94"/>
                    <a:pt x="441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4" name="Google Shape;13714;p26"/>
            <p:cNvSpPr/>
            <p:nvPr/>
          </p:nvSpPr>
          <p:spPr>
            <a:xfrm>
              <a:off x="7057900" y="3602175"/>
              <a:ext cx="206025" cy="364200"/>
            </a:xfrm>
            <a:custGeom>
              <a:avLst/>
              <a:gdLst/>
              <a:ahLst/>
              <a:cxnLst/>
              <a:rect l="l" t="t" r="r" b="b"/>
              <a:pathLst>
                <a:path w="8241" h="14568" extrusionOk="0">
                  <a:moveTo>
                    <a:pt x="7376" y="1"/>
                  </a:moveTo>
                  <a:lnTo>
                    <a:pt x="7376" y="31"/>
                  </a:lnTo>
                  <a:lnTo>
                    <a:pt x="864" y="31"/>
                  </a:lnTo>
                  <a:cubicBezTo>
                    <a:pt x="401" y="31"/>
                    <a:pt x="0" y="402"/>
                    <a:pt x="0" y="896"/>
                  </a:cubicBezTo>
                  <a:lnTo>
                    <a:pt x="0" y="13703"/>
                  </a:lnTo>
                  <a:cubicBezTo>
                    <a:pt x="0" y="14197"/>
                    <a:pt x="401" y="14567"/>
                    <a:pt x="864" y="14567"/>
                  </a:cubicBezTo>
                  <a:lnTo>
                    <a:pt x="2839" y="14567"/>
                  </a:lnTo>
                  <a:cubicBezTo>
                    <a:pt x="2994" y="14567"/>
                    <a:pt x="3117" y="14444"/>
                    <a:pt x="3117" y="14290"/>
                  </a:cubicBezTo>
                  <a:cubicBezTo>
                    <a:pt x="3117" y="14149"/>
                    <a:pt x="3014" y="14008"/>
                    <a:pt x="2879" y="14008"/>
                  </a:cubicBezTo>
                  <a:cubicBezTo>
                    <a:pt x="2866" y="14008"/>
                    <a:pt x="2853" y="14009"/>
                    <a:pt x="2839" y="14012"/>
                  </a:cubicBezTo>
                  <a:lnTo>
                    <a:pt x="864" y="14012"/>
                  </a:lnTo>
                  <a:cubicBezTo>
                    <a:pt x="710" y="14012"/>
                    <a:pt x="556" y="13858"/>
                    <a:pt x="556" y="13703"/>
                  </a:cubicBezTo>
                  <a:lnTo>
                    <a:pt x="556" y="865"/>
                  </a:lnTo>
                  <a:cubicBezTo>
                    <a:pt x="556" y="710"/>
                    <a:pt x="710" y="587"/>
                    <a:pt x="864" y="587"/>
                  </a:cubicBezTo>
                  <a:lnTo>
                    <a:pt x="7376" y="587"/>
                  </a:lnTo>
                  <a:cubicBezTo>
                    <a:pt x="7530" y="587"/>
                    <a:pt x="7654" y="710"/>
                    <a:pt x="7654" y="865"/>
                  </a:cubicBezTo>
                  <a:lnTo>
                    <a:pt x="7654" y="13703"/>
                  </a:lnTo>
                  <a:cubicBezTo>
                    <a:pt x="7654" y="13858"/>
                    <a:pt x="7530" y="13981"/>
                    <a:pt x="7376" y="13981"/>
                  </a:cubicBezTo>
                  <a:lnTo>
                    <a:pt x="5401" y="13981"/>
                  </a:lnTo>
                  <a:cubicBezTo>
                    <a:pt x="5247" y="13981"/>
                    <a:pt x="5092" y="14104"/>
                    <a:pt x="5123" y="14259"/>
                  </a:cubicBezTo>
                  <a:cubicBezTo>
                    <a:pt x="5123" y="14413"/>
                    <a:pt x="5247" y="14536"/>
                    <a:pt x="5401" y="14536"/>
                  </a:cubicBezTo>
                  <a:lnTo>
                    <a:pt x="7376" y="14536"/>
                  </a:lnTo>
                  <a:cubicBezTo>
                    <a:pt x="7839" y="14536"/>
                    <a:pt x="8240" y="14166"/>
                    <a:pt x="8240" y="13703"/>
                  </a:cubicBezTo>
                  <a:lnTo>
                    <a:pt x="8240" y="865"/>
                  </a:lnTo>
                  <a:cubicBezTo>
                    <a:pt x="8240" y="402"/>
                    <a:pt x="7839" y="1"/>
                    <a:pt x="7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15" name="Google Shape;13715;p26"/>
          <p:cNvGrpSpPr/>
          <p:nvPr/>
        </p:nvGrpSpPr>
        <p:grpSpPr>
          <a:xfrm>
            <a:off x="5320701" y="3914011"/>
            <a:ext cx="484567" cy="484567"/>
            <a:chOff x="6242375" y="4171575"/>
            <a:chExt cx="363425" cy="363425"/>
          </a:xfrm>
        </p:grpSpPr>
        <p:sp>
          <p:nvSpPr>
            <p:cNvPr id="13716" name="Google Shape;13716;p26"/>
            <p:cNvSpPr/>
            <p:nvPr/>
          </p:nvSpPr>
          <p:spPr>
            <a:xfrm>
              <a:off x="6479225" y="4367550"/>
              <a:ext cx="86450" cy="13900"/>
            </a:xfrm>
            <a:custGeom>
              <a:avLst/>
              <a:gdLst/>
              <a:ahLst/>
              <a:cxnLst/>
              <a:rect l="l" t="t" r="r" b="b"/>
              <a:pathLst>
                <a:path w="3458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087" y="556"/>
                  </a:lnTo>
                  <a:cubicBezTo>
                    <a:pt x="3457" y="556"/>
                    <a:pt x="3457" y="0"/>
                    <a:pt x="3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7" name="Google Shape;13717;p26"/>
            <p:cNvSpPr/>
            <p:nvPr/>
          </p:nvSpPr>
          <p:spPr>
            <a:xfrm>
              <a:off x="6499700" y="4409875"/>
              <a:ext cx="67050" cy="14125"/>
            </a:xfrm>
            <a:custGeom>
              <a:avLst/>
              <a:gdLst/>
              <a:ahLst/>
              <a:cxnLst/>
              <a:rect l="l" t="t" r="r" b="b"/>
              <a:pathLst>
                <a:path w="2682" h="565" extrusionOk="0">
                  <a:moveTo>
                    <a:pt x="335" y="1"/>
                  </a:moveTo>
                  <a:cubicBezTo>
                    <a:pt x="1" y="1"/>
                    <a:pt x="1" y="564"/>
                    <a:pt x="335" y="564"/>
                  </a:cubicBezTo>
                  <a:cubicBezTo>
                    <a:pt x="351" y="564"/>
                    <a:pt x="368" y="563"/>
                    <a:pt x="385" y="560"/>
                  </a:cubicBezTo>
                  <a:lnTo>
                    <a:pt x="2268" y="560"/>
                  </a:lnTo>
                  <a:cubicBezTo>
                    <a:pt x="2287" y="563"/>
                    <a:pt x="2305" y="564"/>
                    <a:pt x="2322" y="564"/>
                  </a:cubicBezTo>
                  <a:cubicBezTo>
                    <a:pt x="2682" y="564"/>
                    <a:pt x="2682" y="1"/>
                    <a:pt x="2322" y="1"/>
                  </a:cubicBezTo>
                  <a:cubicBezTo>
                    <a:pt x="2305" y="1"/>
                    <a:pt x="2287" y="2"/>
                    <a:pt x="2268" y="5"/>
                  </a:cubicBezTo>
                  <a:lnTo>
                    <a:pt x="385" y="5"/>
                  </a:lnTo>
                  <a:cubicBezTo>
                    <a:pt x="368" y="2"/>
                    <a:pt x="351" y="1"/>
                    <a:pt x="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8" name="Google Shape;13718;p26"/>
            <p:cNvSpPr/>
            <p:nvPr/>
          </p:nvSpPr>
          <p:spPr>
            <a:xfrm>
              <a:off x="6477925" y="4452400"/>
              <a:ext cx="89050" cy="14725"/>
            </a:xfrm>
            <a:custGeom>
              <a:avLst/>
              <a:gdLst/>
              <a:ahLst/>
              <a:cxnLst/>
              <a:rect l="l" t="t" r="r" b="b"/>
              <a:pathLst>
                <a:path w="3562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3139" y="588"/>
                  </a:lnTo>
                  <a:cubicBezTo>
                    <a:pt x="3149" y="588"/>
                    <a:pt x="3159" y="589"/>
                    <a:pt x="3168" y="589"/>
                  </a:cubicBezTo>
                  <a:cubicBezTo>
                    <a:pt x="3561" y="589"/>
                    <a:pt x="3561" y="0"/>
                    <a:pt x="3168" y="0"/>
                  </a:cubicBezTo>
                  <a:cubicBezTo>
                    <a:pt x="3159" y="0"/>
                    <a:pt x="3149" y="1"/>
                    <a:pt x="3139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19" name="Google Shape;13719;p26"/>
            <p:cNvSpPr/>
            <p:nvPr/>
          </p:nvSpPr>
          <p:spPr>
            <a:xfrm>
              <a:off x="6459950" y="4520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78" y="0"/>
                  </a:moveTo>
                  <a:cubicBezTo>
                    <a:pt x="124" y="0"/>
                    <a:pt x="0" y="154"/>
                    <a:pt x="0" y="309"/>
                  </a:cubicBezTo>
                  <a:cubicBezTo>
                    <a:pt x="0" y="463"/>
                    <a:pt x="124" y="586"/>
                    <a:pt x="278" y="586"/>
                  </a:cubicBezTo>
                  <a:cubicBezTo>
                    <a:pt x="432" y="586"/>
                    <a:pt x="587" y="463"/>
                    <a:pt x="587" y="309"/>
                  </a:cubicBezTo>
                  <a:cubicBezTo>
                    <a:pt x="587" y="154"/>
                    <a:pt x="432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0" name="Google Shape;13720;p26"/>
            <p:cNvSpPr/>
            <p:nvPr/>
          </p:nvSpPr>
          <p:spPr>
            <a:xfrm>
              <a:off x="6242375" y="417157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8703" y="556"/>
                  </a:moveTo>
                  <a:lnTo>
                    <a:pt x="8703" y="1698"/>
                  </a:lnTo>
                  <a:lnTo>
                    <a:pt x="617" y="1698"/>
                  </a:lnTo>
                  <a:lnTo>
                    <a:pt x="617" y="865"/>
                  </a:lnTo>
                  <a:cubicBezTo>
                    <a:pt x="617" y="710"/>
                    <a:pt x="741" y="556"/>
                    <a:pt x="895" y="556"/>
                  </a:cubicBezTo>
                  <a:close/>
                  <a:moveTo>
                    <a:pt x="10123" y="556"/>
                  </a:moveTo>
                  <a:cubicBezTo>
                    <a:pt x="10277" y="556"/>
                    <a:pt x="10401" y="710"/>
                    <a:pt x="10401" y="865"/>
                  </a:cubicBezTo>
                  <a:lnTo>
                    <a:pt x="10401" y="1698"/>
                  </a:lnTo>
                  <a:lnTo>
                    <a:pt x="9290" y="1698"/>
                  </a:lnTo>
                  <a:lnTo>
                    <a:pt x="9290" y="556"/>
                  </a:lnTo>
                  <a:close/>
                  <a:moveTo>
                    <a:pt x="12283" y="4815"/>
                  </a:moveTo>
                  <a:lnTo>
                    <a:pt x="12283" y="5957"/>
                  </a:lnTo>
                  <a:lnTo>
                    <a:pt x="4166" y="5957"/>
                  </a:lnTo>
                  <a:lnTo>
                    <a:pt x="4166" y="5124"/>
                  </a:lnTo>
                  <a:cubicBezTo>
                    <a:pt x="4166" y="4938"/>
                    <a:pt x="4290" y="4815"/>
                    <a:pt x="4444" y="4815"/>
                  </a:cubicBezTo>
                  <a:close/>
                  <a:moveTo>
                    <a:pt x="13703" y="4815"/>
                  </a:moveTo>
                  <a:cubicBezTo>
                    <a:pt x="13857" y="4815"/>
                    <a:pt x="13981" y="4938"/>
                    <a:pt x="13981" y="5124"/>
                  </a:cubicBezTo>
                  <a:lnTo>
                    <a:pt x="13981" y="5957"/>
                  </a:lnTo>
                  <a:lnTo>
                    <a:pt x="12839" y="5957"/>
                  </a:lnTo>
                  <a:lnTo>
                    <a:pt x="12839" y="4815"/>
                  </a:lnTo>
                  <a:close/>
                  <a:moveTo>
                    <a:pt x="10401" y="2284"/>
                  </a:moveTo>
                  <a:lnTo>
                    <a:pt x="10401" y="4260"/>
                  </a:lnTo>
                  <a:lnTo>
                    <a:pt x="4444" y="4260"/>
                  </a:lnTo>
                  <a:cubicBezTo>
                    <a:pt x="3981" y="4260"/>
                    <a:pt x="3611" y="4630"/>
                    <a:pt x="3611" y="5124"/>
                  </a:cubicBezTo>
                  <a:lnTo>
                    <a:pt x="3611" y="8673"/>
                  </a:lnTo>
                  <a:lnTo>
                    <a:pt x="2870" y="8673"/>
                  </a:lnTo>
                  <a:cubicBezTo>
                    <a:pt x="2853" y="8674"/>
                    <a:pt x="2836" y="8675"/>
                    <a:pt x="2819" y="8675"/>
                  </a:cubicBezTo>
                  <a:cubicBezTo>
                    <a:pt x="2506" y="8675"/>
                    <a:pt x="2284" y="8410"/>
                    <a:pt x="2284" y="8117"/>
                  </a:cubicBezTo>
                  <a:cubicBezTo>
                    <a:pt x="2315" y="7901"/>
                    <a:pt x="2160" y="7793"/>
                    <a:pt x="2006" y="7793"/>
                  </a:cubicBezTo>
                  <a:cubicBezTo>
                    <a:pt x="1852" y="7793"/>
                    <a:pt x="1697" y="7901"/>
                    <a:pt x="1728" y="8117"/>
                  </a:cubicBezTo>
                  <a:lnTo>
                    <a:pt x="1728" y="9537"/>
                  </a:lnTo>
                  <a:lnTo>
                    <a:pt x="864" y="9537"/>
                  </a:lnTo>
                  <a:cubicBezTo>
                    <a:pt x="710" y="9537"/>
                    <a:pt x="586" y="9413"/>
                    <a:pt x="586" y="9259"/>
                  </a:cubicBezTo>
                  <a:lnTo>
                    <a:pt x="586" y="2284"/>
                  </a:lnTo>
                  <a:close/>
                  <a:moveTo>
                    <a:pt x="6728" y="8642"/>
                  </a:moveTo>
                  <a:lnTo>
                    <a:pt x="8487" y="9815"/>
                  </a:lnTo>
                  <a:lnTo>
                    <a:pt x="6728" y="10957"/>
                  </a:lnTo>
                  <a:lnTo>
                    <a:pt x="6728" y="10648"/>
                  </a:lnTo>
                  <a:cubicBezTo>
                    <a:pt x="6728" y="10494"/>
                    <a:pt x="6605" y="10370"/>
                    <a:pt x="6450" y="10370"/>
                  </a:cubicBezTo>
                  <a:lnTo>
                    <a:pt x="2870" y="10370"/>
                  </a:lnTo>
                  <a:cubicBezTo>
                    <a:pt x="2531" y="10370"/>
                    <a:pt x="2284" y="10092"/>
                    <a:pt x="2284" y="9784"/>
                  </a:cubicBezTo>
                  <a:lnTo>
                    <a:pt x="2284" y="9074"/>
                  </a:lnTo>
                  <a:cubicBezTo>
                    <a:pt x="2469" y="9167"/>
                    <a:pt x="2654" y="9228"/>
                    <a:pt x="2870" y="9228"/>
                  </a:cubicBezTo>
                  <a:lnTo>
                    <a:pt x="6450" y="9259"/>
                  </a:lnTo>
                  <a:cubicBezTo>
                    <a:pt x="6605" y="9259"/>
                    <a:pt x="6728" y="9136"/>
                    <a:pt x="6728" y="8981"/>
                  </a:cubicBezTo>
                  <a:lnTo>
                    <a:pt x="6728" y="8642"/>
                  </a:lnTo>
                  <a:close/>
                  <a:moveTo>
                    <a:pt x="864" y="1"/>
                  </a:moveTo>
                  <a:cubicBezTo>
                    <a:pt x="401" y="1"/>
                    <a:pt x="0" y="371"/>
                    <a:pt x="0" y="865"/>
                  </a:cubicBezTo>
                  <a:lnTo>
                    <a:pt x="0" y="9259"/>
                  </a:lnTo>
                  <a:cubicBezTo>
                    <a:pt x="0" y="9722"/>
                    <a:pt x="401" y="10092"/>
                    <a:pt x="864" y="10092"/>
                  </a:cubicBezTo>
                  <a:lnTo>
                    <a:pt x="1759" y="10092"/>
                  </a:lnTo>
                  <a:cubicBezTo>
                    <a:pt x="1883" y="10586"/>
                    <a:pt x="2346" y="10957"/>
                    <a:pt x="2839" y="10957"/>
                  </a:cubicBezTo>
                  <a:lnTo>
                    <a:pt x="3580" y="10957"/>
                  </a:lnTo>
                  <a:lnTo>
                    <a:pt x="3580" y="13672"/>
                  </a:lnTo>
                  <a:cubicBezTo>
                    <a:pt x="3580" y="14166"/>
                    <a:pt x="3981" y="14536"/>
                    <a:pt x="4444" y="14536"/>
                  </a:cubicBezTo>
                  <a:lnTo>
                    <a:pt x="7716" y="14536"/>
                  </a:lnTo>
                  <a:cubicBezTo>
                    <a:pt x="7870" y="14536"/>
                    <a:pt x="7993" y="14413"/>
                    <a:pt x="7993" y="14259"/>
                  </a:cubicBezTo>
                  <a:cubicBezTo>
                    <a:pt x="7993" y="14104"/>
                    <a:pt x="7870" y="13950"/>
                    <a:pt x="7716" y="13950"/>
                  </a:cubicBezTo>
                  <a:lnTo>
                    <a:pt x="4444" y="13950"/>
                  </a:lnTo>
                  <a:cubicBezTo>
                    <a:pt x="4290" y="13950"/>
                    <a:pt x="4166" y="13827"/>
                    <a:pt x="4166" y="13672"/>
                  </a:cubicBezTo>
                  <a:lnTo>
                    <a:pt x="4166" y="10957"/>
                  </a:lnTo>
                  <a:lnTo>
                    <a:pt x="6142" y="10957"/>
                  </a:lnTo>
                  <a:lnTo>
                    <a:pt x="6142" y="11512"/>
                  </a:lnTo>
                  <a:cubicBezTo>
                    <a:pt x="6142" y="11635"/>
                    <a:pt x="6203" y="11728"/>
                    <a:pt x="6296" y="11759"/>
                  </a:cubicBezTo>
                  <a:cubicBezTo>
                    <a:pt x="6342" y="11790"/>
                    <a:pt x="6388" y="11805"/>
                    <a:pt x="6435" y="11805"/>
                  </a:cubicBezTo>
                  <a:cubicBezTo>
                    <a:pt x="6481" y="11805"/>
                    <a:pt x="6527" y="11790"/>
                    <a:pt x="6574" y="11759"/>
                  </a:cubicBezTo>
                  <a:lnTo>
                    <a:pt x="9135" y="10062"/>
                  </a:lnTo>
                  <a:cubicBezTo>
                    <a:pt x="9320" y="9969"/>
                    <a:pt x="9320" y="9722"/>
                    <a:pt x="9135" y="9599"/>
                  </a:cubicBezTo>
                  <a:lnTo>
                    <a:pt x="6574" y="7901"/>
                  </a:lnTo>
                  <a:cubicBezTo>
                    <a:pt x="6523" y="7867"/>
                    <a:pt x="6468" y="7852"/>
                    <a:pt x="6414" y="7852"/>
                  </a:cubicBezTo>
                  <a:cubicBezTo>
                    <a:pt x="6272" y="7852"/>
                    <a:pt x="6142" y="7960"/>
                    <a:pt x="6142" y="8117"/>
                  </a:cubicBezTo>
                  <a:lnTo>
                    <a:pt x="6142" y="8673"/>
                  </a:lnTo>
                  <a:lnTo>
                    <a:pt x="4166" y="8673"/>
                  </a:lnTo>
                  <a:lnTo>
                    <a:pt x="4166" y="6543"/>
                  </a:lnTo>
                  <a:lnTo>
                    <a:pt x="13981" y="6543"/>
                  </a:lnTo>
                  <a:lnTo>
                    <a:pt x="13981" y="13672"/>
                  </a:lnTo>
                  <a:cubicBezTo>
                    <a:pt x="13981" y="13827"/>
                    <a:pt x="13857" y="13981"/>
                    <a:pt x="13703" y="13981"/>
                  </a:cubicBezTo>
                  <a:lnTo>
                    <a:pt x="10246" y="13981"/>
                  </a:lnTo>
                  <a:cubicBezTo>
                    <a:pt x="10092" y="13981"/>
                    <a:pt x="9968" y="14104"/>
                    <a:pt x="9968" y="14259"/>
                  </a:cubicBezTo>
                  <a:cubicBezTo>
                    <a:pt x="9968" y="14413"/>
                    <a:pt x="10092" y="14536"/>
                    <a:pt x="10246" y="14536"/>
                  </a:cubicBezTo>
                  <a:lnTo>
                    <a:pt x="13703" y="14536"/>
                  </a:lnTo>
                  <a:cubicBezTo>
                    <a:pt x="14166" y="14536"/>
                    <a:pt x="14536" y="14166"/>
                    <a:pt x="14536" y="13672"/>
                  </a:cubicBezTo>
                  <a:lnTo>
                    <a:pt x="14536" y="5124"/>
                  </a:lnTo>
                  <a:cubicBezTo>
                    <a:pt x="14536" y="4630"/>
                    <a:pt x="14166" y="4260"/>
                    <a:pt x="13703" y="4260"/>
                  </a:cubicBezTo>
                  <a:lnTo>
                    <a:pt x="10987" y="4260"/>
                  </a:lnTo>
                  <a:lnTo>
                    <a:pt x="10987" y="865"/>
                  </a:lnTo>
                  <a:cubicBezTo>
                    <a:pt x="10987" y="371"/>
                    <a:pt x="10586" y="1"/>
                    <a:pt x="101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21" name="Google Shape;13721;p26"/>
          <p:cNvGrpSpPr/>
          <p:nvPr/>
        </p:nvGrpSpPr>
        <p:grpSpPr>
          <a:xfrm>
            <a:off x="6335201" y="3914011"/>
            <a:ext cx="484567" cy="484567"/>
            <a:chOff x="5497050" y="4171575"/>
            <a:chExt cx="363425" cy="363425"/>
          </a:xfrm>
        </p:grpSpPr>
        <p:sp>
          <p:nvSpPr>
            <p:cNvPr id="13722" name="Google Shape;13722;p26"/>
            <p:cNvSpPr/>
            <p:nvPr/>
          </p:nvSpPr>
          <p:spPr>
            <a:xfrm>
              <a:off x="5769400" y="4214000"/>
              <a:ext cx="40150" cy="14700"/>
            </a:xfrm>
            <a:custGeom>
              <a:avLst/>
              <a:gdLst/>
              <a:ahLst/>
              <a:cxnLst/>
              <a:rect l="l" t="t" r="r" b="b"/>
              <a:pathLst>
                <a:path w="1606" h="588" extrusionOk="0">
                  <a:moveTo>
                    <a:pt x="371" y="1"/>
                  </a:moveTo>
                  <a:cubicBezTo>
                    <a:pt x="1" y="1"/>
                    <a:pt x="1" y="587"/>
                    <a:pt x="371" y="587"/>
                  </a:cubicBezTo>
                  <a:lnTo>
                    <a:pt x="1235" y="587"/>
                  </a:lnTo>
                  <a:cubicBezTo>
                    <a:pt x="1606" y="587"/>
                    <a:pt x="1606" y="1"/>
                    <a:pt x="12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3" name="Google Shape;13723;p26"/>
            <p:cNvSpPr/>
            <p:nvPr/>
          </p:nvSpPr>
          <p:spPr>
            <a:xfrm>
              <a:off x="5497050" y="417157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395" y="587"/>
                  </a:moveTo>
                  <a:cubicBezTo>
                    <a:pt x="13703" y="587"/>
                    <a:pt x="13950" y="834"/>
                    <a:pt x="13981" y="1142"/>
                  </a:cubicBezTo>
                  <a:lnTo>
                    <a:pt x="13981" y="6975"/>
                  </a:lnTo>
                  <a:lnTo>
                    <a:pt x="9413" y="6975"/>
                  </a:lnTo>
                  <a:lnTo>
                    <a:pt x="9413" y="1142"/>
                  </a:lnTo>
                  <a:cubicBezTo>
                    <a:pt x="9413" y="834"/>
                    <a:pt x="9691" y="587"/>
                    <a:pt x="10000" y="587"/>
                  </a:cubicBezTo>
                  <a:close/>
                  <a:moveTo>
                    <a:pt x="13981" y="7562"/>
                  </a:moveTo>
                  <a:lnTo>
                    <a:pt x="13981" y="8117"/>
                  </a:lnTo>
                  <a:cubicBezTo>
                    <a:pt x="13981" y="8426"/>
                    <a:pt x="13703" y="8673"/>
                    <a:pt x="13395" y="8673"/>
                  </a:cubicBezTo>
                  <a:lnTo>
                    <a:pt x="13395" y="8704"/>
                  </a:lnTo>
                  <a:lnTo>
                    <a:pt x="10000" y="8704"/>
                  </a:lnTo>
                  <a:cubicBezTo>
                    <a:pt x="9691" y="8704"/>
                    <a:pt x="9413" y="8457"/>
                    <a:pt x="9413" y="8148"/>
                  </a:cubicBezTo>
                  <a:lnTo>
                    <a:pt x="9413" y="7562"/>
                  </a:lnTo>
                  <a:close/>
                  <a:moveTo>
                    <a:pt x="8858" y="3148"/>
                  </a:moveTo>
                  <a:lnTo>
                    <a:pt x="8858" y="8117"/>
                  </a:lnTo>
                  <a:cubicBezTo>
                    <a:pt x="8858" y="8734"/>
                    <a:pt x="9383" y="9228"/>
                    <a:pt x="10000" y="9259"/>
                  </a:cubicBezTo>
                  <a:lnTo>
                    <a:pt x="12253" y="9259"/>
                  </a:lnTo>
                  <a:lnTo>
                    <a:pt x="12253" y="10401"/>
                  </a:lnTo>
                  <a:lnTo>
                    <a:pt x="7685" y="10401"/>
                  </a:lnTo>
                  <a:cubicBezTo>
                    <a:pt x="7676" y="10400"/>
                    <a:pt x="7667" y="10400"/>
                    <a:pt x="7658" y="10400"/>
                  </a:cubicBezTo>
                  <a:cubicBezTo>
                    <a:pt x="7293" y="10400"/>
                    <a:pt x="7293" y="10988"/>
                    <a:pt x="7658" y="10988"/>
                  </a:cubicBezTo>
                  <a:cubicBezTo>
                    <a:pt x="7667" y="10988"/>
                    <a:pt x="7676" y="10988"/>
                    <a:pt x="7685" y="10987"/>
                  </a:cubicBezTo>
                  <a:lnTo>
                    <a:pt x="12253" y="10987"/>
                  </a:lnTo>
                  <a:lnTo>
                    <a:pt x="12253" y="11821"/>
                  </a:lnTo>
                  <a:cubicBezTo>
                    <a:pt x="12253" y="11975"/>
                    <a:pt x="12129" y="12098"/>
                    <a:pt x="11975" y="12098"/>
                  </a:cubicBezTo>
                  <a:lnTo>
                    <a:pt x="865" y="12098"/>
                  </a:lnTo>
                  <a:cubicBezTo>
                    <a:pt x="679" y="12098"/>
                    <a:pt x="556" y="11975"/>
                    <a:pt x="556" y="11821"/>
                  </a:cubicBezTo>
                  <a:lnTo>
                    <a:pt x="556" y="10987"/>
                  </a:lnTo>
                  <a:lnTo>
                    <a:pt x="5124" y="10987"/>
                  </a:lnTo>
                  <a:cubicBezTo>
                    <a:pt x="5463" y="10926"/>
                    <a:pt x="5463" y="10432"/>
                    <a:pt x="5124" y="10401"/>
                  </a:cubicBezTo>
                  <a:lnTo>
                    <a:pt x="587" y="10401"/>
                  </a:lnTo>
                  <a:lnTo>
                    <a:pt x="587" y="3426"/>
                  </a:lnTo>
                  <a:cubicBezTo>
                    <a:pt x="587" y="3272"/>
                    <a:pt x="710" y="3148"/>
                    <a:pt x="865" y="3148"/>
                  </a:cubicBezTo>
                  <a:close/>
                  <a:moveTo>
                    <a:pt x="7839" y="12685"/>
                  </a:moveTo>
                  <a:lnTo>
                    <a:pt x="7839" y="13981"/>
                  </a:lnTo>
                  <a:lnTo>
                    <a:pt x="5000" y="13981"/>
                  </a:lnTo>
                  <a:lnTo>
                    <a:pt x="5000" y="12685"/>
                  </a:lnTo>
                  <a:close/>
                  <a:moveTo>
                    <a:pt x="13395" y="1"/>
                  </a:moveTo>
                  <a:lnTo>
                    <a:pt x="13395" y="31"/>
                  </a:lnTo>
                  <a:lnTo>
                    <a:pt x="10000" y="31"/>
                  </a:lnTo>
                  <a:cubicBezTo>
                    <a:pt x="9383" y="31"/>
                    <a:pt x="8858" y="525"/>
                    <a:pt x="8858" y="1142"/>
                  </a:cubicBezTo>
                  <a:lnTo>
                    <a:pt x="8858" y="2562"/>
                  </a:lnTo>
                  <a:lnTo>
                    <a:pt x="865" y="2562"/>
                  </a:lnTo>
                  <a:cubicBezTo>
                    <a:pt x="371" y="2562"/>
                    <a:pt x="1" y="2963"/>
                    <a:pt x="1" y="3426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65" y="12685"/>
                  </a:cubicBezTo>
                  <a:lnTo>
                    <a:pt x="4414" y="12685"/>
                  </a:lnTo>
                  <a:lnTo>
                    <a:pt x="4414" y="13981"/>
                  </a:lnTo>
                  <a:lnTo>
                    <a:pt x="2994" y="13981"/>
                  </a:lnTo>
                  <a:cubicBezTo>
                    <a:pt x="2840" y="13981"/>
                    <a:pt x="2716" y="14104"/>
                    <a:pt x="2716" y="14259"/>
                  </a:cubicBezTo>
                  <a:cubicBezTo>
                    <a:pt x="2716" y="14413"/>
                    <a:pt x="2840" y="14536"/>
                    <a:pt x="2994" y="14536"/>
                  </a:cubicBezTo>
                  <a:lnTo>
                    <a:pt x="9815" y="14536"/>
                  </a:lnTo>
                  <a:cubicBezTo>
                    <a:pt x="9969" y="14536"/>
                    <a:pt x="10092" y="14413"/>
                    <a:pt x="10092" y="14259"/>
                  </a:cubicBezTo>
                  <a:cubicBezTo>
                    <a:pt x="10092" y="14104"/>
                    <a:pt x="9969" y="13981"/>
                    <a:pt x="9815" y="13981"/>
                  </a:cubicBezTo>
                  <a:lnTo>
                    <a:pt x="8395" y="13981"/>
                  </a:lnTo>
                  <a:lnTo>
                    <a:pt x="8395" y="12685"/>
                  </a:lnTo>
                  <a:lnTo>
                    <a:pt x="11975" y="12685"/>
                  </a:lnTo>
                  <a:cubicBezTo>
                    <a:pt x="12438" y="12685"/>
                    <a:pt x="12839" y="12284"/>
                    <a:pt x="12808" y="11821"/>
                  </a:cubicBezTo>
                  <a:lnTo>
                    <a:pt x="12808" y="9259"/>
                  </a:lnTo>
                  <a:lnTo>
                    <a:pt x="13395" y="9259"/>
                  </a:lnTo>
                  <a:cubicBezTo>
                    <a:pt x="14012" y="9259"/>
                    <a:pt x="14536" y="8765"/>
                    <a:pt x="14536" y="8148"/>
                  </a:cubicBezTo>
                  <a:lnTo>
                    <a:pt x="14536" y="1142"/>
                  </a:lnTo>
                  <a:cubicBezTo>
                    <a:pt x="14536" y="494"/>
                    <a:pt x="14012" y="1"/>
                    <a:pt x="13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4" name="Google Shape;13724;p26"/>
            <p:cNvSpPr/>
            <p:nvPr/>
          </p:nvSpPr>
          <p:spPr>
            <a:xfrm>
              <a:off x="5647500" y="4431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0"/>
                  </a:moveTo>
                  <a:cubicBezTo>
                    <a:pt x="155" y="0"/>
                    <a:pt x="1" y="309"/>
                    <a:pt x="186" y="463"/>
                  </a:cubicBezTo>
                  <a:cubicBezTo>
                    <a:pt x="247" y="525"/>
                    <a:pt x="323" y="552"/>
                    <a:pt x="396" y="552"/>
                  </a:cubicBezTo>
                  <a:cubicBezTo>
                    <a:pt x="542" y="552"/>
                    <a:pt x="680" y="442"/>
                    <a:pt x="680" y="278"/>
                  </a:cubicBezTo>
                  <a:cubicBezTo>
                    <a:pt x="680" y="123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25" name="Google Shape;13725;p26"/>
          <p:cNvGrpSpPr/>
          <p:nvPr/>
        </p:nvGrpSpPr>
        <p:grpSpPr>
          <a:xfrm>
            <a:off x="7286634" y="3947945"/>
            <a:ext cx="484567" cy="416700"/>
            <a:chOff x="4747100" y="4197050"/>
            <a:chExt cx="363425" cy="312525"/>
          </a:xfrm>
        </p:grpSpPr>
        <p:sp>
          <p:nvSpPr>
            <p:cNvPr id="13726" name="Google Shape;13726;p26"/>
            <p:cNvSpPr/>
            <p:nvPr/>
          </p:nvSpPr>
          <p:spPr>
            <a:xfrm>
              <a:off x="5006350" y="4323950"/>
              <a:ext cx="15075" cy="78525"/>
            </a:xfrm>
            <a:custGeom>
              <a:avLst/>
              <a:gdLst/>
              <a:ahLst/>
              <a:cxnLst/>
              <a:rect l="l" t="t" r="r" b="b"/>
              <a:pathLst>
                <a:path w="603" h="3141" extrusionOk="0">
                  <a:moveTo>
                    <a:pt x="297" y="1"/>
                  </a:moveTo>
                  <a:cubicBezTo>
                    <a:pt x="147" y="1"/>
                    <a:pt x="0" y="109"/>
                    <a:pt x="31" y="325"/>
                  </a:cubicBezTo>
                  <a:lnTo>
                    <a:pt x="31" y="2886"/>
                  </a:lnTo>
                  <a:cubicBezTo>
                    <a:pt x="47" y="3056"/>
                    <a:pt x="178" y="3141"/>
                    <a:pt x="309" y="3141"/>
                  </a:cubicBezTo>
                  <a:cubicBezTo>
                    <a:pt x="440" y="3141"/>
                    <a:pt x="571" y="3056"/>
                    <a:pt x="587" y="2886"/>
                  </a:cubicBezTo>
                  <a:lnTo>
                    <a:pt x="587" y="325"/>
                  </a:lnTo>
                  <a:cubicBezTo>
                    <a:pt x="602" y="109"/>
                    <a:pt x="448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7" name="Google Shape;13727;p26"/>
            <p:cNvSpPr/>
            <p:nvPr/>
          </p:nvSpPr>
          <p:spPr>
            <a:xfrm>
              <a:off x="5049550" y="4303700"/>
              <a:ext cx="13925" cy="120200"/>
            </a:xfrm>
            <a:custGeom>
              <a:avLst/>
              <a:gdLst/>
              <a:ahLst/>
              <a:cxnLst/>
              <a:rect l="l" t="t" r="r" b="b"/>
              <a:pathLst>
                <a:path w="557" h="4808" extrusionOk="0">
                  <a:moveTo>
                    <a:pt x="278" y="1"/>
                  </a:moveTo>
                  <a:cubicBezTo>
                    <a:pt x="140" y="1"/>
                    <a:pt x="1" y="101"/>
                    <a:pt x="1" y="302"/>
                  </a:cubicBezTo>
                  <a:lnTo>
                    <a:pt x="1" y="4530"/>
                  </a:lnTo>
                  <a:cubicBezTo>
                    <a:pt x="1" y="4715"/>
                    <a:pt x="140" y="4807"/>
                    <a:pt x="278" y="4807"/>
                  </a:cubicBezTo>
                  <a:cubicBezTo>
                    <a:pt x="417" y="4807"/>
                    <a:pt x="556" y="4715"/>
                    <a:pt x="556" y="4530"/>
                  </a:cubicBezTo>
                  <a:lnTo>
                    <a:pt x="556" y="302"/>
                  </a:lnTo>
                  <a:cubicBezTo>
                    <a:pt x="556" y="101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8" name="Google Shape;13728;p26"/>
            <p:cNvSpPr/>
            <p:nvPr/>
          </p:nvSpPr>
          <p:spPr>
            <a:xfrm>
              <a:off x="4781050" y="4282350"/>
              <a:ext cx="197550" cy="184750"/>
            </a:xfrm>
            <a:custGeom>
              <a:avLst/>
              <a:gdLst/>
              <a:ahLst/>
              <a:cxnLst/>
              <a:rect l="l" t="t" r="r" b="b"/>
              <a:pathLst>
                <a:path w="7902" h="7390" extrusionOk="0">
                  <a:moveTo>
                    <a:pt x="4198" y="2267"/>
                  </a:moveTo>
                  <a:lnTo>
                    <a:pt x="4198" y="4242"/>
                  </a:lnTo>
                  <a:lnTo>
                    <a:pt x="2068" y="4242"/>
                  </a:lnTo>
                  <a:cubicBezTo>
                    <a:pt x="1513" y="4242"/>
                    <a:pt x="1081" y="3810"/>
                    <a:pt x="1081" y="3254"/>
                  </a:cubicBezTo>
                  <a:cubicBezTo>
                    <a:pt x="1050" y="2699"/>
                    <a:pt x="1513" y="2267"/>
                    <a:pt x="2068" y="2267"/>
                  </a:cubicBezTo>
                  <a:close/>
                  <a:moveTo>
                    <a:pt x="7315" y="754"/>
                  </a:moveTo>
                  <a:lnTo>
                    <a:pt x="7315" y="5754"/>
                  </a:lnTo>
                  <a:lnTo>
                    <a:pt x="4753" y="4365"/>
                  </a:lnTo>
                  <a:lnTo>
                    <a:pt x="4753" y="2143"/>
                  </a:lnTo>
                  <a:lnTo>
                    <a:pt x="7315" y="754"/>
                  </a:lnTo>
                  <a:close/>
                  <a:moveTo>
                    <a:pt x="3334" y="4828"/>
                  </a:moveTo>
                  <a:lnTo>
                    <a:pt x="3334" y="6803"/>
                  </a:lnTo>
                  <a:lnTo>
                    <a:pt x="2778" y="6803"/>
                  </a:lnTo>
                  <a:lnTo>
                    <a:pt x="2778" y="4828"/>
                  </a:lnTo>
                  <a:close/>
                  <a:moveTo>
                    <a:pt x="7612" y="1"/>
                  </a:moveTo>
                  <a:cubicBezTo>
                    <a:pt x="7564" y="1"/>
                    <a:pt x="7515" y="14"/>
                    <a:pt x="7469" y="45"/>
                  </a:cubicBezTo>
                  <a:lnTo>
                    <a:pt x="4414" y="1711"/>
                  </a:lnTo>
                  <a:lnTo>
                    <a:pt x="2068" y="1711"/>
                  </a:lnTo>
                  <a:cubicBezTo>
                    <a:pt x="1" y="1711"/>
                    <a:pt x="1" y="4828"/>
                    <a:pt x="2068" y="4828"/>
                  </a:cubicBezTo>
                  <a:lnTo>
                    <a:pt x="2223" y="4828"/>
                  </a:lnTo>
                  <a:lnTo>
                    <a:pt x="2223" y="7081"/>
                  </a:lnTo>
                  <a:cubicBezTo>
                    <a:pt x="2223" y="7235"/>
                    <a:pt x="2346" y="7390"/>
                    <a:pt x="2501" y="7390"/>
                  </a:cubicBezTo>
                  <a:lnTo>
                    <a:pt x="3642" y="7390"/>
                  </a:lnTo>
                  <a:cubicBezTo>
                    <a:pt x="3797" y="7390"/>
                    <a:pt x="3920" y="7235"/>
                    <a:pt x="3920" y="7081"/>
                  </a:cubicBezTo>
                  <a:lnTo>
                    <a:pt x="3920" y="4828"/>
                  </a:lnTo>
                  <a:lnTo>
                    <a:pt x="4414" y="4828"/>
                  </a:lnTo>
                  <a:lnTo>
                    <a:pt x="7469" y="6495"/>
                  </a:lnTo>
                  <a:cubicBezTo>
                    <a:pt x="7512" y="6516"/>
                    <a:pt x="7557" y="6526"/>
                    <a:pt x="7603" y="6526"/>
                  </a:cubicBezTo>
                  <a:cubicBezTo>
                    <a:pt x="7755" y="6526"/>
                    <a:pt x="7901" y="6414"/>
                    <a:pt x="7901" y="6248"/>
                  </a:cubicBezTo>
                  <a:lnTo>
                    <a:pt x="7901" y="291"/>
                  </a:lnTo>
                  <a:cubicBezTo>
                    <a:pt x="7901" y="128"/>
                    <a:pt x="7761" y="1"/>
                    <a:pt x="76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29" name="Google Shape;13729;p26"/>
            <p:cNvSpPr/>
            <p:nvPr/>
          </p:nvSpPr>
          <p:spPr>
            <a:xfrm>
              <a:off x="4919150" y="44948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8" y="556"/>
                    <a:pt x="323" y="584"/>
                    <a:pt x="396" y="584"/>
                  </a:cubicBezTo>
                  <a:cubicBezTo>
                    <a:pt x="543" y="584"/>
                    <a:pt x="680" y="474"/>
                    <a:pt x="680" y="309"/>
                  </a:cubicBezTo>
                  <a:cubicBezTo>
                    <a:pt x="649" y="124"/>
                    <a:pt x="526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0" name="Google Shape;13730;p26"/>
            <p:cNvSpPr/>
            <p:nvPr/>
          </p:nvSpPr>
          <p:spPr>
            <a:xfrm>
              <a:off x="4747100" y="4197050"/>
              <a:ext cx="363425" cy="312525"/>
            </a:xfrm>
            <a:custGeom>
              <a:avLst/>
              <a:gdLst/>
              <a:ahLst/>
              <a:cxnLst/>
              <a:rect l="l" t="t" r="r" b="b"/>
              <a:pathLst>
                <a:path w="14537" h="12501" extrusionOk="0">
                  <a:moveTo>
                    <a:pt x="10401" y="586"/>
                  </a:moveTo>
                  <a:lnTo>
                    <a:pt x="10401" y="1697"/>
                  </a:lnTo>
                  <a:lnTo>
                    <a:pt x="556" y="1697"/>
                  </a:lnTo>
                  <a:lnTo>
                    <a:pt x="556" y="864"/>
                  </a:lnTo>
                  <a:cubicBezTo>
                    <a:pt x="556" y="710"/>
                    <a:pt x="680" y="586"/>
                    <a:pt x="834" y="586"/>
                  </a:cubicBezTo>
                  <a:close/>
                  <a:moveTo>
                    <a:pt x="13673" y="586"/>
                  </a:moveTo>
                  <a:cubicBezTo>
                    <a:pt x="13827" y="586"/>
                    <a:pt x="13950" y="710"/>
                    <a:pt x="13950" y="864"/>
                  </a:cubicBezTo>
                  <a:lnTo>
                    <a:pt x="13950" y="1697"/>
                  </a:lnTo>
                  <a:lnTo>
                    <a:pt x="10957" y="1697"/>
                  </a:lnTo>
                  <a:lnTo>
                    <a:pt x="10957" y="586"/>
                  </a:lnTo>
                  <a:close/>
                  <a:moveTo>
                    <a:pt x="865" y="0"/>
                  </a:moveTo>
                  <a:cubicBezTo>
                    <a:pt x="371" y="0"/>
                    <a:pt x="1" y="370"/>
                    <a:pt x="1" y="864"/>
                  </a:cubicBezTo>
                  <a:lnTo>
                    <a:pt x="1" y="11635"/>
                  </a:lnTo>
                  <a:cubicBezTo>
                    <a:pt x="1" y="12098"/>
                    <a:pt x="371" y="12499"/>
                    <a:pt x="865" y="12499"/>
                  </a:cubicBezTo>
                  <a:lnTo>
                    <a:pt x="5988" y="12499"/>
                  </a:lnTo>
                  <a:cubicBezTo>
                    <a:pt x="6327" y="12437"/>
                    <a:pt x="6327" y="11974"/>
                    <a:pt x="5988" y="11913"/>
                  </a:cubicBezTo>
                  <a:lnTo>
                    <a:pt x="865" y="11913"/>
                  </a:lnTo>
                  <a:cubicBezTo>
                    <a:pt x="680" y="11913"/>
                    <a:pt x="556" y="11789"/>
                    <a:pt x="556" y="11635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1635"/>
                  </a:lnTo>
                  <a:cubicBezTo>
                    <a:pt x="13950" y="11789"/>
                    <a:pt x="13827" y="11913"/>
                    <a:pt x="13673" y="11913"/>
                  </a:cubicBezTo>
                  <a:lnTo>
                    <a:pt x="8550" y="11913"/>
                  </a:lnTo>
                  <a:cubicBezTo>
                    <a:pt x="8539" y="11912"/>
                    <a:pt x="8530" y="11912"/>
                    <a:pt x="8520" y="11912"/>
                  </a:cubicBezTo>
                  <a:cubicBezTo>
                    <a:pt x="8127" y="11912"/>
                    <a:pt x="8127" y="12500"/>
                    <a:pt x="8520" y="12500"/>
                  </a:cubicBezTo>
                  <a:cubicBezTo>
                    <a:pt x="8530" y="12500"/>
                    <a:pt x="8539" y="12500"/>
                    <a:pt x="8550" y="12499"/>
                  </a:cubicBezTo>
                  <a:lnTo>
                    <a:pt x="13673" y="12499"/>
                  </a:lnTo>
                  <a:cubicBezTo>
                    <a:pt x="14136" y="12499"/>
                    <a:pt x="14537" y="12098"/>
                    <a:pt x="14537" y="11635"/>
                  </a:cubicBezTo>
                  <a:lnTo>
                    <a:pt x="14537" y="864"/>
                  </a:lnTo>
                  <a:cubicBezTo>
                    <a:pt x="14537" y="370"/>
                    <a:pt x="14136" y="0"/>
                    <a:pt x="13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31" name="Google Shape;13731;p26"/>
          <p:cNvGrpSpPr/>
          <p:nvPr/>
        </p:nvGrpSpPr>
        <p:grpSpPr>
          <a:xfrm>
            <a:off x="8266626" y="3913961"/>
            <a:ext cx="563500" cy="484667"/>
            <a:chOff x="3971700" y="4171500"/>
            <a:chExt cx="422625" cy="363500"/>
          </a:xfrm>
        </p:grpSpPr>
        <p:sp>
          <p:nvSpPr>
            <p:cNvPr id="13732" name="Google Shape;13732;p26"/>
            <p:cNvSpPr/>
            <p:nvPr/>
          </p:nvSpPr>
          <p:spPr>
            <a:xfrm>
              <a:off x="3971700" y="4176500"/>
              <a:ext cx="422625" cy="358500"/>
            </a:xfrm>
            <a:custGeom>
              <a:avLst/>
              <a:gdLst/>
              <a:ahLst/>
              <a:cxnLst/>
              <a:rect l="l" t="t" r="r" b="b"/>
              <a:pathLst>
                <a:path w="16905" h="14340" extrusionOk="0">
                  <a:moveTo>
                    <a:pt x="11024" y="5690"/>
                  </a:moveTo>
                  <a:cubicBezTo>
                    <a:pt x="14170" y="5690"/>
                    <a:pt x="16418" y="9597"/>
                    <a:pt x="14012" y="12395"/>
                  </a:cubicBezTo>
                  <a:lnTo>
                    <a:pt x="13981" y="12395"/>
                  </a:lnTo>
                  <a:cubicBezTo>
                    <a:pt x="13919" y="12488"/>
                    <a:pt x="13919" y="12642"/>
                    <a:pt x="13981" y="12735"/>
                  </a:cubicBezTo>
                  <a:lnTo>
                    <a:pt x="14722" y="13784"/>
                  </a:lnTo>
                  <a:lnTo>
                    <a:pt x="11018" y="13784"/>
                  </a:lnTo>
                  <a:cubicBezTo>
                    <a:pt x="11007" y="13784"/>
                    <a:pt x="10996" y="13784"/>
                    <a:pt x="10984" y="13784"/>
                  </a:cubicBezTo>
                  <a:cubicBezTo>
                    <a:pt x="6660" y="13784"/>
                    <a:pt x="5350" y="7915"/>
                    <a:pt x="9259" y="6099"/>
                  </a:cubicBezTo>
                  <a:cubicBezTo>
                    <a:pt x="9862" y="5817"/>
                    <a:pt x="10457" y="5690"/>
                    <a:pt x="11024" y="5690"/>
                  </a:cubicBezTo>
                  <a:close/>
                  <a:moveTo>
                    <a:pt x="6785" y="0"/>
                  </a:moveTo>
                  <a:cubicBezTo>
                    <a:pt x="6668" y="0"/>
                    <a:pt x="6568" y="83"/>
                    <a:pt x="6543" y="205"/>
                  </a:cubicBezTo>
                  <a:cubicBezTo>
                    <a:pt x="6482" y="328"/>
                    <a:pt x="6574" y="513"/>
                    <a:pt x="6729" y="544"/>
                  </a:cubicBezTo>
                  <a:cubicBezTo>
                    <a:pt x="8827" y="1192"/>
                    <a:pt x="10000" y="3445"/>
                    <a:pt x="9321" y="5575"/>
                  </a:cubicBezTo>
                  <a:cubicBezTo>
                    <a:pt x="8148" y="6038"/>
                    <a:pt x="7222" y="6933"/>
                    <a:pt x="6759" y="8105"/>
                  </a:cubicBezTo>
                  <a:cubicBezTo>
                    <a:pt x="6389" y="8260"/>
                    <a:pt x="5957" y="8321"/>
                    <a:pt x="5556" y="8321"/>
                  </a:cubicBezTo>
                  <a:lnTo>
                    <a:pt x="1821" y="8321"/>
                  </a:lnTo>
                  <a:lnTo>
                    <a:pt x="2562" y="7272"/>
                  </a:lnTo>
                  <a:cubicBezTo>
                    <a:pt x="2655" y="7180"/>
                    <a:pt x="2655" y="7025"/>
                    <a:pt x="2562" y="6933"/>
                  </a:cubicBezTo>
                  <a:cubicBezTo>
                    <a:pt x="680" y="4772"/>
                    <a:pt x="1636" y="1378"/>
                    <a:pt x="4383" y="544"/>
                  </a:cubicBezTo>
                  <a:cubicBezTo>
                    <a:pt x="4717" y="461"/>
                    <a:pt x="4599" y="2"/>
                    <a:pt x="4325" y="2"/>
                  </a:cubicBezTo>
                  <a:cubicBezTo>
                    <a:pt x="4295" y="2"/>
                    <a:pt x="4262" y="7"/>
                    <a:pt x="4229" y="20"/>
                  </a:cubicBezTo>
                  <a:cubicBezTo>
                    <a:pt x="1143" y="915"/>
                    <a:pt x="1" y="4649"/>
                    <a:pt x="2007" y="7149"/>
                  </a:cubicBezTo>
                  <a:lnTo>
                    <a:pt x="1050" y="8445"/>
                  </a:lnTo>
                  <a:cubicBezTo>
                    <a:pt x="988" y="8537"/>
                    <a:pt x="988" y="8661"/>
                    <a:pt x="1050" y="8754"/>
                  </a:cubicBezTo>
                  <a:cubicBezTo>
                    <a:pt x="1081" y="8846"/>
                    <a:pt x="1173" y="8908"/>
                    <a:pt x="1297" y="8908"/>
                  </a:cubicBezTo>
                  <a:lnTo>
                    <a:pt x="5525" y="8908"/>
                  </a:lnTo>
                  <a:cubicBezTo>
                    <a:pt x="5895" y="8908"/>
                    <a:pt x="6235" y="8877"/>
                    <a:pt x="6574" y="8784"/>
                  </a:cubicBezTo>
                  <a:lnTo>
                    <a:pt x="6574" y="8784"/>
                  </a:lnTo>
                  <a:cubicBezTo>
                    <a:pt x="5899" y="11608"/>
                    <a:pt x="8032" y="14340"/>
                    <a:pt x="10939" y="14340"/>
                  </a:cubicBezTo>
                  <a:cubicBezTo>
                    <a:pt x="10955" y="14340"/>
                    <a:pt x="10971" y="14340"/>
                    <a:pt x="10987" y="14339"/>
                  </a:cubicBezTo>
                  <a:lnTo>
                    <a:pt x="15216" y="14339"/>
                  </a:lnTo>
                  <a:cubicBezTo>
                    <a:pt x="15339" y="14339"/>
                    <a:pt x="15432" y="14278"/>
                    <a:pt x="15462" y="14185"/>
                  </a:cubicBezTo>
                  <a:cubicBezTo>
                    <a:pt x="15524" y="14093"/>
                    <a:pt x="15524" y="14000"/>
                    <a:pt x="15462" y="13907"/>
                  </a:cubicBezTo>
                  <a:lnTo>
                    <a:pt x="14537" y="12611"/>
                  </a:lnTo>
                  <a:cubicBezTo>
                    <a:pt x="16905" y="9628"/>
                    <a:pt x="14798" y="5266"/>
                    <a:pt x="11027" y="5266"/>
                  </a:cubicBezTo>
                  <a:cubicBezTo>
                    <a:pt x="11014" y="5266"/>
                    <a:pt x="11001" y="5266"/>
                    <a:pt x="10987" y="5266"/>
                  </a:cubicBezTo>
                  <a:cubicBezTo>
                    <a:pt x="10648" y="5266"/>
                    <a:pt x="10308" y="5297"/>
                    <a:pt x="9969" y="5359"/>
                  </a:cubicBezTo>
                  <a:cubicBezTo>
                    <a:pt x="10525" y="3044"/>
                    <a:pt x="9167" y="699"/>
                    <a:pt x="6883" y="20"/>
                  </a:cubicBezTo>
                  <a:cubicBezTo>
                    <a:pt x="6850" y="6"/>
                    <a:pt x="6817" y="0"/>
                    <a:pt x="67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3" name="Google Shape;13733;p26"/>
            <p:cNvSpPr/>
            <p:nvPr/>
          </p:nvSpPr>
          <p:spPr>
            <a:xfrm>
              <a:off x="4174625" y="4414625"/>
              <a:ext cx="144300" cy="13900"/>
            </a:xfrm>
            <a:custGeom>
              <a:avLst/>
              <a:gdLst/>
              <a:ahLst/>
              <a:cxnLst/>
              <a:rect l="l" t="t" r="r" b="b"/>
              <a:pathLst>
                <a:path w="5772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5432" y="556"/>
                  </a:lnTo>
                  <a:cubicBezTo>
                    <a:pt x="5771" y="525"/>
                    <a:pt x="5771" y="31"/>
                    <a:pt x="54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4" name="Google Shape;13734;p26"/>
            <p:cNvSpPr/>
            <p:nvPr/>
          </p:nvSpPr>
          <p:spPr>
            <a:xfrm>
              <a:off x="4194675" y="4457050"/>
              <a:ext cx="104200" cy="13900"/>
            </a:xfrm>
            <a:custGeom>
              <a:avLst/>
              <a:gdLst/>
              <a:ahLst/>
              <a:cxnLst/>
              <a:rect l="l" t="t" r="r" b="b"/>
              <a:pathLst>
                <a:path w="4168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797" y="556"/>
                  </a:lnTo>
                  <a:cubicBezTo>
                    <a:pt x="4167" y="556"/>
                    <a:pt x="4167" y="0"/>
                    <a:pt x="3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5" name="Google Shape;13735;p26"/>
            <p:cNvSpPr/>
            <p:nvPr/>
          </p:nvSpPr>
          <p:spPr>
            <a:xfrm>
              <a:off x="4195450" y="4371400"/>
              <a:ext cx="102650" cy="14700"/>
            </a:xfrm>
            <a:custGeom>
              <a:avLst/>
              <a:gdLst/>
              <a:ahLst/>
              <a:cxnLst/>
              <a:rect l="l" t="t" r="r" b="b"/>
              <a:pathLst>
                <a:path w="4106" h="588" extrusionOk="0">
                  <a:moveTo>
                    <a:pt x="340" y="1"/>
                  </a:moveTo>
                  <a:cubicBezTo>
                    <a:pt x="1" y="63"/>
                    <a:pt x="1" y="525"/>
                    <a:pt x="340" y="587"/>
                  </a:cubicBezTo>
                  <a:lnTo>
                    <a:pt x="3766" y="587"/>
                  </a:lnTo>
                  <a:cubicBezTo>
                    <a:pt x="4105" y="525"/>
                    <a:pt x="4105" y="63"/>
                    <a:pt x="3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6" name="Google Shape;13736;p26"/>
            <p:cNvSpPr/>
            <p:nvPr/>
          </p:nvSpPr>
          <p:spPr>
            <a:xfrm>
              <a:off x="4099925" y="4171500"/>
              <a:ext cx="18400" cy="13400"/>
            </a:xfrm>
            <a:custGeom>
              <a:avLst/>
              <a:gdLst/>
              <a:ahLst/>
              <a:cxnLst/>
              <a:rect l="l" t="t" r="r" b="b"/>
              <a:pathLst>
                <a:path w="736" h="536" extrusionOk="0">
                  <a:moveTo>
                    <a:pt x="469" y="1"/>
                  </a:moveTo>
                  <a:cubicBezTo>
                    <a:pt x="267" y="1"/>
                    <a:pt x="1" y="346"/>
                    <a:pt x="242" y="467"/>
                  </a:cubicBezTo>
                  <a:cubicBezTo>
                    <a:pt x="288" y="513"/>
                    <a:pt x="357" y="536"/>
                    <a:pt x="427" y="536"/>
                  </a:cubicBezTo>
                  <a:cubicBezTo>
                    <a:pt x="496" y="536"/>
                    <a:pt x="566" y="513"/>
                    <a:pt x="612" y="467"/>
                  </a:cubicBezTo>
                  <a:cubicBezTo>
                    <a:pt x="735" y="374"/>
                    <a:pt x="735" y="189"/>
                    <a:pt x="612" y="96"/>
                  </a:cubicBezTo>
                  <a:cubicBezTo>
                    <a:pt x="578" y="28"/>
                    <a:pt x="526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37" name="Google Shape;13737;p26"/>
          <p:cNvGrpSpPr/>
          <p:nvPr/>
        </p:nvGrpSpPr>
        <p:grpSpPr>
          <a:xfrm>
            <a:off x="9276534" y="3947961"/>
            <a:ext cx="483533" cy="416667"/>
            <a:chOff x="3247225" y="4197050"/>
            <a:chExt cx="362650" cy="312500"/>
          </a:xfrm>
        </p:grpSpPr>
        <p:sp>
          <p:nvSpPr>
            <p:cNvPr id="13738" name="Google Shape;13738;p26"/>
            <p:cNvSpPr/>
            <p:nvPr/>
          </p:nvSpPr>
          <p:spPr>
            <a:xfrm>
              <a:off x="3357550" y="4282575"/>
              <a:ext cx="57125" cy="56450"/>
            </a:xfrm>
            <a:custGeom>
              <a:avLst/>
              <a:gdLst/>
              <a:ahLst/>
              <a:cxnLst/>
              <a:rect l="l" t="t" r="r" b="b"/>
              <a:pathLst>
                <a:path w="2285" h="2258" extrusionOk="0">
                  <a:moveTo>
                    <a:pt x="1698" y="560"/>
                  </a:moveTo>
                  <a:lnTo>
                    <a:pt x="1698" y="1702"/>
                  </a:lnTo>
                  <a:lnTo>
                    <a:pt x="556" y="1702"/>
                  </a:lnTo>
                  <a:lnTo>
                    <a:pt x="556" y="560"/>
                  </a:lnTo>
                  <a:close/>
                  <a:moveTo>
                    <a:pt x="239" y="1"/>
                  </a:moveTo>
                  <a:cubicBezTo>
                    <a:pt x="103" y="1"/>
                    <a:pt x="1" y="142"/>
                    <a:pt x="1" y="282"/>
                  </a:cubicBezTo>
                  <a:lnTo>
                    <a:pt x="1" y="1980"/>
                  </a:lnTo>
                  <a:cubicBezTo>
                    <a:pt x="1" y="2134"/>
                    <a:pt x="124" y="2258"/>
                    <a:pt x="278" y="2258"/>
                  </a:cubicBezTo>
                  <a:lnTo>
                    <a:pt x="1976" y="2258"/>
                  </a:lnTo>
                  <a:cubicBezTo>
                    <a:pt x="2130" y="2258"/>
                    <a:pt x="2284" y="2134"/>
                    <a:pt x="2284" y="1980"/>
                  </a:cubicBezTo>
                  <a:lnTo>
                    <a:pt x="2284" y="282"/>
                  </a:lnTo>
                  <a:cubicBezTo>
                    <a:pt x="2284" y="142"/>
                    <a:pt x="2156" y="1"/>
                    <a:pt x="2016" y="1"/>
                  </a:cubicBezTo>
                  <a:cubicBezTo>
                    <a:pt x="2003" y="1"/>
                    <a:pt x="1989" y="2"/>
                    <a:pt x="1976" y="5"/>
                  </a:cubicBezTo>
                  <a:lnTo>
                    <a:pt x="278" y="5"/>
                  </a:lnTo>
                  <a:cubicBezTo>
                    <a:pt x="265" y="2"/>
                    <a:pt x="252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39" name="Google Shape;13739;p26"/>
            <p:cNvSpPr/>
            <p:nvPr/>
          </p:nvSpPr>
          <p:spPr>
            <a:xfrm>
              <a:off x="3441650" y="4282675"/>
              <a:ext cx="59425" cy="13925"/>
            </a:xfrm>
            <a:custGeom>
              <a:avLst/>
              <a:gdLst/>
              <a:ahLst/>
              <a:cxnLst/>
              <a:rect l="l" t="t" r="r" b="b"/>
              <a:pathLst>
                <a:path w="2377" h="557" extrusionOk="0">
                  <a:moveTo>
                    <a:pt x="340" y="1"/>
                  </a:moveTo>
                  <a:cubicBezTo>
                    <a:pt x="1" y="32"/>
                    <a:pt x="1" y="525"/>
                    <a:pt x="340" y="556"/>
                  </a:cubicBezTo>
                  <a:lnTo>
                    <a:pt x="2037" y="556"/>
                  </a:lnTo>
                  <a:cubicBezTo>
                    <a:pt x="2377" y="525"/>
                    <a:pt x="2377" y="32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0" name="Google Shape;13740;p26"/>
            <p:cNvSpPr/>
            <p:nvPr/>
          </p:nvSpPr>
          <p:spPr>
            <a:xfrm>
              <a:off x="3441650" y="4325125"/>
              <a:ext cx="59425" cy="13900"/>
            </a:xfrm>
            <a:custGeom>
              <a:avLst/>
              <a:gdLst/>
              <a:ahLst/>
              <a:cxnLst/>
              <a:rect l="l" t="t" r="r" b="b"/>
              <a:pathLst>
                <a:path w="2377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7" y="556"/>
                  </a:lnTo>
                  <a:cubicBezTo>
                    <a:pt x="2377" y="525"/>
                    <a:pt x="2377" y="31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1" name="Google Shape;13741;p26"/>
            <p:cNvSpPr/>
            <p:nvPr/>
          </p:nvSpPr>
          <p:spPr>
            <a:xfrm>
              <a:off x="3355225" y="4367550"/>
              <a:ext cx="146625" cy="13900"/>
            </a:xfrm>
            <a:custGeom>
              <a:avLst/>
              <a:gdLst/>
              <a:ahLst/>
              <a:cxnLst/>
              <a:rect l="l" t="t" r="r" b="b"/>
              <a:pathLst>
                <a:path w="5865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5494" y="556"/>
                  </a:lnTo>
                  <a:cubicBezTo>
                    <a:pt x="5865" y="556"/>
                    <a:pt x="5865" y="0"/>
                    <a:pt x="5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2" name="Google Shape;13742;p26"/>
            <p:cNvSpPr/>
            <p:nvPr/>
          </p:nvSpPr>
          <p:spPr>
            <a:xfrm>
              <a:off x="3419275" y="4495425"/>
              <a:ext cx="19325" cy="14125"/>
            </a:xfrm>
            <a:custGeom>
              <a:avLst/>
              <a:gdLst/>
              <a:ahLst/>
              <a:cxnLst/>
              <a:rect l="l" t="t" r="r" b="b"/>
              <a:pathLst>
                <a:path w="773" h="565" extrusionOk="0">
                  <a:moveTo>
                    <a:pt x="371" y="1"/>
                  </a:moveTo>
                  <a:cubicBezTo>
                    <a:pt x="301" y="1"/>
                    <a:pt x="232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56" y="70"/>
                  </a:cubicBezTo>
                  <a:cubicBezTo>
                    <a:pt x="510" y="24"/>
                    <a:pt x="440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3" name="Google Shape;13743;p26"/>
            <p:cNvSpPr/>
            <p:nvPr/>
          </p:nvSpPr>
          <p:spPr>
            <a:xfrm>
              <a:off x="3247225" y="4197050"/>
              <a:ext cx="362650" cy="311825"/>
            </a:xfrm>
            <a:custGeom>
              <a:avLst/>
              <a:gdLst/>
              <a:ahLst/>
              <a:cxnLst/>
              <a:rect l="l" t="t" r="r" b="b"/>
              <a:pathLst>
                <a:path w="14506" h="12473" extrusionOk="0">
                  <a:moveTo>
                    <a:pt x="3549" y="556"/>
                  </a:moveTo>
                  <a:lnTo>
                    <a:pt x="3549" y="586"/>
                  </a:lnTo>
                  <a:lnTo>
                    <a:pt x="9537" y="586"/>
                  </a:lnTo>
                  <a:lnTo>
                    <a:pt x="9537" y="1697"/>
                  </a:lnTo>
                  <a:lnTo>
                    <a:pt x="3272" y="1697"/>
                  </a:lnTo>
                  <a:lnTo>
                    <a:pt x="3272" y="864"/>
                  </a:lnTo>
                  <a:cubicBezTo>
                    <a:pt x="3272" y="679"/>
                    <a:pt x="3395" y="556"/>
                    <a:pt x="3549" y="556"/>
                  </a:cubicBezTo>
                  <a:close/>
                  <a:moveTo>
                    <a:pt x="10925" y="556"/>
                  </a:moveTo>
                  <a:cubicBezTo>
                    <a:pt x="11080" y="556"/>
                    <a:pt x="11234" y="679"/>
                    <a:pt x="11234" y="864"/>
                  </a:cubicBezTo>
                  <a:lnTo>
                    <a:pt x="11234" y="1697"/>
                  </a:lnTo>
                  <a:lnTo>
                    <a:pt x="10092" y="1697"/>
                  </a:lnTo>
                  <a:lnTo>
                    <a:pt x="10092" y="556"/>
                  </a:lnTo>
                  <a:close/>
                  <a:moveTo>
                    <a:pt x="11234" y="2284"/>
                  </a:moveTo>
                  <a:lnTo>
                    <a:pt x="11234" y="8240"/>
                  </a:lnTo>
                  <a:cubicBezTo>
                    <a:pt x="11234" y="8394"/>
                    <a:pt x="11080" y="8518"/>
                    <a:pt x="10925" y="8518"/>
                  </a:cubicBezTo>
                  <a:lnTo>
                    <a:pt x="3549" y="8518"/>
                  </a:lnTo>
                  <a:cubicBezTo>
                    <a:pt x="3395" y="8518"/>
                    <a:pt x="3272" y="8394"/>
                    <a:pt x="3272" y="8240"/>
                  </a:cubicBezTo>
                  <a:lnTo>
                    <a:pt x="3272" y="2284"/>
                  </a:lnTo>
                  <a:close/>
                  <a:moveTo>
                    <a:pt x="12808" y="3981"/>
                  </a:moveTo>
                  <a:cubicBezTo>
                    <a:pt x="12962" y="3981"/>
                    <a:pt x="13086" y="4105"/>
                    <a:pt x="13086" y="4259"/>
                  </a:cubicBezTo>
                  <a:lnTo>
                    <a:pt x="13086" y="10215"/>
                  </a:lnTo>
                  <a:lnTo>
                    <a:pt x="1420" y="10215"/>
                  </a:lnTo>
                  <a:lnTo>
                    <a:pt x="1389" y="4259"/>
                  </a:lnTo>
                  <a:cubicBezTo>
                    <a:pt x="1389" y="4105"/>
                    <a:pt x="1513" y="3981"/>
                    <a:pt x="1698" y="3981"/>
                  </a:cubicBezTo>
                  <a:lnTo>
                    <a:pt x="2716" y="3981"/>
                  </a:lnTo>
                  <a:lnTo>
                    <a:pt x="2716" y="8209"/>
                  </a:lnTo>
                  <a:cubicBezTo>
                    <a:pt x="2716" y="8703"/>
                    <a:pt x="3087" y="9073"/>
                    <a:pt x="3549" y="9073"/>
                  </a:cubicBezTo>
                  <a:lnTo>
                    <a:pt x="10925" y="9073"/>
                  </a:lnTo>
                  <a:cubicBezTo>
                    <a:pt x="11419" y="9073"/>
                    <a:pt x="11790" y="8703"/>
                    <a:pt x="11790" y="8209"/>
                  </a:cubicBezTo>
                  <a:lnTo>
                    <a:pt x="11790" y="3981"/>
                  </a:lnTo>
                  <a:close/>
                  <a:moveTo>
                    <a:pt x="3549" y="0"/>
                  </a:moveTo>
                  <a:cubicBezTo>
                    <a:pt x="3087" y="0"/>
                    <a:pt x="2716" y="401"/>
                    <a:pt x="2716" y="864"/>
                  </a:cubicBezTo>
                  <a:lnTo>
                    <a:pt x="2716" y="3426"/>
                  </a:lnTo>
                  <a:lnTo>
                    <a:pt x="1698" y="3426"/>
                  </a:lnTo>
                  <a:cubicBezTo>
                    <a:pt x="1681" y="3425"/>
                    <a:pt x="1664" y="3424"/>
                    <a:pt x="1648" y="3424"/>
                  </a:cubicBezTo>
                  <a:cubicBezTo>
                    <a:pt x="1206" y="3424"/>
                    <a:pt x="834" y="3813"/>
                    <a:pt x="834" y="4259"/>
                  </a:cubicBezTo>
                  <a:lnTo>
                    <a:pt x="834" y="10215"/>
                  </a:lnTo>
                  <a:lnTo>
                    <a:pt x="278" y="10215"/>
                  </a:lnTo>
                  <a:cubicBezTo>
                    <a:pt x="124" y="10215"/>
                    <a:pt x="0" y="10339"/>
                    <a:pt x="0" y="10493"/>
                  </a:cubicBezTo>
                  <a:lnTo>
                    <a:pt x="0" y="11357"/>
                  </a:lnTo>
                  <a:cubicBezTo>
                    <a:pt x="0" y="11974"/>
                    <a:pt x="525" y="12468"/>
                    <a:pt x="1142" y="12468"/>
                  </a:cubicBezTo>
                  <a:lnTo>
                    <a:pt x="5988" y="12468"/>
                  </a:lnTo>
                  <a:cubicBezTo>
                    <a:pt x="6296" y="12437"/>
                    <a:pt x="6296" y="11944"/>
                    <a:pt x="5988" y="11913"/>
                  </a:cubicBezTo>
                  <a:lnTo>
                    <a:pt x="1111" y="11913"/>
                  </a:lnTo>
                  <a:cubicBezTo>
                    <a:pt x="803" y="11913"/>
                    <a:pt x="556" y="11635"/>
                    <a:pt x="587" y="11357"/>
                  </a:cubicBezTo>
                  <a:lnTo>
                    <a:pt x="587" y="10771"/>
                  </a:lnTo>
                  <a:lnTo>
                    <a:pt x="13981" y="10771"/>
                  </a:lnTo>
                  <a:lnTo>
                    <a:pt x="13981" y="11357"/>
                  </a:lnTo>
                  <a:cubicBezTo>
                    <a:pt x="13981" y="11666"/>
                    <a:pt x="13703" y="11913"/>
                    <a:pt x="13394" y="11913"/>
                  </a:cubicBezTo>
                  <a:lnTo>
                    <a:pt x="8518" y="11913"/>
                  </a:lnTo>
                  <a:cubicBezTo>
                    <a:pt x="8501" y="11910"/>
                    <a:pt x="8484" y="11909"/>
                    <a:pt x="8468" y="11909"/>
                  </a:cubicBezTo>
                  <a:cubicBezTo>
                    <a:pt x="8134" y="11909"/>
                    <a:pt x="8134" y="12472"/>
                    <a:pt x="8468" y="12472"/>
                  </a:cubicBezTo>
                  <a:cubicBezTo>
                    <a:pt x="8484" y="12472"/>
                    <a:pt x="8501" y="12471"/>
                    <a:pt x="8518" y="12468"/>
                  </a:cubicBezTo>
                  <a:lnTo>
                    <a:pt x="13394" y="12468"/>
                  </a:lnTo>
                  <a:cubicBezTo>
                    <a:pt x="14012" y="12468"/>
                    <a:pt x="14505" y="11974"/>
                    <a:pt x="14505" y="11357"/>
                  </a:cubicBezTo>
                  <a:lnTo>
                    <a:pt x="14505" y="10493"/>
                  </a:lnTo>
                  <a:cubicBezTo>
                    <a:pt x="14505" y="10339"/>
                    <a:pt x="14382" y="10215"/>
                    <a:pt x="14228" y="10215"/>
                  </a:cubicBezTo>
                  <a:lnTo>
                    <a:pt x="13672" y="10215"/>
                  </a:lnTo>
                  <a:lnTo>
                    <a:pt x="13672" y="4259"/>
                  </a:lnTo>
                  <a:cubicBezTo>
                    <a:pt x="13672" y="3796"/>
                    <a:pt x="13271" y="3426"/>
                    <a:pt x="12808" y="3426"/>
                  </a:cubicBezTo>
                  <a:lnTo>
                    <a:pt x="11790" y="3426"/>
                  </a:lnTo>
                  <a:lnTo>
                    <a:pt x="11790" y="864"/>
                  </a:lnTo>
                  <a:cubicBezTo>
                    <a:pt x="11790" y="370"/>
                    <a:pt x="11419" y="0"/>
                    <a:pt x="10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44" name="Google Shape;13744;p26"/>
          <p:cNvGrpSpPr/>
          <p:nvPr/>
        </p:nvGrpSpPr>
        <p:grpSpPr>
          <a:xfrm>
            <a:off x="10303209" y="3914011"/>
            <a:ext cx="488700" cy="484567"/>
            <a:chOff x="2491100" y="4171575"/>
            <a:chExt cx="366525" cy="363425"/>
          </a:xfrm>
        </p:grpSpPr>
        <p:sp>
          <p:nvSpPr>
            <p:cNvPr id="13745" name="Google Shape;13745;p26"/>
            <p:cNvSpPr/>
            <p:nvPr/>
          </p:nvSpPr>
          <p:spPr>
            <a:xfrm>
              <a:off x="2636150" y="4303500"/>
              <a:ext cx="66375" cy="57025"/>
            </a:xfrm>
            <a:custGeom>
              <a:avLst/>
              <a:gdLst/>
              <a:ahLst/>
              <a:cxnLst/>
              <a:rect l="l" t="t" r="r" b="b"/>
              <a:pathLst>
                <a:path w="2655" h="2281" extrusionOk="0">
                  <a:moveTo>
                    <a:pt x="1528" y="564"/>
                  </a:moveTo>
                  <a:cubicBezTo>
                    <a:pt x="1822" y="564"/>
                    <a:pt x="2099" y="791"/>
                    <a:pt x="2099" y="1143"/>
                  </a:cubicBezTo>
                  <a:cubicBezTo>
                    <a:pt x="2099" y="1451"/>
                    <a:pt x="1852" y="1698"/>
                    <a:pt x="1513" y="1698"/>
                  </a:cubicBezTo>
                  <a:cubicBezTo>
                    <a:pt x="1019" y="1698"/>
                    <a:pt x="741" y="1081"/>
                    <a:pt x="1112" y="742"/>
                  </a:cubicBezTo>
                  <a:cubicBezTo>
                    <a:pt x="1234" y="619"/>
                    <a:pt x="1383" y="564"/>
                    <a:pt x="1528" y="564"/>
                  </a:cubicBezTo>
                  <a:close/>
                  <a:moveTo>
                    <a:pt x="1513" y="1"/>
                  </a:moveTo>
                  <a:cubicBezTo>
                    <a:pt x="525" y="1"/>
                    <a:pt x="1" y="1205"/>
                    <a:pt x="711" y="1945"/>
                  </a:cubicBezTo>
                  <a:cubicBezTo>
                    <a:pt x="942" y="2177"/>
                    <a:pt x="1230" y="2280"/>
                    <a:pt x="1512" y="2280"/>
                  </a:cubicBezTo>
                  <a:cubicBezTo>
                    <a:pt x="2094" y="2280"/>
                    <a:pt x="2655" y="1839"/>
                    <a:pt x="2655" y="1174"/>
                  </a:cubicBezTo>
                  <a:cubicBezTo>
                    <a:pt x="2655" y="526"/>
                    <a:pt x="216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6" name="Google Shape;13746;p26"/>
            <p:cNvSpPr/>
            <p:nvPr/>
          </p:nvSpPr>
          <p:spPr>
            <a:xfrm>
              <a:off x="2491100" y="4171575"/>
              <a:ext cx="366525" cy="363425"/>
            </a:xfrm>
            <a:custGeom>
              <a:avLst/>
              <a:gdLst/>
              <a:ahLst/>
              <a:cxnLst/>
              <a:rect l="l" t="t" r="r" b="b"/>
              <a:pathLst>
                <a:path w="14661" h="14537" extrusionOk="0">
                  <a:moveTo>
                    <a:pt x="7037" y="2439"/>
                  </a:moveTo>
                  <a:lnTo>
                    <a:pt x="7037" y="3581"/>
                  </a:lnTo>
                  <a:cubicBezTo>
                    <a:pt x="5216" y="3735"/>
                    <a:pt x="3797" y="5185"/>
                    <a:pt x="3642" y="6975"/>
                  </a:cubicBezTo>
                  <a:lnTo>
                    <a:pt x="2501" y="6975"/>
                  </a:lnTo>
                  <a:cubicBezTo>
                    <a:pt x="2655" y="4537"/>
                    <a:pt x="4599" y="2593"/>
                    <a:pt x="7037" y="2439"/>
                  </a:cubicBezTo>
                  <a:close/>
                  <a:moveTo>
                    <a:pt x="7624" y="2439"/>
                  </a:moveTo>
                  <a:cubicBezTo>
                    <a:pt x="10062" y="2593"/>
                    <a:pt x="12006" y="4537"/>
                    <a:pt x="12129" y="6975"/>
                  </a:cubicBezTo>
                  <a:lnTo>
                    <a:pt x="11018" y="6975"/>
                  </a:lnTo>
                  <a:cubicBezTo>
                    <a:pt x="10864" y="5185"/>
                    <a:pt x="9414" y="3735"/>
                    <a:pt x="7624" y="3581"/>
                  </a:cubicBezTo>
                  <a:lnTo>
                    <a:pt x="7624" y="2439"/>
                  </a:lnTo>
                  <a:close/>
                  <a:moveTo>
                    <a:pt x="7315" y="4136"/>
                  </a:moveTo>
                  <a:cubicBezTo>
                    <a:pt x="10247" y="4136"/>
                    <a:pt x="11574" y="7809"/>
                    <a:pt x="9321" y="9691"/>
                  </a:cubicBezTo>
                  <a:cubicBezTo>
                    <a:pt x="9228" y="8457"/>
                    <a:pt x="8279" y="7839"/>
                    <a:pt x="7330" y="7839"/>
                  </a:cubicBezTo>
                  <a:cubicBezTo>
                    <a:pt x="6381" y="7839"/>
                    <a:pt x="5432" y="8457"/>
                    <a:pt x="5340" y="9691"/>
                  </a:cubicBezTo>
                  <a:cubicBezTo>
                    <a:pt x="3087" y="7809"/>
                    <a:pt x="4414" y="4136"/>
                    <a:pt x="7315" y="4136"/>
                  </a:cubicBezTo>
                  <a:close/>
                  <a:moveTo>
                    <a:pt x="7315" y="8403"/>
                  </a:moveTo>
                  <a:cubicBezTo>
                    <a:pt x="8025" y="8403"/>
                    <a:pt x="8735" y="8873"/>
                    <a:pt x="8735" y="9815"/>
                  </a:cubicBezTo>
                  <a:lnTo>
                    <a:pt x="8735" y="10062"/>
                  </a:lnTo>
                  <a:cubicBezTo>
                    <a:pt x="8303" y="10278"/>
                    <a:pt x="7816" y="10386"/>
                    <a:pt x="7327" y="10386"/>
                  </a:cubicBezTo>
                  <a:cubicBezTo>
                    <a:pt x="6837" y="10386"/>
                    <a:pt x="6343" y="10278"/>
                    <a:pt x="5895" y="10062"/>
                  </a:cubicBezTo>
                  <a:lnTo>
                    <a:pt x="5895" y="9815"/>
                  </a:lnTo>
                  <a:cubicBezTo>
                    <a:pt x="5895" y="8873"/>
                    <a:pt x="6605" y="8403"/>
                    <a:pt x="7315" y="8403"/>
                  </a:cubicBezTo>
                  <a:close/>
                  <a:moveTo>
                    <a:pt x="3673" y="7562"/>
                  </a:moveTo>
                  <a:cubicBezTo>
                    <a:pt x="3797" y="9352"/>
                    <a:pt x="5247" y="10802"/>
                    <a:pt x="7068" y="10957"/>
                  </a:cubicBezTo>
                  <a:lnTo>
                    <a:pt x="7068" y="12068"/>
                  </a:lnTo>
                  <a:cubicBezTo>
                    <a:pt x="4630" y="11944"/>
                    <a:pt x="2686" y="10000"/>
                    <a:pt x="2531" y="7562"/>
                  </a:cubicBezTo>
                  <a:close/>
                  <a:moveTo>
                    <a:pt x="7330" y="1"/>
                  </a:moveTo>
                  <a:cubicBezTo>
                    <a:pt x="7184" y="1"/>
                    <a:pt x="7037" y="93"/>
                    <a:pt x="7037" y="278"/>
                  </a:cubicBezTo>
                  <a:lnTo>
                    <a:pt x="7037" y="1883"/>
                  </a:lnTo>
                  <a:cubicBezTo>
                    <a:pt x="4291" y="2037"/>
                    <a:pt x="2099" y="4229"/>
                    <a:pt x="1945" y="6975"/>
                  </a:cubicBezTo>
                  <a:lnTo>
                    <a:pt x="340" y="6975"/>
                  </a:lnTo>
                  <a:cubicBezTo>
                    <a:pt x="1" y="7037"/>
                    <a:pt x="1" y="7500"/>
                    <a:pt x="340" y="7562"/>
                  </a:cubicBezTo>
                  <a:lnTo>
                    <a:pt x="1945" y="7562"/>
                  </a:lnTo>
                  <a:cubicBezTo>
                    <a:pt x="2099" y="10308"/>
                    <a:pt x="4291" y="12500"/>
                    <a:pt x="7037" y="12654"/>
                  </a:cubicBezTo>
                  <a:lnTo>
                    <a:pt x="7037" y="14259"/>
                  </a:lnTo>
                  <a:cubicBezTo>
                    <a:pt x="7037" y="14444"/>
                    <a:pt x="7184" y="14536"/>
                    <a:pt x="7330" y="14536"/>
                  </a:cubicBezTo>
                  <a:cubicBezTo>
                    <a:pt x="7477" y="14536"/>
                    <a:pt x="7624" y="14444"/>
                    <a:pt x="7624" y="14259"/>
                  </a:cubicBezTo>
                  <a:lnTo>
                    <a:pt x="7624" y="12654"/>
                  </a:lnTo>
                  <a:cubicBezTo>
                    <a:pt x="8611" y="12592"/>
                    <a:pt x="9599" y="12253"/>
                    <a:pt x="10432" y="11666"/>
                  </a:cubicBezTo>
                  <a:cubicBezTo>
                    <a:pt x="10555" y="11574"/>
                    <a:pt x="10586" y="11419"/>
                    <a:pt x="10494" y="11296"/>
                  </a:cubicBezTo>
                  <a:cubicBezTo>
                    <a:pt x="10438" y="11221"/>
                    <a:pt x="10359" y="11180"/>
                    <a:pt x="10278" y="11180"/>
                  </a:cubicBezTo>
                  <a:cubicBezTo>
                    <a:pt x="10226" y="11180"/>
                    <a:pt x="10172" y="11198"/>
                    <a:pt x="10123" y="11234"/>
                  </a:cubicBezTo>
                  <a:cubicBezTo>
                    <a:pt x="9383" y="11728"/>
                    <a:pt x="8519" y="12037"/>
                    <a:pt x="7624" y="12098"/>
                  </a:cubicBezTo>
                  <a:lnTo>
                    <a:pt x="7624" y="10957"/>
                  </a:lnTo>
                  <a:cubicBezTo>
                    <a:pt x="9444" y="10802"/>
                    <a:pt x="10864" y="9383"/>
                    <a:pt x="11018" y="7562"/>
                  </a:cubicBezTo>
                  <a:lnTo>
                    <a:pt x="12160" y="7562"/>
                  </a:lnTo>
                  <a:cubicBezTo>
                    <a:pt x="12129" y="8210"/>
                    <a:pt x="11975" y="8827"/>
                    <a:pt x="11666" y="9413"/>
                  </a:cubicBezTo>
                  <a:cubicBezTo>
                    <a:pt x="11523" y="9639"/>
                    <a:pt x="11733" y="9850"/>
                    <a:pt x="11935" y="9850"/>
                  </a:cubicBezTo>
                  <a:cubicBezTo>
                    <a:pt x="12038" y="9850"/>
                    <a:pt x="12139" y="9795"/>
                    <a:pt x="12191" y="9660"/>
                  </a:cubicBezTo>
                  <a:cubicBezTo>
                    <a:pt x="12500" y="9012"/>
                    <a:pt x="12685" y="8302"/>
                    <a:pt x="12716" y="7562"/>
                  </a:cubicBezTo>
                  <a:lnTo>
                    <a:pt x="14321" y="7562"/>
                  </a:lnTo>
                  <a:cubicBezTo>
                    <a:pt x="14660" y="7531"/>
                    <a:pt x="14660" y="7037"/>
                    <a:pt x="14321" y="7006"/>
                  </a:cubicBezTo>
                  <a:lnTo>
                    <a:pt x="14321" y="6975"/>
                  </a:lnTo>
                  <a:lnTo>
                    <a:pt x="12716" y="6975"/>
                  </a:lnTo>
                  <a:cubicBezTo>
                    <a:pt x="12561" y="4229"/>
                    <a:pt x="10370" y="2037"/>
                    <a:pt x="7624" y="1883"/>
                  </a:cubicBezTo>
                  <a:lnTo>
                    <a:pt x="7624" y="278"/>
                  </a:lnTo>
                  <a:cubicBezTo>
                    <a:pt x="7624" y="93"/>
                    <a:pt x="7477" y="1"/>
                    <a:pt x="73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7" name="Google Shape;13747;p26"/>
            <p:cNvSpPr/>
            <p:nvPr/>
          </p:nvSpPr>
          <p:spPr>
            <a:xfrm>
              <a:off x="2518100" y="4431600"/>
              <a:ext cx="81575" cy="77975"/>
            </a:xfrm>
            <a:custGeom>
              <a:avLst/>
              <a:gdLst/>
              <a:ahLst/>
              <a:cxnLst/>
              <a:rect l="l" t="t" r="r" b="b"/>
              <a:pathLst>
                <a:path w="3263" h="3119" extrusionOk="0">
                  <a:moveTo>
                    <a:pt x="279" y="0"/>
                  </a:moveTo>
                  <a:cubicBezTo>
                    <a:pt x="124" y="0"/>
                    <a:pt x="1" y="123"/>
                    <a:pt x="1" y="278"/>
                  </a:cubicBezTo>
                  <a:lnTo>
                    <a:pt x="1" y="2839"/>
                  </a:lnTo>
                  <a:cubicBezTo>
                    <a:pt x="1" y="2994"/>
                    <a:pt x="124" y="3117"/>
                    <a:pt x="279" y="3117"/>
                  </a:cubicBezTo>
                  <a:lnTo>
                    <a:pt x="2840" y="3117"/>
                  </a:lnTo>
                  <a:cubicBezTo>
                    <a:pt x="2850" y="3118"/>
                    <a:pt x="2860" y="3118"/>
                    <a:pt x="2870" y="3118"/>
                  </a:cubicBezTo>
                  <a:cubicBezTo>
                    <a:pt x="3262" y="3118"/>
                    <a:pt x="3262" y="2530"/>
                    <a:pt x="2870" y="2530"/>
                  </a:cubicBezTo>
                  <a:cubicBezTo>
                    <a:pt x="2860" y="2530"/>
                    <a:pt x="2850" y="2530"/>
                    <a:pt x="2840" y="2531"/>
                  </a:cubicBezTo>
                  <a:lnTo>
                    <a:pt x="587" y="2531"/>
                  </a:lnTo>
                  <a:lnTo>
                    <a:pt x="587" y="278"/>
                  </a:lnTo>
                  <a:cubicBezTo>
                    <a:pt x="556" y="123"/>
                    <a:pt x="433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8" name="Google Shape;13748;p26"/>
            <p:cNvSpPr/>
            <p:nvPr/>
          </p:nvSpPr>
          <p:spPr>
            <a:xfrm>
              <a:off x="2752650" y="4431000"/>
              <a:ext cx="77950" cy="78550"/>
            </a:xfrm>
            <a:custGeom>
              <a:avLst/>
              <a:gdLst/>
              <a:ahLst/>
              <a:cxnLst/>
              <a:rect l="l" t="t" r="r" b="b"/>
              <a:pathLst>
                <a:path w="3118" h="3142" extrusionOk="0">
                  <a:moveTo>
                    <a:pt x="2825" y="1"/>
                  </a:moveTo>
                  <a:cubicBezTo>
                    <a:pt x="2678" y="1"/>
                    <a:pt x="2532" y="101"/>
                    <a:pt x="2532" y="302"/>
                  </a:cubicBezTo>
                  <a:lnTo>
                    <a:pt x="2532" y="2555"/>
                  </a:lnTo>
                  <a:lnTo>
                    <a:pt x="279" y="2555"/>
                  </a:lnTo>
                  <a:cubicBezTo>
                    <a:pt x="124" y="2555"/>
                    <a:pt x="1" y="2678"/>
                    <a:pt x="1" y="2863"/>
                  </a:cubicBezTo>
                  <a:cubicBezTo>
                    <a:pt x="1" y="3018"/>
                    <a:pt x="124" y="3141"/>
                    <a:pt x="279" y="3141"/>
                  </a:cubicBezTo>
                  <a:lnTo>
                    <a:pt x="2840" y="3141"/>
                  </a:lnTo>
                  <a:cubicBezTo>
                    <a:pt x="2994" y="3141"/>
                    <a:pt x="3118" y="3018"/>
                    <a:pt x="3118" y="2863"/>
                  </a:cubicBezTo>
                  <a:lnTo>
                    <a:pt x="3118" y="302"/>
                  </a:lnTo>
                  <a:cubicBezTo>
                    <a:pt x="3118" y="101"/>
                    <a:pt x="2971" y="1"/>
                    <a:pt x="28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49" name="Google Shape;13749;p26"/>
            <p:cNvSpPr/>
            <p:nvPr/>
          </p:nvSpPr>
          <p:spPr>
            <a:xfrm>
              <a:off x="2518100" y="4197700"/>
              <a:ext cx="81575" cy="78050"/>
            </a:xfrm>
            <a:custGeom>
              <a:avLst/>
              <a:gdLst/>
              <a:ahLst/>
              <a:cxnLst/>
              <a:rect l="l" t="t" r="r" b="b"/>
              <a:pathLst>
                <a:path w="3263" h="3122" extrusionOk="0">
                  <a:moveTo>
                    <a:pt x="2896" y="1"/>
                  </a:moveTo>
                  <a:cubicBezTo>
                    <a:pt x="2879" y="1"/>
                    <a:pt x="2860" y="2"/>
                    <a:pt x="2840" y="5"/>
                  </a:cubicBezTo>
                  <a:lnTo>
                    <a:pt x="279" y="5"/>
                  </a:lnTo>
                  <a:cubicBezTo>
                    <a:pt x="124" y="5"/>
                    <a:pt x="1" y="128"/>
                    <a:pt x="1" y="283"/>
                  </a:cubicBezTo>
                  <a:lnTo>
                    <a:pt x="1" y="2844"/>
                  </a:lnTo>
                  <a:cubicBezTo>
                    <a:pt x="1" y="2998"/>
                    <a:pt x="124" y="3122"/>
                    <a:pt x="279" y="3122"/>
                  </a:cubicBezTo>
                  <a:cubicBezTo>
                    <a:pt x="433" y="3122"/>
                    <a:pt x="556" y="2998"/>
                    <a:pt x="587" y="2844"/>
                  </a:cubicBezTo>
                  <a:lnTo>
                    <a:pt x="587" y="560"/>
                  </a:lnTo>
                  <a:lnTo>
                    <a:pt x="2840" y="560"/>
                  </a:lnTo>
                  <a:cubicBezTo>
                    <a:pt x="2850" y="561"/>
                    <a:pt x="2860" y="561"/>
                    <a:pt x="2870" y="561"/>
                  </a:cubicBezTo>
                  <a:cubicBezTo>
                    <a:pt x="3253" y="561"/>
                    <a:pt x="3262" y="1"/>
                    <a:pt x="28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0" name="Google Shape;13750;p26"/>
            <p:cNvSpPr/>
            <p:nvPr/>
          </p:nvSpPr>
          <p:spPr>
            <a:xfrm>
              <a:off x="2749050" y="4197000"/>
              <a:ext cx="81550" cy="78750"/>
            </a:xfrm>
            <a:custGeom>
              <a:avLst/>
              <a:gdLst/>
              <a:ahLst/>
              <a:cxnLst/>
              <a:rect l="l" t="t" r="r" b="b"/>
              <a:pathLst>
                <a:path w="3262" h="315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676" y="588"/>
                  </a:lnTo>
                  <a:lnTo>
                    <a:pt x="2676" y="2872"/>
                  </a:lnTo>
                  <a:cubicBezTo>
                    <a:pt x="2676" y="3026"/>
                    <a:pt x="2799" y="3150"/>
                    <a:pt x="2984" y="3150"/>
                  </a:cubicBezTo>
                  <a:lnTo>
                    <a:pt x="2984" y="3119"/>
                  </a:lnTo>
                  <a:cubicBezTo>
                    <a:pt x="3138" y="3119"/>
                    <a:pt x="3262" y="2996"/>
                    <a:pt x="3262" y="2841"/>
                  </a:cubicBezTo>
                  <a:lnTo>
                    <a:pt x="3262" y="280"/>
                  </a:lnTo>
                  <a:cubicBezTo>
                    <a:pt x="3262" y="125"/>
                    <a:pt x="3138" y="2"/>
                    <a:pt x="2984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1" name="Google Shape;13751;p26"/>
            <p:cNvSpPr/>
            <p:nvPr/>
          </p:nvSpPr>
          <p:spPr>
            <a:xfrm>
              <a:off x="2763075" y="4429500"/>
              <a:ext cx="16625" cy="13875"/>
            </a:xfrm>
            <a:custGeom>
              <a:avLst/>
              <a:gdLst/>
              <a:ahLst/>
              <a:cxnLst/>
              <a:rect l="l" t="t" r="r" b="b"/>
              <a:pathLst>
                <a:path w="665" h="555" extrusionOk="0">
                  <a:moveTo>
                    <a:pt x="332" y="0"/>
                  </a:moveTo>
                  <a:cubicBezTo>
                    <a:pt x="139" y="0"/>
                    <a:pt x="0" y="186"/>
                    <a:pt x="78" y="393"/>
                  </a:cubicBezTo>
                  <a:cubicBezTo>
                    <a:pt x="124" y="501"/>
                    <a:pt x="232" y="555"/>
                    <a:pt x="340" y="555"/>
                  </a:cubicBezTo>
                  <a:cubicBezTo>
                    <a:pt x="448" y="555"/>
                    <a:pt x="556" y="501"/>
                    <a:pt x="602" y="393"/>
                  </a:cubicBezTo>
                  <a:cubicBezTo>
                    <a:pt x="664" y="238"/>
                    <a:pt x="602" y="53"/>
                    <a:pt x="448" y="22"/>
                  </a:cubicBezTo>
                  <a:cubicBezTo>
                    <a:pt x="408" y="7"/>
                    <a:pt x="369" y="0"/>
                    <a:pt x="3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52" name="Google Shape;13752;p26"/>
          <p:cNvGrpSpPr/>
          <p:nvPr/>
        </p:nvGrpSpPr>
        <p:grpSpPr>
          <a:xfrm>
            <a:off x="10305275" y="4606659"/>
            <a:ext cx="484567" cy="484300"/>
            <a:chOff x="1734225" y="4171575"/>
            <a:chExt cx="363425" cy="363225"/>
          </a:xfrm>
        </p:grpSpPr>
        <p:sp>
          <p:nvSpPr>
            <p:cNvPr id="13753" name="Google Shape;13753;p26"/>
            <p:cNvSpPr/>
            <p:nvPr/>
          </p:nvSpPr>
          <p:spPr>
            <a:xfrm>
              <a:off x="1753500" y="4341325"/>
              <a:ext cx="37725" cy="23000"/>
            </a:xfrm>
            <a:custGeom>
              <a:avLst/>
              <a:gdLst/>
              <a:ahLst/>
              <a:cxnLst/>
              <a:rect l="l" t="t" r="r" b="b"/>
              <a:pathLst>
                <a:path w="1509" h="920" extrusionOk="0">
                  <a:moveTo>
                    <a:pt x="988" y="0"/>
                  </a:moveTo>
                  <a:lnTo>
                    <a:pt x="217" y="371"/>
                  </a:lnTo>
                  <a:cubicBezTo>
                    <a:pt x="62" y="432"/>
                    <a:pt x="1" y="617"/>
                    <a:pt x="62" y="772"/>
                  </a:cubicBezTo>
                  <a:cubicBezTo>
                    <a:pt x="108" y="862"/>
                    <a:pt x="219" y="919"/>
                    <a:pt x="336" y="919"/>
                  </a:cubicBezTo>
                  <a:cubicBezTo>
                    <a:pt x="379" y="919"/>
                    <a:pt x="422" y="912"/>
                    <a:pt x="464" y="895"/>
                  </a:cubicBezTo>
                  <a:lnTo>
                    <a:pt x="1235" y="556"/>
                  </a:lnTo>
                  <a:cubicBezTo>
                    <a:pt x="1508" y="392"/>
                    <a:pt x="1371" y="10"/>
                    <a:pt x="1100" y="10"/>
                  </a:cubicBezTo>
                  <a:cubicBezTo>
                    <a:pt x="1065" y="10"/>
                    <a:pt x="1027" y="17"/>
                    <a:pt x="988" y="31"/>
                  </a:cubicBezTo>
                  <a:lnTo>
                    <a:pt x="9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4" name="Google Shape;13754;p26"/>
            <p:cNvSpPr/>
            <p:nvPr/>
          </p:nvSpPr>
          <p:spPr>
            <a:xfrm>
              <a:off x="2040725" y="4206325"/>
              <a:ext cx="38925" cy="22875"/>
            </a:xfrm>
            <a:custGeom>
              <a:avLst/>
              <a:gdLst/>
              <a:ahLst/>
              <a:cxnLst/>
              <a:rect l="l" t="t" r="r" b="b"/>
              <a:pathLst>
                <a:path w="1557" h="915" extrusionOk="0">
                  <a:moveTo>
                    <a:pt x="1189" y="1"/>
                  </a:moveTo>
                  <a:cubicBezTo>
                    <a:pt x="1153" y="1"/>
                    <a:pt x="1113" y="10"/>
                    <a:pt x="1073" y="30"/>
                  </a:cubicBezTo>
                  <a:lnTo>
                    <a:pt x="301" y="370"/>
                  </a:lnTo>
                  <a:cubicBezTo>
                    <a:pt x="1" y="534"/>
                    <a:pt x="135" y="915"/>
                    <a:pt x="405" y="915"/>
                  </a:cubicBezTo>
                  <a:cubicBezTo>
                    <a:pt x="441" y="915"/>
                    <a:pt x="478" y="909"/>
                    <a:pt x="517" y="894"/>
                  </a:cubicBezTo>
                  <a:lnTo>
                    <a:pt x="1289" y="524"/>
                  </a:lnTo>
                  <a:cubicBezTo>
                    <a:pt x="1556" y="390"/>
                    <a:pt x="142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5" name="Google Shape;13755;p26"/>
            <p:cNvSpPr/>
            <p:nvPr/>
          </p:nvSpPr>
          <p:spPr>
            <a:xfrm>
              <a:off x="1750425" y="4205875"/>
              <a:ext cx="40025" cy="23325"/>
            </a:xfrm>
            <a:custGeom>
              <a:avLst/>
              <a:gdLst/>
              <a:ahLst/>
              <a:cxnLst/>
              <a:rect l="l" t="t" r="r" b="b"/>
              <a:pathLst>
                <a:path w="1601" h="933" extrusionOk="0">
                  <a:moveTo>
                    <a:pt x="406" y="1"/>
                  </a:moveTo>
                  <a:cubicBezTo>
                    <a:pt x="147" y="1"/>
                    <a:pt x="0" y="437"/>
                    <a:pt x="340" y="542"/>
                  </a:cubicBezTo>
                  <a:lnTo>
                    <a:pt x="1111" y="912"/>
                  </a:lnTo>
                  <a:cubicBezTo>
                    <a:pt x="1147" y="927"/>
                    <a:pt x="1181" y="933"/>
                    <a:pt x="1213" y="933"/>
                  </a:cubicBezTo>
                  <a:cubicBezTo>
                    <a:pt x="1463" y="933"/>
                    <a:pt x="1600" y="552"/>
                    <a:pt x="1327" y="388"/>
                  </a:cubicBezTo>
                  <a:lnTo>
                    <a:pt x="556" y="48"/>
                  </a:lnTo>
                  <a:cubicBezTo>
                    <a:pt x="504" y="15"/>
                    <a:pt x="453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6" name="Google Shape;13756;p26"/>
            <p:cNvSpPr/>
            <p:nvPr/>
          </p:nvSpPr>
          <p:spPr>
            <a:xfrm>
              <a:off x="2041400" y="4340800"/>
              <a:ext cx="36950" cy="23500"/>
            </a:xfrm>
            <a:custGeom>
              <a:avLst/>
              <a:gdLst/>
              <a:ahLst/>
              <a:cxnLst/>
              <a:rect l="l" t="t" r="r" b="b"/>
              <a:pathLst>
                <a:path w="1478" h="940" extrusionOk="0">
                  <a:moveTo>
                    <a:pt x="409" y="1"/>
                  </a:moveTo>
                  <a:cubicBezTo>
                    <a:pt x="139" y="1"/>
                    <a:pt x="1" y="382"/>
                    <a:pt x="274" y="546"/>
                  </a:cubicBezTo>
                  <a:lnTo>
                    <a:pt x="1046" y="916"/>
                  </a:lnTo>
                  <a:cubicBezTo>
                    <a:pt x="1077" y="932"/>
                    <a:pt x="1113" y="940"/>
                    <a:pt x="1150" y="940"/>
                  </a:cubicBezTo>
                  <a:cubicBezTo>
                    <a:pt x="1256" y="940"/>
                    <a:pt x="1370" y="876"/>
                    <a:pt x="1416" y="762"/>
                  </a:cubicBezTo>
                  <a:cubicBezTo>
                    <a:pt x="1478" y="638"/>
                    <a:pt x="1416" y="453"/>
                    <a:pt x="1292" y="392"/>
                  </a:cubicBezTo>
                  <a:lnTo>
                    <a:pt x="521" y="21"/>
                  </a:lnTo>
                  <a:cubicBezTo>
                    <a:pt x="482" y="7"/>
                    <a:pt x="444" y="1"/>
                    <a:pt x="4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7" name="Google Shape;13757;p26"/>
            <p:cNvSpPr/>
            <p:nvPr/>
          </p:nvSpPr>
          <p:spPr>
            <a:xfrm>
              <a:off x="1734225" y="4278050"/>
              <a:ext cx="39375" cy="13925"/>
            </a:xfrm>
            <a:custGeom>
              <a:avLst/>
              <a:gdLst/>
              <a:ahLst/>
              <a:cxnLst/>
              <a:rect l="l" t="t" r="r" b="b"/>
              <a:pathLst>
                <a:path w="1575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296" y="556"/>
                  </a:lnTo>
                  <a:cubicBezTo>
                    <a:pt x="1451" y="556"/>
                    <a:pt x="1574" y="433"/>
                    <a:pt x="1574" y="278"/>
                  </a:cubicBezTo>
                  <a:cubicBezTo>
                    <a:pt x="1574" y="124"/>
                    <a:pt x="1451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8" name="Google Shape;13758;p26"/>
            <p:cNvSpPr/>
            <p:nvPr/>
          </p:nvSpPr>
          <p:spPr>
            <a:xfrm>
              <a:off x="2057500" y="4278050"/>
              <a:ext cx="40150" cy="13925"/>
            </a:xfrm>
            <a:custGeom>
              <a:avLst/>
              <a:gdLst/>
              <a:ahLst/>
              <a:cxnLst/>
              <a:rect l="l" t="t" r="r" b="b"/>
              <a:pathLst>
                <a:path w="1606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327" y="556"/>
                  </a:lnTo>
                  <a:cubicBezTo>
                    <a:pt x="1482" y="556"/>
                    <a:pt x="1605" y="433"/>
                    <a:pt x="1605" y="278"/>
                  </a:cubicBezTo>
                  <a:cubicBezTo>
                    <a:pt x="1605" y="124"/>
                    <a:pt x="1482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59" name="Google Shape;13759;p26"/>
            <p:cNvSpPr/>
            <p:nvPr/>
          </p:nvSpPr>
          <p:spPr>
            <a:xfrm>
              <a:off x="1906275" y="417157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371" y="1"/>
                  </a:moveTo>
                  <a:cubicBezTo>
                    <a:pt x="124" y="1"/>
                    <a:pt x="0" y="309"/>
                    <a:pt x="186" y="494"/>
                  </a:cubicBezTo>
                  <a:cubicBezTo>
                    <a:pt x="242" y="551"/>
                    <a:pt x="311" y="576"/>
                    <a:pt x="379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0" name="Google Shape;13760;p26"/>
            <p:cNvSpPr/>
            <p:nvPr/>
          </p:nvSpPr>
          <p:spPr>
            <a:xfrm>
              <a:off x="1772800" y="4175600"/>
              <a:ext cx="286275" cy="359200"/>
            </a:xfrm>
            <a:custGeom>
              <a:avLst/>
              <a:gdLst/>
              <a:ahLst/>
              <a:cxnLst/>
              <a:rect l="l" t="t" r="r" b="b"/>
              <a:pathLst>
                <a:path w="11451" h="14368" extrusionOk="0">
                  <a:moveTo>
                    <a:pt x="7129" y="8913"/>
                  </a:moveTo>
                  <a:lnTo>
                    <a:pt x="7129" y="10240"/>
                  </a:lnTo>
                  <a:lnTo>
                    <a:pt x="4290" y="10240"/>
                  </a:lnTo>
                  <a:lnTo>
                    <a:pt x="4290" y="8913"/>
                  </a:lnTo>
                  <a:close/>
                  <a:moveTo>
                    <a:pt x="7129" y="10796"/>
                  </a:moveTo>
                  <a:lnTo>
                    <a:pt x="7129" y="12092"/>
                  </a:lnTo>
                  <a:lnTo>
                    <a:pt x="4290" y="12092"/>
                  </a:lnTo>
                  <a:lnTo>
                    <a:pt x="4290" y="10796"/>
                  </a:lnTo>
                  <a:close/>
                  <a:moveTo>
                    <a:pt x="6296" y="12678"/>
                  </a:moveTo>
                  <a:lnTo>
                    <a:pt x="6296" y="13234"/>
                  </a:lnTo>
                  <a:cubicBezTo>
                    <a:pt x="6296" y="13604"/>
                    <a:pt x="6011" y="13789"/>
                    <a:pt x="5725" y="13789"/>
                  </a:cubicBezTo>
                  <a:cubicBezTo>
                    <a:pt x="5440" y="13789"/>
                    <a:pt x="5154" y="13604"/>
                    <a:pt x="5154" y="13234"/>
                  </a:cubicBezTo>
                  <a:lnTo>
                    <a:pt x="5154" y="12678"/>
                  </a:lnTo>
                  <a:close/>
                  <a:moveTo>
                    <a:pt x="4498" y="0"/>
                  </a:moveTo>
                  <a:cubicBezTo>
                    <a:pt x="4462" y="0"/>
                    <a:pt x="4424" y="8"/>
                    <a:pt x="4383" y="25"/>
                  </a:cubicBezTo>
                  <a:cubicBezTo>
                    <a:pt x="556" y="1198"/>
                    <a:pt x="0" y="6382"/>
                    <a:pt x="3488" y="8357"/>
                  </a:cubicBezTo>
                  <a:cubicBezTo>
                    <a:pt x="3642" y="8450"/>
                    <a:pt x="3735" y="8635"/>
                    <a:pt x="3735" y="8820"/>
                  </a:cubicBezTo>
                  <a:lnTo>
                    <a:pt x="3735" y="12400"/>
                  </a:lnTo>
                  <a:cubicBezTo>
                    <a:pt x="3735" y="12555"/>
                    <a:pt x="3858" y="12678"/>
                    <a:pt x="4012" y="12678"/>
                  </a:cubicBezTo>
                  <a:lnTo>
                    <a:pt x="4599" y="12678"/>
                  </a:lnTo>
                  <a:lnTo>
                    <a:pt x="4599" y="13234"/>
                  </a:lnTo>
                  <a:cubicBezTo>
                    <a:pt x="4599" y="13990"/>
                    <a:pt x="5162" y="14368"/>
                    <a:pt x="5725" y="14368"/>
                  </a:cubicBezTo>
                  <a:cubicBezTo>
                    <a:pt x="6288" y="14368"/>
                    <a:pt x="6852" y="13990"/>
                    <a:pt x="6852" y="13234"/>
                  </a:cubicBezTo>
                  <a:lnTo>
                    <a:pt x="6852" y="12678"/>
                  </a:lnTo>
                  <a:lnTo>
                    <a:pt x="7438" y="12678"/>
                  </a:lnTo>
                  <a:cubicBezTo>
                    <a:pt x="7592" y="12678"/>
                    <a:pt x="7716" y="12555"/>
                    <a:pt x="7716" y="12400"/>
                  </a:cubicBezTo>
                  <a:lnTo>
                    <a:pt x="7716" y="8790"/>
                  </a:lnTo>
                  <a:cubicBezTo>
                    <a:pt x="7716" y="8573"/>
                    <a:pt x="7839" y="8419"/>
                    <a:pt x="7994" y="8327"/>
                  </a:cubicBezTo>
                  <a:cubicBezTo>
                    <a:pt x="11450" y="6351"/>
                    <a:pt x="10864" y="1228"/>
                    <a:pt x="7099" y="56"/>
                  </a:cubicBezTo>
                  <a:cubicBezTo>
                    <a:pt x="7062" y="43"/>
                    <a:pt x="7027" y="38"/>
                    <a:pt x="6994" y="38"/>
                  </a:cubicBezTo>
                  <a:cubicBezTo>
                    <a:pt x="6697" y="38"/>
                    <a:pt x="6580" y="497"/>
                    <a:pt x="6913" y="580"/>
                  </a:cubicBezTo>
                  <a:cubicBezTo>
                    <a:pt x="10216" y="1630"/>
                    <a:pt x="10709" y="6074"/>
                    <a:pt x="7747" y="7833"/>
                  </a:cubicBezTo>
                  <a:cubicBezTo>
                    <a:pt x="7531" y="7925"/>
                    <a:pt x="7345" y="8141"/>
                    <a:pt x="7253" y="8357"/>
                  </a:cubicBezTo>
                  <a:lnTo>
                    <a:pt x="6018" y="8357"/>
                  </a:lnTo>
                  <a:lnTo>
                    <a:pt x="6018" y="6166"/>
                  </a:lnTo>
                  <a:lnTo>
                    <a:pt x="6821" y="4500"/>
                  </a:lnTo>
                  <a:cubicBezTo>
                    <a:pt x="6943" y="4275"/>
                    <a:pt x="6755" y="4090"/>
                    <a:pt x="6568" y="4090"/>
                  </a:cubicBezTo>
                  <a:cubicBezTo>
                    <a:pt x="6473" y="4090"/>
                    <a:pt x="6379" y="4138"/>
                    <a:pt x="6327" y="4253"/>
                  </a:cubicBezTo>
                  <a:lnTo>
                    <a:pt x="5710" y="5456"/>
                  </a:lnTo>
                  <a:lnTo>
                    <a:pt x="5123" y="4253"/>
                  </a:lnTo>
                  <a:cubicBezTo>
                    <a:pt x="5061" y="4138"/>
                    <a:pt x="4963" y="4090"/>
                    <a:pt x="4867" y="4090"/>
                  </a:cubicBezTo>
                  <a:cubicBezTo>
                    <a:pt x="4679" y="4090"/>
                    <a:pt x="4496" y="4275"/>
                    <a:pt x="4599" y="4500"/>
                  </a:cubicBezTo>
                  <a:lnTo>
                    <a:pt x="5432" y="6166"/>
                  </a:lnTo>
                  <a:lnTo>
                    <a:pt x="5432" y="8357"/>
                  </a:lnTo>
                  <a:lnTo>
                    <a:pt x="4228" y="8357"/>
                  </a:lnTo>
                  <a:cubicBezTo>
                    <a:pt x="4136" y="8111"/>
                    <a:pt x="3951" y="7956"/>
                    <a:pt x="3765" y="7833"/>
                  </a:cubicBezTo>
                  <a:cubicBezTo>
                    <a:pt x="741" y="6105"/>
                    <a:pt x="1204" y="1599"/>
                    <a:pt x="4537" y="580"/>
                  </a:cubicBezTo>
                  <a:cubicBezTo>
                    <a:pt x="4894" y="498"/>
                    <a:pt x="4787" y="0"/>
                    <a:pt x="44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61" name="Google Shape;13761;p26"/>
          <p:cNvGrpSpPr/>
          <p:nvPr/>
        </p:nvGrpSpPr>
        <p:grpSpPr>
          <a:xfrm>
            <a:off x="8306108" y="4640408"/>
            <a:ext cx="484533" cy="416800"/>
            <a:chOff x="975800" y="4197050"/>
            <a:chExt cx="363400" cy="312600"/>
          </a:xfrm>
        </p:grpSpPr>
        <p:sp>
          <p:nvSpPr>
            <p:cNvPr id="13762" name="Google Shape;13762;p26"/>
            <p:cNvSpPr/>
            <p:nvPr/>
          </p:nvSpPr>
          <p:spPr>
            <a:xfrm>
              <a:off x="1169450" y="4282575"/>
              <a:ext cx="16225" cy="13925"/>
            </a:xfrm>
            <a:custGeom>
              <a:avLst/>
              <a:gdLst/>
              <a:ahLst/>
              <a:cxnLst/>
              <a:rect l="l" t="t" r="r" b="b"/>
              <a:pathLst>
                <a:path w="649" h="557" extrusionOk="0">
                  <a:moveTo>
                    <a:pt x="410" y="1"/>
                  </a:moveTo>
                  <a:cubicBezTo>
                    <a:pt x="397" y="1"/>
                    <a:pt x="384" y="2"/>
                    <a:pt x="371" y="5"/>
                  </a:cubicBezTo>
                  <a:cubicBezTo>
                    <a:pt x="124" y="5"/>
                    <a:pt x="0" y="313"/>
                    <a:pt x="186" y="468"/>
                  </a:cubicBezTo>
                  <a:cubicBezTo>
                    <a:pt x="237" y="529"/>
                    <a:pt x="306" y="557"/>
                    <a:pt x="374" y="557"/>
                  </a:cubicBezTo>
                  <a:cubicBezTo>
                    <a:pt x="511" y="557"/>
                    <a:pt x="648" y="447"/>
                    <a:pt x="648" y="282"/>
                  </a:cubicBezTo>
                  <a:cubicBezTo>
                    <a:pt x="648" y="142"/>
                    <a:pt x="546" y="1"/>
                    <a:pt x="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3" name="Google Shape;13763;p26"/>
            <p:cNvSpPr/>
            <p:nvPr/>
          </p:nvSpPr>
          <p:spPr>
            <a:xfrm>
              <a:off x="1169450" y="4325125"/>
              <a:ext cx="16225" cy="13825"/>
            </a:xfrm>
            <a:custGeom>
              <a:avLst/>
              <a:gdLst/>
              <a:ahLst/>
              <a:cxnLst/>
              <a:rect l="l" t="t" r="r" b="b"/>
              <a:pathLst>
                <a:path w="649" h="553" extrusionOk="0">
                  <a:moveTo>
                    <a:pt x="371" y="0"/>
                  </a:moveTo>
                  <a:cubicBezTo>
                    <a:pt x="124" y="0"/>
                    <a:pt x="0" y="309"/>
                    <a:pt x="155" y="463"/>
                  </a:cubicBezTo>
                  <a:cubicBezTo>
                    <a:pt x="216" y="525"/>
                    <a:pt x="292" y="552"/>
                    <a:pt x="365" y="552"/>
                  </a:cubicBezTo>
                  <a:cubicBezTo>
                    <a:pt x="511" y="552"/>
                    <a:pt x="648" y="442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4" name="Google Shape;13764;p26"/>
            <p:cNvSpPr/>
            <p:nvPr/>
          </p:nvSpPr>
          <p:spPr>
            <a:xfrm>
              <a:off x="1169450" y="4367550"/>
              <a:ext cx="16225" cy="14075"/>
            </a:xfrm>
            <a:custGeom>
              <a:avLst/>
              <a:gdLst/>
              <a:ahLst/>
              <a:cxnLst/>
              <a:rect l="l" t="t" r="r" b="b"/>
              <a:pathLst>
                <a:path w="649" h="563" extrusionOk="0">
                  <a:moveTo>
                    <a:pt x="371" y="0"/>
                  </a:moveTo>
                  <a:cubicBezTo>
                    <a:pt x="124" y="0"/>
                    <a:pt x="0" y="309"/>
                    <a:pt x="155" y="494"/>
                  </a:cubicBezTo>
                  <a:cubicBezTo>
                    <a:pt x="211" y="541"/>
                    <a:pt x="278" y="562"/>
                    <a:pt x="345" y="562"/>
                  </a:cubicBezTo>
                  <a:cubicBezTo>
                    <a:pt x="499" y="562"/>
                    <a:pt x="648" y="450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5" name="Google Shape;13765;p26"/>
            <p:cNvSpPr/>
            <p:nvPr/>
          </p:nvSpPr>
          <p:spPr>
            <a:xfrm>
              <a:off x="1021300" y="4282675"/>
              <a:ext cx="187525" cy="184425"/>
            </a:xfrm>
            <a:custGeom>
              <a:avLst/>
              <a:gdLst/>
              <a:ahLst/>
              <a:cxnLst/>
              <a:rect l="l" t="t" r="r" b="b"/>
              <a:pathLst>
                <a:path w="7501" h="7377" extrusionOk="0">
                  <a:moveTo>
                    <a:pt x="2655" y="3118"/>
                  </a:moveTo>
                  <a:lnTo>
                    <a:pt x="2655" y="6790"/>
                  </a:lnTo>
                  <a:lnTo>
                    <a:pt x="1482" y="6790"/>
                  </a:lnTo>
                  <a:lnTo>
                    <a:pt x="1482" y="3118"/>
                  </a:lnTo>
                  <a:close/>
                  <a:moveTo>
                    <a:pt x="4322" y="556"/>
                  </a:moveTo>
                  <a:lnTo>
                    <a:pt x="4322" y="6790"/>
                  </a:lnTo>
                  <a:lnTo>
                    <a:pt x="3210" y="6790"/>
                  </a:lnTo>
                  <a:lnTo>
                    <a:pt x="3210" y="556"/>
                  </a:lnTo>
                  <a:close/>
                  <a:moveTo>
                    <a:pt x="6019" y="5648"/>
                  </a:moveTo>
                  <a:lnTo>
                    <a:pt x="6019" y="6790"/>
                  </a:lnTo>
                  <a:lnTo>
                    <a:pt x="4877" y="6790"/>
                  </a:lnTo>
                  <a:lnTo>
                    <a:pt x="4877" y="5648"/>
                  </a:lnTo>
                  <a:close/>
                  <a:moveTo>
                    <a:pt x="2902" y="1"/>
                  </a:moveTo>
                  <a:cubicBezTo>
                    <a:pt x="2748" y="1"/>
                    <a:pt x="2624" y="124"/>
                    <a:pt x="2624" y="278"/>
                  </a:cubicBezTo>
                  <a:lnTo>
                    <a:pt x="2624" y="2531"/>
                  </a:lnTo>
                  <a:lnTo>
                    <a:pt x="1204" y="2531"/>
                  </a:lnTo>
                  <a:cubicBezTo>
                    <a:pt x="1019" y="2531"/>
                    <a:pt x="896" y="2655"/>
                    <a:pt x="896" y="2809"/>
                  </a:cubicBezTo>
                  <a:lnTo>
                    <a:pt x="896" y="6790"/>
                  </a:lnTo>
                  <a:lnTo>
                    <a:pt x="340" y="6790"/>
                  </a:lnTo>
                  <a:cubicBezTo>
                    <a:pt x="1" y="6821"/>
                    <a:pt x="1" y="7315"/>
                    <a:pt x="340" y="7377"/>
                  </a:cubicBezTo>
                  <a:lnTo>
                    <a:pt x="7161" y="7377"/>
                  </a:lnTo>
                  <a:cubicBezTo>
                    <a:pt x="7500" y="7315"/>
                    <a:pt x="7500" y="6821"/>
                    <a:pt x="7161" y="6790"/>
                  </a:cubicBezTo>
                  <a:lnTo>
                    <a:pt x="6574" y="6790"/>
                  </a:lnTo>
                  <a:lnTo>
                    <a:pt x="6574" y="5371"/>
                  </a:lnTo>
                  <a:cubicBezTo>
                    <a:pt x="6574" y="5216"/>
                    <a:pt x="6451" y="5093"/>
                    <a:pt x="6297" y="5093"/>
                  </a:cubicBezTo>
                  <a:lnTo>
                    <a:pt x="4877" y="5093"/>
                  </a:lnTo>
                  <a:lnTo>
                    <a:pt x="4877" y="278"/>
                  </a:lnTo>
                  <a:cubicBezTo>
                    <a:pt x="4877" y="124"/>
                    <a:pt x="4754" y="1"/>
                    <a:pt x="4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6" name="Google Shape;13766;p26"/>
            <p:cNvSpPr/>
            <p:nvPr/>
          </p:nvSpPr>
          <p:spPr>
            <a:xfrm>
              <a:off x="1212650" y="4282675"/>
              <a:ext cx="84900" cy="13925"/>
            </a:xfrm>
            <a:custGeom>
              <a:avLst/>
              <a:gdLst/>
              <a:ahLst/>
              <a:cxnLst/>
              <a:rect l="l" t="t" r="r" b="b"/>
              <a:pathLst>
                <a:path w="3396" h="557" extrusionOk="0">
                  <a:moveTo>
                    <a:pt x="340" y="1"/>
                  </a:moveTo>
                  <a:cubicBezTo>
                    <a:pt x="1" y="32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2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7" name="Google Shape;13767;p26"/>
            <p:cNvSpPr/>
            <p:nvPr/>
          </p:nvSpPr>
          <p:spPr>
            <a:xfrm>
              <a:off x="1212650" y="4325125"/>
              <a:ext cx="84900" cy="13900"/>
            </a:xfrm>
            <a:custGeom>
              <a:avLst/>
              <a:gdLst/>
              <a:ahLst/>
              <a:cxnLst/>
              <a:rect l="l" t="t" r="r" b="b"/>
              <a:pathLst>
                <a:path w="3396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1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8" name="Google Shape;13768;p26"/>
            <p:cNvSpPr/>
            <p:nvPr/>
          </p:nvSpPr>
          <p:spPr>
            <a:xfrm>
              <a:off x="1211875" y="4367550"/>
              <a:ext cx="87225" cy="13900"/>
            </a:xfrm>
            <a:custGeom>
              <a:avLst/>
              <a:gdLst/>
              <a:ahLst/>
              <a:cxnLst/>
              <a:rect l="l" t="t" r="r" b="b"/>
              <a:pathLst>
                <a:path w="3489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087" y="556"/>
                  </a:lnTo>
                  <a:cubicBezTo>
                    <a:pt x="3488" y="556"/>
                    <a:pt x="3488" y="0"/>
                    <a:pt x="3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69" name="Google Shape;13769;p26"/>
            <p:cNvSpPr/>
            <p:nvPr/>
          </p:nvSpPr>
          <p:spPr>
            <a:xfrm>
              <a:off x="1147850" y="44948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0" name="Google Shape;13770;p26"/>
            <p:cNvSpPr/>
            <p:nvPr/>
          </p:nvSpPr>
          <p:spPr>
            <a:xfrm>
              <a:off x="975800" y="4197050"/>
              <a:ext cx="363400" cy="312600"/>
            </a:xfrm>
            <a:custGeom>
              <a:avLst/>
              <a:gdLst/>
              <a:ahLst/>
              <a:cxnLst/>
              <a:rect l="l" t="t" r="r" b="b"/>
              <a:pathLst>
                <a:path w="14536" h="12504" extrusionOk="0">
                  <a:moveTo>
                    <a:pt x="10400" y="586"/>
                  </a:moveTo>
                  <a:lnTo>
                    <a:pt x="10400" y="1697"/>
                  </a:lnTo>
                  <a:lnTo>
                    <a:pt x="556" y="1697"/>
                  </a:lnTo>
                  <a:lnTo>
                    <a:pt x="556" y="864"/>
                  </a:lnTo>
                  <a:cubicBezTo>
                    <a:pt x="556" y="710"/>
                    <a:pt x="679" y="586"/>
                    <a:pt x="864" y="586"/>
                  </a:cubicBezTo>
                  <a:close/>
                  <a:moveTo>
                    <a:pt x="13672" y="556"/>
                  </a:moveTo>
                  <a:cubicBezTo>
                    <a:pt x="13826" y="556"/>
                    <a:pt x="13980" y="679"/>
                    <a:pt x="13980" y="864"/>
                  </a:cubicBezTo>
                  <a:lnTo>
                    <a:pt x="13980" y="1697"/>
                  </a:lnTo>
                  <a:lnTo>
                    <a:pt x="10956" y="1697"/>
                  </a:lnTo>
                  <a:lnTo>
                    <a:pt x="10956" y="556"/>
                  </a:lnTo>
                  <a:close/>
                  <a:moveTo>
                    <a:pt x="864" y="0"/>
                  </a:moveTo>
                  <a:cubicBezTo>
                    <a:pt x="370" y="0"/>
                    <a:pt x="0" y="370"/>
                    <a:pt x="0" y="864"/>
                  </a:cubicBezTo>
                  <a:lnTo>
                    <a:pt x="0" y="11635"/>
                  </a:lnTo>
                  <a:cubicBezTo>
                    <a:pt x="0" y="12098"/>
                    <a:pt x="370" y="12499"/>
                    <a:pt x="864" y="12499"/>
                  </a:cubicBezTo>
                  <a:lnTo>
                    <a:pt x="5987" y="12499"/>
                  </a:lnTo>
                  <a:cubicBezTo>
                    <a:pt x="6006" y="12502"/>
                    <a:pt x="6024" y="12503"/>
                    <a:pt x="6041" y="12503"/>
                  </a:cubicBezTo>
                  <a:cubicBezTo>
                    <a:pt x="6401" y="12503"/>
                    <a:pt x="6401" y="11940"/>
                    <a:pt x="6041" y="11940"/>
                  </a:cubicBezTo>
                  <a:cubicBezTo>
                    <a:pt x="6024" y="11940"/>
                    <a:pt x="6006" y="11941"/>
                    <a:pt x="5987" y="11944"/>
                  </a:cubicBezTo>
                  <a:lnTo>
                    <a:pt x="864" y="11944"/>
                  </a:lnTo>
                  <a:cubicBezTo>
                    <a:pt x="710" y="11944"/>
                    <a:pt x="556" y="11789"/>
                    <a:pt x="556" y="11635"/>
                  </a:cubicBezTo>
                  <a:lnTo>
                    <a:pt x="556" y="2284"/>
                  </a:lnTo>
                  <a:lnTo>
                    <a:pt x="13980" y="2284"/>
                  </a:lnTo>
                  <a:lnTo>
                    <a:pt x="13980" y="11635"/>
                  </a:lnTo>
                  <a:cubicBezTo>
                    <a:pt x="13980" y="11789"/>
                    <a:pt x="13826" y="11913"/>
                    <a:pt x="13672" y="11913"/>
                  </a:cubicBezTo>
                  <a:lnTo>
                    <a:pt x="8549" y="11913"/>
                  </a:lnTo>
                  <a:cubicBezTo>
                    <a:pt x="8209" y="11974"/>
                    <a:pt x="8209" y="12437"/>
                    <a:pt x="8549" y="12499"/>
                  </a:cubicBezTo>
                  <a:lnTo>
                    <a:pt x="13672" y="12499"/>
                  </a:lnTo>
                  <a:cubicBezTo>
                    <a:pt x="14166" y="12499"/>
                    <a:pt x="14536" y="12098"/>
                    <a:pt x="14536" y="11635"/>
                  </a:cubicBezTo>
                  <a:lnTo>
                    <a:pt x="14536" y="864"/>
                  </a:lnTo>
                  <a:cubicBezTo>
                    <a:pt x="14536" y="370"/>
                    <a:pt x="14166" y="0"/>
                    <a:pt x="1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71" name="Google Shape;13771;p26"/>
          <p:cNvGrpSpPr/>
          <p:nvPr/>
        </p:nvGrpSpPr>
        <p:grpSpPr>
          <a:xfrm>
            <a:off x="7335501" y="4606142"/>
            <a:ext cx="386833" cy="485333"/>
            <a:chOff x="5523275" y="3601800"/>
            <a:chExt cx="290125" cy="364000"/>
          </a:xfrm>
        </p:grpSpPr>
        <p:sp>
          <p:nvSpPr>
            <p:cNvPr id="13772" name="Google Shape;13772;p26"/>
            <p:cNvSpPr/>
            <p:nvPr/>
          </p:nvSpPr>
          <p:spPr>
            <a:xfrm>
              <a:off x="5670650" y="3951525"/>
              <a:ext cx="16225" cy="14275"/>
            </a:xfrm>
            <a:custGeom>
              <a:avLst/>
              <a:gdLst/>
              <a:ahLst/>
              <a:cxnLst/>
              <a:rect l="l" t="t" r="r" b="b"/>
              <a:pathLst>
                <a:path w="649" h="571" extrusionOk="0">
                  <a:moveTo>
                    <a:pt x="308" y="1"/>
                  </a:moveTo>
                  <a:cubicBezTo>
                    <a:pt x="288" y="1"/>
                    <a:pt x="268" y="3"/>
                    <a:pt x="247" y="7"/>
                  </a:cubicBezTo>
                  <a:cubicBezTo>
                    <a:pt x="93" y="69"/>
                    <a:pt x="0" y="223"/>
                    <a:pt x="62" y="377"/>
                  </a:cubicBezTo>
                  <a:cubicBezTo>
                    <a:pt x="88" y="506"/>
                    <a:pt x="199" y="570"/>
                    <a:pt x="325" y="570"/>
                  </a:cubicBezTo>
                  <a:cubicBezTo>
                    <a:pt x="350" y="570"/>
                    <a:pt x="376" y="568"/>
                    <a:pt x="402" y="562"/>
                  </a:cubicBezTo>
                  <a:cubicBezTo>
                    <a:pt x="556" y="501"/>
                    <a:pt x="649" y="346"/>
                    <a:pt x="587" y="192"/>
                  </a:cubicBezTo>
                  <a:cubicBezTo>
                    <a:pt x="560" y="85"/>
                    <a:pt x="440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3" name="Google Shape;13773;p26"/>
            <p:cNvSpPr/>
            <p:nvPr/>
          </p:nvSpPr>
          <p:spPr>
            <a:xfrm>
              <a:off x="5523275" y="3601800"/>
              <a:ext cx="290125" cy="360100"/>
            </a:xfrm>
            <a:custGeom>
              <a:avLst/>
              <a:gdLst/>
              <a:ahLst/>
              <a:cxnLst/>
              <a:rect l="l" t="t" r="r" b="b"/>
              <a:pathLst>
                <a:path w="11605" h="14404" extrusionOk="0">
                  <a:moveTo>
                    <a:pt x="7685" y="787"/>
                  </a:moveTo>
                  <a:lnTo>
                    <a:pt x="7685" y="3102"/>
                  </a:lnTo>
                  <a:lnTo>
                    <a:pt x="6266" y="4521"/>
                  </a:lnTo>
                  <a:lnTo>
                    <a:pt x="4815" y="3102"/>
                  </a:lnTo>
                  <a:lnTo>
                    <a:pt x="4815" y="787"/>
                  </a:lnTo>
                  <a:lnTo>
                    <a:pt x="5988" y="1343"/>
                  </a:lnTo>
                  <a:lnTo>
                    <a:pt x="5988" y="2022"/>
                  </a:lnTo>
                  <a:cubicBezTo>
                    <a:pt x="5957" y="2238"/>
                    <a:pt x="6104" y="2346"/>
                    <a:pt x="6254" y="2346"/>
                  </a:cubicBezTo>
                  <a:cubicBezTo>
                    <a:pt x="6405" y="2346"/>
                    <a:pt x="6559" y="2238"/>
                    <a:pt x="6544" y="2022"/>
                  </a:cubicBezTo>
                  <a:lnTo>
                    <a:pt x="6544" y="1343"/>
                  </a:lnTo>
                  <a:lnTo>
                    <a:pt x="7685" y="787"/>
                  </a:lnTo>
                  <a:close/>
                  <a:moveTo>
                    <a:pt x="5957" y="7793"/>
                  </a:moveTo>
                  <a:lnTo>
                    <a:pt x="5957" y="9182"/>
                  </a:lnTo>
                  <a:cubicBezTo>
                    <a:pt x="5957" y="9336"/>
                    <a:pt x="6081" y="9459"/>
                    <a:pt x="6235" y="9459"/>
                  </a:cubicBezTo>
                  <a:cubicBezTo>
                    <a:pt x="6389" y="9459"/>
                    <a:pt x="6513" y="9336"/>
                    <a:pt x="6513" y="9182"/>
                  </a:cubicBezTo>
                  <a:lnTo>
                    <a:pt x="6513" y="7793"/>
                  </a:lnTo>
                  <a:lnTo>
                    <a:pt x="6513" y="7793"/>
                  </a:lnTo>
                  <a:cubicBezTo>
                    <a:pt x="8210" y="8132"/>
                    <a:pt x="7932" y="10601"/>
                    <a:pt x="6235" y="10601"/>
                  </a:cubicBezTo>
                  <a:cubicBezTo>
                    <a:pt x="4538" y="10601"/>
                    <a:pt x="4260" y="8132"/>
                    <a:pt x="5957" y="7793"/>
                  </a:cubicBezTo>
                  <a:close/>
                  <a:moveTo>
                    <a:pt x="6513" y="6064"/>
                  </a:moveTo>
                  <a:cubicBezTo>
                    <a:pt x="8118" y="6219"/>
                    <a:pt x="9352" y="7546"/>
                    <a:pt x="9352" y="9182"/>
                  </a:cubicBezTo>
                  <a:cubicBezTo>
                    <a:pt x="9352" y="11049"/>
                    <a:pt x="7835" y="12303"/>
                    <a:pt x="6235" y="12303"/>
                  </a:cubicBezTo>
                  <a:cubicBezTo>
                    <a:pt x="5508" y="12303"/>
                    <a:pt x="4763" y="12044"/>
                    <a:pt x="4136" y="11465"/>
                  </a:cubicBezTo>
                  <a:cubicBezTo>
                    <a:pt x="2130" y="9644"/>
                    <a:pt x="3241" y="6311"/>
                    <a:pt x="5957" y="6064"/>
                  </a:cubicBezTo>
                  <a:lnTo>
                    <a:pt x="5957" y="7206"/>
                  </a:lnTo>
                  <a:cubicBezTo>
                    <a:pt x="3488" y="7577"/>
                    <a:pt x="3766" y="11157"/>
                    <a:pt x="6235" y="11157"/>
                  </a:cubicBezTo>
                  <a:cubicBezTo>
                    <a:pt x="8704" y="11157"/>
                    <a:pt x="8982" y="7577"/>
                    <a:pt x="6513" y="7206"/>
                  </a:cubicBezTo>
                  <a:lnTo>
                    <a:pt x="6513" y="6064"/>
                  </a:lnTo>
                  <a:close/>
                  <a:moveTo>
                    <a:pt x="4511" y="0"/>
                  </a:moveTo>
                  <a:cubicBezTo>
                    <a:pt x="4460" y="0"/>
                    <a:pt x="4414" y="16"/>
                    <a:pt x="4383" y="46"/>
                  </a:cubicBezTo>
                  <a:cubicBezTo>
                    <a:pt x="4291" y="108"/>
                    <a:pt x="4229" y="201"/>
                    <a:pt x="4229" y="293"/>
                  </a:cubicBezTo>
                  <a:lnTo>
                    <a:pt x="4229" y="3194"/>
                  </a:lnTo>
                  <a:cubicBezTo>
                    <a:pt x="4229" y="3256"/>
                    <a:pt x="4260" y="3318"/>
                    <a:pt x="4321" y="3380"/>
                  </a:cubicBezTo>
                  <a:lnTo>
                    <a:pt x="4846" y="3935"/>
                  </a:lnTo>
                  <a:cubicBezTo>
                    <a:pt x="2501" y="4552"/>
                    <a:pt x="834" y="6682"/>
                    <a:pt x="834" y="9151"/>
                  </a:cubicBezTo>
                  <a:lnTo>
                    <a:pt x="834" y="9182"/>
                  </a:lnTo>
                  <a:cubicBezTo>
                    <a:pt x="834" y="11620"/>
                    <a:pt x="2501" y="13780"/>
                    <a:pt x="4877" y="14397"/>
                  </a:cubicBezTo>
                  <a:cubicBezTo>
                    <a:pt x="4897" y="14401"/>
                    <a:pt x="4917" y="14403"/>
                    <a:pt x="4937" y="14403"/>
                  </a:cubicBezTo>
                  <a:cubicBezTo>
                    <a:pt x="5069" y="14403"/>
                    <a:pt x="5190" y="14316"/>
                    <a:pt x="5216" y="14181"/>
                  </a:cubicBezTo>
                  <a:cubicBezTo>
                    <a:pt x="5278" y="14027"/>
                    <a:pt x="5186" y="13873"/>
                    <a:pt x="5031" y="13842"/>
                  </a:cubicBezTo>
                  <a:cubicBezTo>
                    <a:pt x="1" y="12576"/>
                    <a:pt x="248" y="5386"/>
                    <a:pt x="5340" y="4429"/>
                  </a:cubicBezTo>
                  <a:lnTo>
                    <a:pt x="5926" y="5046"/>
                  </a:lnTo>
                  <a:lnTo>
                    <a:pt x="5926" y="5509"/>
                  </a:lnTo>
                  <a:cubicBezTo>
                    <a:pt x="3951" y="5632"/>
                    <a:pt x="2470" y="7330"/>
                    <a:pt x="2532" y="9305"/>
                  </a:cubicBezTo>
                  <a:cubicBezTo>
                    <a:pt x="2624" y="11280"/>
                    <a:pt x="4229" y="12854"/>
                    <a:pt x="6235" y="12854"/>
                  </a:cubicBezTo>
                  <a:cubicBezTo>
                    <a:pt x="8210" y="12854"/>
                    <a:pt x="9815" y="11280"/>
                    <a:pt x="9907" y="9305"/>
                  </a:cubicBezTo>
                  <a:cubicBezTo>
                    <a:pt x="9969" y="7330"/>
                    <a:pt x="8488" y="5632"/>
                    <a:pt x="6513" y="5509"/>
                  </a:cubicBezTo>
                  <a:lnTo>
                    <a:pt x="6513" y="5046"/>
                  </a:lnTo>
                  <a:lnTo>
                    <a:pt x="7099" y="4429"/>
                  </a:lnTo>
                  <a:cubicBezTo>
                    <a:pt x="9321" y="4830"/>
                    <a:pt x="10988" y="6743"/>
                    <a:pt x="11049" y="8996"/>
                  </a:cubicBezTo>
                  <a:cubicBezTo>
                    <a:pt x="11111" y="11280"/>
                    <a:pt x="9599" y="13286"/>
                    <a:pt x="7408" y="13842"/>
                  </a:cubicBezTo>
                  <a:cubicBezTo>
                    <a:pt x="7253" y="13873"/>
                    <a:pt x="7161" y="14027"/>
                    <a:pt x="7223" y="14181"/>
                  </a:cubicBezTo>
                  <a:cubicBezTo>
                    <a:pt x="7249" y="14316"/>
                    <a:pt x="7370" y="14403"/>
                    <a:pt x="7502" y="14403"/>
                  </a:cubicBezTo>
                  <a:cubicBezTo>
                    <a:pt x="7522" y="14403"/>
                    <a:pt x="7542" y="14401"/>
                    <a:pt x="7562" y="14397"/>
                  </a:cubicBezTo>
                  <a:cubicBezTo>
                    <a:pt x="9938" y="13780"/>
                    <a:pt x="11574" y="11620"/>
                    <a:pt x="11605" y="9182"/>
                  </a:cubicBezTo>
                  <a:cubicBezTo>
                    <a:pt x="11605" y="6743"/>
                    <a:pt x="9938" y="4583"/>
                    <a:pt x="7593" y="3966"/>
                  </a:cubicBezTo>
                  <a:lnTo>
                    <a:pt x="8118" y="3410"/>
                  </a:lnTo>
                  <a:cubicBezTo>
                    <a:pt x="8179" y="3349"/>
                    <a:pt x="8210" y="3287"/>
                    <a:pt x="8210" y="3225"/>
                  </a:cubicBezTo>
                  <a:lnTo>
                    <a:pt x="8210" y="324"/>
                  </a:lnTo>
                  <a:cubicBezTo>
                    <a:pt x="8210" y="161"/>
                    <a:pt x="8087" y="33"/>
                    <a:pt x="7947" y="33"/>
                  </a:cubicBezTo>
                  <a:cubicBezTo>
                    <a:pt x="7902" y="33"/>
                    <a:pt x="7854" y="47"/>
                    <a:pt x="7809" y="77"/>
                  </a:cubicBezTo>
                  <a:lnTo>
                    <a:pt x="6513" y="695"/>
                  </a:lnTo>
                  <a:lnTo>
                    <a:pt x="6513" y="324"/>
                  </a:lnTo>
                  <a:cubicBezTo>
                    <a:pt x="6528" y="108"/>
                    <a:pt x="6374" y="0"/>
                    <a:pt x="6220" y="0"/>
                  </a:cubicBezTo>
                  <a:cubicBezTo>
                    <a:pt x="6065" y="0"/>
                    <a:pt x="5911" y="108"/>
                    <a:pt x="5926" y="324"/>
                  </a:cubicBezTo>
                  <a:lnTo>
                    <a:pt x="5926" y="695"/>
                  </a:lnTo>
                  <a:lnTo>
                    <a:pt x="4661" y="46"/>
                  </a:lnTo>
                  <a:cubicBezTo>
                    <a:pt x="4615" y="16"/>
                    <a:pt x="4561" y="0"/>
                    <a:pt x="4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74" name="Google Shape;13774;p26"/>
          <p:cNvGrpSpPr/>
          <p:nvPr/>
        </p:nvGrpSpPr>
        <p:grpSpPr>
          <a:xfrm>
            <a:off x="9276018" y="4640459"/>
            <a:ext cx="484567" cy="416700"/>
            <a:chOff x="7724500" y="1950300"/>
            <a:chExt cx="363425" cy="312525"/>
          </a:xfrm>
        </p:grpSpPr>
        <p:sp>
          <p:nvSpPr>
            <p:cNvPr id="13775" name="Google Shape;13775;p26"/>
            <p:cNvSpPr/>
            <p:nvPr/>
          </p:nvSpPr>
          <p:spPr>
            <a:xfrm>
              <a:off x="7766950" y="2035950"/>
              <a:ext cx="278550" cy="77950"/>
            </a:xfrm>
            <a:custGeom>
              <a:avLst/>
              <a:gdLst/>
              <a:ahLst/>
              <a:cxnLst/>
              <a:rect l="l" t="t" r="r" b="b"/>
              <a:pathLst>
                <a:path w="11142" h="3118" extrusionOk="0">
                  <a:moveTo>
                    <a:pt x="10555" y="586"/>
                  </a:moveTo>
                  <a:lnTo>
                    <a:pt x="10555" y="2531"/>
                  </a:lnTo>
                  <a:lnTo>
                    <a:pt x="587" y="2531"/>
                  </a:lnTo>
                  <a:lnTo>
                    <a:pt x="587" y="586"/>
                  </a:lnTo>
                  <a:close/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lnTo>
                    <a:pt x="0" y="2809"/>
                  </a:lnTo>
                  <a:cubicBezTo>
                    <a:pt x="0" y="2963"/>
                    <a:pt x="124" y="3117"/>
                    <a:pt x="278" y="3117"/>
                  </a:cubicBezTo>
                  <a:lnTo>
                    <a:pt x="10864" y="3117"/>
                  </a:lnTo>
                  <a:cubicBezTo>
                    <a:pt x="11018" y="3117"/>
                    <a:pt x="11141" y="2963"/>
                    <a:pt x="11141" y="2809"/>
                  </a:cubicBezTo>
                  <a:lnTo>
                    <a:pt x="11141" y="278"/>
                  </a:lnTo>
                  <a:cubicBezTo>
                    <a:pt x="11141" y="124"/>
                    <a:pt x="10987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6" name="Google Shape;13776;p26"/>
            <p:cNvSpPr/>
            <p:nvPr/>
          </p:nvSpPr>
          <p:spPr>
            <a:xfrm>
              <a:off x="7766950" y="2141650"/>
              <a:ext cx="125000" cy="78725"/>
            </a:xfrm>
            <a:custGeom>
              <a:avLst/>
              <a:gdLst/>
              <a:ahLst/>
              <a:cxnLst/>
              <a:rect l="l" t="t" r="r" b="b"/>
              <a:pathLst>
                <a:path w="5000" h="3149" extrusionOk="0">
                  <a:moveTo>
                    <a:pt x="4444" y="587"/>
                  </a:moveTo>
                  <a:lnTo>
                    <a:pt x="4444" y="2562"/>
                  </a:lnTo>
                  <a:lnTo>
                    <a:pt x="587" y="2562"/>
                  </a:lnTo>
                  <a:lnTo>
                    <a:pt x="587" y="587"/>
                  </a:lnTo>
                  <a:close/>
                  <a:moveTo>
                    <a:pt x="278" y="0"/>
                  </a:moveTo>
                  <a:cubicBezTo>
                    <a:pt x="124" y="0"/>
                    <a:pt x="0" y="154"/>
                    <a:pt x="0" y="309"/>
                  </a:cubicBezTo>
                  <a:lnTo>
                    <a:pt x="0" y="2839"/>
                  </a:lnTo>
                  <a:cubicBezTo>
                    <a:pt x="0" y="2994"/>
                    <a:pt x="124" y="3148"/>
                    <a:pt x="278" y="3148"/>
                  </a:cubicBezTo>
                  <a:lnTo>
                    <a:pt x="4722" y="3148"/>
                  </a:lnTo>
                  <a:cubicBezTo>
                    <a:pt x="4876" y="3148"/>
                    <a:pt x="5000" y="2994"/>
                    <a:pt x="5000" y="2839"/>
                  </a:cubicBezTo>
                  <a:lnTo>
                    <a:pt x="5000" y="309"/>
                  </a:lnTo>
                  <a:cubicBezTo>
                    <a:pt x="5000" y="154"/>
                    <a:pt x="4876" y="0"/>
                    <a:pt x="47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7" name="Google Shape;13777;p26"/>
            <p:cNvSpPr/>
            <p:nvPr/>
          </p:nvSpPr>
          <p:spPr>
            <a:xfrm>
              <a:off x="7920475" y="2141650"/>
              <a:ext cx="125025" cy="78725"/>
            </a:xfrm>
            <a:custGeom>
              <a:avLst/>
              <a:gdLst/>
              <a:ahLst/>
              <a:cxnLst/>
              <a:rect l="l" t="t" r="r" b="b"/>
              <a:pathLst>
                <a:path w="5001" h="3149" extrusionOk="0">
                  <a:moveTo>
                    <a:pt x="4414" y="587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87"/>
                  </a:lnTo>
                  <a:close/>
                  <a:moveTo>
                    <a:pt x="278" y="0"/>
                  </a:moveTo>
                  <a:cubicBezTo>
                    <a:pt x="124" y="0"/>
                    <a:pt x="1" y="154"/>
                    <a:pt x="1" y="309"/>
                  </a:cubicBezTo>
                  <a:lnTo>
                    <a:pt x="1" y="2839"/>
                  </a:lnTo>
                  <a:cubicBezTo>
                    <a:pt x="1" y="2994"/>
                    <a:pt x="124" y="3148"/>
                    <a:pt x="278" y="3148"/>
                  </a:cubicBezTo>
                  <a:lnTo>
                    <a:pt x="4723" y="3148"/>
                  </a:lnTo>
                  <a:cubicBezTo>
                    <a:pt x="4877" y="3148"/>
                    <a:pt x="5000" y="2994"/>
                    <a:pt x="5000" y="2839"/>
                  </a:cubicBezTo>
                  <a:lnTo>
                    <a:pt x="5000" y="309"/>
                  </a:lnTo>
                  <a:cubicBezTo>
                    <a:pt x="5000" y="154"/>
                    <a:pt x="4877" y="0"/>
                    <a:pt x="47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8" name="Google Shape;13778;p26"/>
            <p:cNvSpPr/>
            <p:nvPr/>
          </p:nvSpPr>
          <p:spPr>
            <a:xfrm>
              <a:off x="7896550" y="224870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7" y="0"/>
                  </a:moveTo>
                  <a:cubicBezTo>
                    <a:pt x="317" y="0"/>
                    <a:pt x="248" y="23"/>
                    <a:pt x="186" y="70"/>
                  </a:cubicBezTo>
                  <a:cubicBezTo>
                    <a:pt x="1" y="255"/>
                    <a:pt x="124" y="563"/>
                    <a:pt x="402" y="563"/>
                  </a:cubicBezTo>
                  <a:cubicBezTo>
                    <a:pt x="649" y="563"/>
                    <a:pt x="772" y="255"/>
                    <a:pt x="587" y="70"/>
                  </a:cubicBezTo>
                  <a:cubicBezTo>
                    <a:pt x="526" y="23"/>
                    <a:pt x="456" y="0"/>
                    <a:pt x="3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79" name="Google Shape;13779;p26"/>
            <p:cNvSpPr/>
            <p:nvPr/>
          </p:nvSpPr>
          <p:spPr>
            <a:xfrm>
              <a:off x="7724500" y="1950300"/>
              <a:ext cx="363425" cy="312525"/>
            </a:xfrm>
            <a:custGeom>
              <a:avLst/>
              <a:gdLst/>
              <a:ahLst/>
              <a:cxnLst/>
              <a:rect l="l" t="t" r="r" b="b"/>
              <a:pathLst>
                <a:path w="14537" h="12501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80" y="556"/>
                    <a:pt x="865" y="556"/>
                  </a:cubicBezTo>
                  <a:close/>
                  <a:moveTo>
                    <a:pt x="13673" y="587"/>
                  </a:moveTo>
                  <a:cubicBezTo>
                    <a:pt x="13827" y="587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0957" y="1698"/>
                  </a:lnTo>
                  <a:lnTo>
                    <a:pt x="10957" y="587"/>
                  </a:lnTo>
                  <a:close/>
                  <a:moveTo>
                    <a:pt x="865" y="0"/>
                  </a:moveTo>
                  <a:cubicBezTo>
                    <a:pt x="402" y="0"/>
                    <a:pt x="1" y="371"/>
                    <a:pt x="1" y="865"/>
                  </a:cubicBezTo>
                  <a:lnTo>
                    <a:pt x="1" y="11666"/>
                  </a:lnTo>
                  <a:cubicBezTo>
                    <a:pt x="32" y="12129"/>
                    <a:pt x="402" y="12499"/>
                    <a:pt x="865" y="12499"/>
                  </a:cubicBezTo>
                  <a:lnTo>
                    <a:pt x="5988" y="12499"/>
                  </a:lnTo>
                  <a:cubicBezTo>
                    <a:pt x="5998" y="12500"/>
                    <a:pt x="6008" y="12501"/>
                    <a:pt x="6017" y="12501"/>
                  </a:cubicBezTo>
                  <a:cubicBezTo>
                    <a:pt x="6410" y="12501"/>
                    <a:pt x="6410" y="11912"/>
                    <a:pt x="6017" y="11912"/>
                  </a:cubicBezTo>
                  <a:cubicBezTo>
                    <a:pt x="6008" y="11912"/>
                    <a:pt x="5998" y="11912"/>
                    <a:pt x="5988" y="11913"/>
                  </a:cubicBezTo>
                  <a:lnTo>
                    <a:pt x="865" y="11913"/>
                  </a:lnTo>
                  <a:cubicBezTo>
                    <a:pt x="711" y="11913"/>
                    <a:pt x="587" y="11790"/>
                    <a:pt x="587" y="11635"/>
                  </a:cubicBezTo>
                  <a:lnTo>
                    <a:pt x="587" y="2284"/>
                  </a:lnTo>
                  <a:lnTo>
                    <a:pt x="13981" y="2284"/>
                  </a:lnTo>
                  <a:lnTo>
                    <a:pt x="13981" y="11635"/>
                  </a:lnTo>
                  <a:cubicBezTo>
                    <a:pt x="13981" y="11790"/>
                    <a:pt x="13858" y="11913"/>
                    <a:pt x="13703" y="11913"/>
                  </a:cubicBezTo>
                  <a:lnTo>
                    <a:pt x="8549" y="11913"/>
                  </a:lnTo>
                  <a:cubicBezTo>
                    <a:pt x="8539" y="11912"/>
                    <a:pt x="8530" y="11912"/>
                    <a:pt x="8520" y="11912"/>
                  </a:cubicBezTo>
                  <a:cubicBezTo>
                    <a:pt x="8127" y="11912"/>
                    <a:pt x="8127" y="12501"/>
                    <a:pt x="8520" y="12501"/>
                  </a:cubicBezTo>
                  <a:cubicBezTo>
                    <a:pt x="8530" y="12501"/>
                    <a:pt x="8539" y="12500"/>
                    <a:pt x="8549" y="12499"/>
                  </a:cubicBezTo>
                  <a:lnTo>
                    <a:pt x="13673" y="12499"/>
                  </a:lnTo>
                  <a:cubicBezTo>
                    <a:pt x="14166" y="12499"/>
                    <a:pt x="14537" y="12098"/>
                    <a:pt x="14537" y="11635"/>
                  </a:cubicBezTo>
                  <a:lnTo>
                    <a:pt x="14537" y="865"/>
                  </a:lnTo>
                  <a:cubicBezTo>
                    <a:pt x="14537" y="371"/>
                    <a:pt x="14166" y="0"/>
                    <a:pt x="13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80" name="Google Shape;13780;p26"/>
          <p:cNvGrpSpPr/>
          <p:nvPr/>
        </p:nvGrpSpPr>
        <p:grpSpPr>
          <a:xfrm>
            <a:off x="6361434" y="4605426"/>
            <a:ext cx="432100" cy="486767"/>
            <a:chOff x="4775650" y="3601675"/>
            <a:chExt cx="324075" cy="365075"/>
          </a:xfrm>
        </p:grpSpPr>
        <p:sp>
          <p:nvSpPr>
            <p:cNvPr id="13781" name="Google Shape;13781;p26"/>
            <p:cNvSpPr/>
            <p:nvPr/>
          </p:nvSpPr>
          <p:spPr>
            <a:xfrm>
              <a:off x="4900125" y="3687825"/>
              <a:ext cx="66900" cy="56975"/>
            </a:xfrm>
            <a:custGeom>
              <a:avLst/>
              <a:gdLst/>
              <a:ahLst/>
              <a:cxnLst/>
              <a:rect l="l" t="t" r="r" b="b"/>
              <a:pathLst>
                <a:path w="2676" h="2279" extrusionOk="0">
                  <a:moveTo>
                    <a:pt x="1132" y="556"/>
                  </a:moveTo>
                  <a:cubicBezTo>
                    <a:pt x="1472" y="556"/>
                    <a:pt x="1719" y="803"/>
                    <a:pt x="1719" y="1142"/>
                  </a:cubicBezTo>
                  <a:cubicBezTo>
                    <a:pt x="1719" y="1478"/>
                    <a:pt x="1432" y="1700"/>
                    <a:pt x="1133" y="1700"/>
                  </a:cubicBezTo>
                  <a:cubicBezTo>
                    <a:pt x="992" y="1700"/>
                    <a:pt x="849" y="1652"/>
                    <a:pt x="731" y="1543"/>
                  </a:cubicBezTo>
                  <a:cubicBezTo>
                    <a:pt x="392" y="1173"/>
                    <a:pt x="639" y="556"/>
                    <a:pt x="1132" y="556"/>
                  </a:cubicBezTo>
                  <a:close/>
                  <a:moveTo>
                    <a:pt x="1132" y="0"/>
                  </a:moveTo>
                  <a:cubicBezTo>
                    <a:pt x="515" y="0"/>
                    <a:pt x="21" y="494"/>
                    <a:pt x="21" y="1142"/>
                  </a:cubicBezTo>
                  <a:cubicBezTo>
                    <a:pt x="0" y="1830"/>
                    <a:pt x="557" y="2279"/>
                    <a:pt x="1139" y="2279"/>
                  </a:cubicBezTo>
                  <a:cubicBezTo>
                    <a:pt x="1419" y="2279"/>
                    <a:pt x="1704" y="2175"/>
                    <a:pt x="1935" y="1945"/>
                  </a:cubicBezTo>
                  <a:cubicBezTo>
                    <a:pt x="2675" y="1235"/>
                    <a:pt x="2151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2" name="Google Shape;13782;p26"/>
            <p:cNvSpPr/>
            <p:nvPr/>
          </p:nvSpPr>
          <p:spPr>
            <a:xfrm>
              <a:off x="4835075" y="3645375"/>
              <a:ext cx="216825" cy="184525"/>
            </a:xfrm>
            <a:custGeom>
              <a:avLst/>
              <a:gdLst/>
              <a:ahLst/>
              <a:cxnLst/>
              <a:rect l="l" t="t" r="r" b="b"/>
              <a:pathLst>
                <a:path w="8673" h="7381" extrusionOk="0">
                  <a:moveTo>
                    <a:pt x="3764" y="570"/>
                  </a:moveTo>
                  <a:cubicBezTo>
                    <a:pt x="5404" y="570"/>
                    <a:pt x="6882" y="1872"/>
                    <a:pt x="6882" y="3673"/>
                  </a:cubicBezTo>
                  <a:cubicBezTo>
                    <a:pt x="6882" y="4630"/>
                    <a:pt x="6450" y="5494"/>
                    <a:pt x="5740" y="6081"/>
                  </a:cubicBezTo>
                  <a:cubicBezTo>
                    <a:pt x="5632" y="4862"/>
                    <a:pt x="4683" y="4252"/>
                    <a:pt x="3738" y="4252"/>
                  </a:cubicBezTo>
                  <a:cubicBezTo>
                    <a:pt x="2793" y="4252"/>
                    <a:pt x="1852" y="4862"/>
                    <a:pt x="1759" y="6081"/>
                  </a:cubicBezTo>
                  <a:cubicBezTo>
                    <a:pt x="0" y="4630"/>
                    <a:pt x="370" y="1853"/>
                    <a:pt x="2438" y="865"/>
                  </a:cubicBezTo>
                  <a:cubicBezTo>
                    <a:pt x="2875" y="663"/>
                    <a:pt x="3325" y="570"/>
                    <a:pt x="3764" y="570"/>
                  </a:cubicBezTo>
                  <a:close/>
                  <a:moveTo>
                    <a:pt x="3734" y="4823"/>
                  </a:moveTo>
                  <a:cubicBezTo>
                    <a:pt x="4444" y="4823"/>
                    <a:pt x="5154" y="5294"/>
                    <a:pt x="5154" y="6235"/>
                  </a:cubicBezTo>
                  <a:lnTo>
                    <a:pt x="5154" y="6451"/>
                  </a:lnTo>
                  <a:cubicBezTo>
                    <a:pt x="4706" y="6682"/>
                    <a:pt x="4220" y="6798"/>
                    <a:pt x="3734" y="6798"/>
                  </a:cubicBezTo>
                  <a:cubicBezTo>
                    <a:pt x="3248" y="6798"/>
                    <a:pt x="2762" y="6682"/>
                    <a:pt x="2315" y="6451"/>
                  </a:cubicBezTo>
                  <a:lnTo>
                    <a:pt x="2315" y="6235"/>
                  </a:lnTo>
                  <a:cubicBezTo>
                    <a:pt x="2315" y="5294"/>
                    <a:pt x="3025" y="4823"/>
                    <a:pt x="3734" y="4823"/>
                  </a:cubicBezTo>
                  <a:close/>
                  <a:moveTo>
                    <a:pt x="3734" y="1"/>
                  </a:moveTo>
                  <a:cubicBezTo>
                    <a:pt x="1697" y="1"/>
                    <a:pt x="62" y="1637"/>
                    <a:pt x="62" y="3673"/>
                  </a:cubicBezTo>
                  <a:cubicBezTo>
                    <a:pt x="62" y="5908"/>
                    <a:pt x="1886" y="7380"/>
                    <a:pt x="3782" y="7380"/>
                  </a:cubicBezTo>
                  <a:cubicBezTo>
                    <a:pt x="4688" y="7380"/>
                    <a:pt x="5610" y="7045"/>
                    <a:pt x="6358" y="6297"/>
                  </a:cubicBezTo>
                  <a:cubicBezTo>
                    <a:pt x="8672" y="3951"/>
                    <a:pt x="7037" y="1"/>
                    <a:pt x="37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3" name="Google Shape;13783;p26"/>
            <p:cNvSpPr/>
            <p:nvPr/>
          </p:nvSpPr>
          <p:spPr>
            <a:xfrm>
              <a:off x="4775650" y="3601675"/>
              <a:ext cx="324075" cy="361750"/>
            </a:xfrm>
            <a:custGeom>
              <a:avLst/>
              <a:gdLst/>
              <a:ahLst/>
              <a:cxnLst/>
              <a:rect l="l" t="t" r="r" b="b"/>
              <a:pathLst>
                <a:path w="12963" h="14470" extrusionOk="0">
                  <a:moveTo>
                    <a:pt x="6087" y="572"/>
                  </a:moveTo>
                  <a:cubicBezTo>
                    <a:pt x="8595" y="572"/>
                    <a:pt x="10957" y="2556"/>
                    <a:pt x="10957" y="5421"/>
                  </a:cubicBezTo>
                  <a:cubicBezTo>
                    <a:pt x="10957" y="7643"/>
                    <a:pt x="9444" y="9557"/>
                    <a:pt x="7284" y="10112"/>
                  </a:cubicBezTo>
                  <a:cubicBezTo>
                    <a:pt x="7222" y="10112"/>
                    <a:pt x="7161" y="10174"/>
                    <a:pt x="7130" y="10236"/>
                  </a:cubicBezTo>
                  <a:lnTo>
                    <a:pt x="6358" y="11594"/>
                  </a:lnTo>
                  <a:lnTo>
                    <a:pt x="6111" y="11995"/>
                  </a:lnTo>
                  <a:lnTo>
                    <a:pt x="5124" y="10236"/>
                  </a:lnTo>
                  <a:cubicBezTo>
                    <a:pt x="5093" y="10143"/>
                    <a:pt x="5031" y="10112"/>
                    <a:pt x="4939" y="10082"/>
                  </a:cubicBezTo>
                  <a:cubicBezTo>
                    <a:pt x="1050" y="9094"/>
                    <a:pt x="1" y="4063"/>
                    <a:pt x="3149" y="1595"/>
                  </a:cubicBezTo>
                  <a:cubicBezTo>
                    <a:pt x="4057" y="889"/>
                    <a:pt x="5083" y="572"/>
                    <a:pt x="6087" y="572"/>
                  </a:cubicBezTo>
                  <a:close/>
                  <a:moveTo>
                    <a:pt x="6162" y="0"/>
                  </a:moveTo>
                  <a:cubicBezTo>
                    <a:pt x="3351" y="0"/>
                    <a:pt x="719" y="2210"/>
                    <a:pt x="741" y="5421"/>
                  </a:cubicBezTo>
                  <a:cubicBezTo>
                    <a:pt x="741" y="7859"/>
                    <a:pt x="2346" y="9989"/>
                    <a:pt x="4692" y="10637"/>
                  </a:cubicBezTo>
                  <a:lnTo>
                    <a:pt x="5185" y="11501"/>
                  </a:lnTo>
                  <a:cubicBezTo>
                    <a:pt x="4167" y="11594"/>
                    <a:pt x="2439" y="11995"/>
                    <a:pt x="2439" y="13013"/>
                  </a:cubicBezTo>
                  <a:cubicBezTo>
                    <a:pt x="2439" y="13908"/>
                    <a:pt x="3889" y="14340"/>
                    <a:pt x="4815" y="14464"/>
                  </a:cubicBezTo>
                  <a:cubicBezTo>
                    <a:pt x="4835" y="14468"/>
                    <a:pt x="4854" y="14470"/>
                    <a:pt x="4873" y="14470"/>
                  </a:cubicBezTo>
                  <a:cubicBezTo>
                    <a:pt x="5000" y="14470"/>
                    <a:pt x="5097" y="14382"/>
                    <a:pt x="5124" y="14248"/>
                  </a:cubicBezTo>
                  <a:cubicBezTo>
                    <a:pt x="5155" y="14094"/>
                    <a:pt x="5031" y="13939"/>
                    <a:pt x="4877" y="13908"/>
                  </a:cubicBezTo>
                  <a:cubicBezTo>
                    <a:pt x="3673" y="13723"/>
                    <a:pt x="2994" y="13322"/>
                    <a:pt x="2994" y="13013"/>
                  </a:cubicBezTo>
                  <a:cubicBezTo>
                    <a:pt x="2994" y="12705"/>
                    <a:pt x="3889" y="12149"/>
                    <a:pt x="5494" y="12026"/>
                  </a:cubicBezTo>
                  <a:lnTo>
                    <a:pt x="5864" y="12705"/>
                  </a:lnTo>
                  <a:cubicBezTo>
                    <a:pt x="5926" y="12797"/>
                    <a:pt x="6019" y="12859"/>
                    <a:pt x="6111" y="12859"/>
                  </a:cubicBezTo>
                  <a:cubicBezTo>
                    <a:pt x="6235" y="12859"/>
                    <a:pt x="6327" y="12797"/>
                    <a:pt x="6358" y="12705"/>
                  </a:cubicBezTo>
                  <a:lnTo>
                    <a:pt x="6759" y="12026"/>
                  </a:lnTo>
                  <a:cubicBezTo>
                    <a:pt x="8364" y="12149"/>
                    <a:pt x="9228" y="12674"/>
                    <a:pt x="9228" y="13013"/>
                  </a:cubicBezTo>
                  <a:cubicBezTo>
                    <a:pt x="9228" y="13353"/>
                    <a:pt x="8580" y="13723"/>
                    <a:pt x="7346" y="13908"/>
                  </a:cubicBezTo>
                  <a:cubicBezTo>
                    <a:pt x="7016" y="13968"/>
                    <a:pt x="7094" y="14465"/>
                    <a:pt x="7410" y="14465"/>
                  </a:cubicBezTo>
                  <a:cubicBezTo>
                    <a:pt x="7419" y="14465"/>
                    <a:pt x="7429" y="14465"/>
                    <a:pt x="7438" y="14464"/>
                  </a:cubicBezTo>
                  <a:cubicBezTo>
                    <a:pt x="8333" y="14340"/>
                    <a:pt x="9815" y="13908"/>
                    <a:pt x="9815" y="13013"/>
                  </a:cubicBezTo>
                  <a:cubicBezTo>
                    <a:pt x="9815" y="11995"/>
                    <a:pt x="8086" y="11594"/>
                    <a:pt x="7068" y="11501"/>
                  </a:cubicBezTo>
                  <a:lnTo>
                    <a:pt x="7562" y="10637"/>
                  </a:lnTo>
                  <a:cubicBezTo>
                    <a:pt x="11883" y="9433"/>
                    <a:pt x="12963" y="3817"/>
                    <a:pt x="9414" y="1101"/>
                  </a:cubicBezTo>
                  <a:cubicBezTo>
                    <a:pt x="8403" y="342"/>
                    <a:pt x="7268" y="0"/>
                    <a:pt x="61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4" name="Google Shape;13784;p26"/>
            <p:cNvSpPr/>
            <p:nvPr/>
          </p:nvSpPr>
          <p:spPr>
            <a:xfrm>
              <a:off x="4921100" y="3952275"/>
              <a:ext cx="15450" cy="14475"/>
            </a:xfrm>
            <a:custGeom>
              <a:avLst/>
              <a:gdLst/>
              <a:ahLst/>
              <a:cxnLst/>
              <a:rect l="l" t="t" r="r" b="b"/>
              <a:pathLst>
                <a:path w="618" h="579" extrusionOk="0">
                  <a:moveTo>
                    <a:pt x="297" y="0"/>
                  </a:moveTo>
                  <a:cubicBezTo>
                    <a:pt x="162" y="0"/>
                    <a:pt x="31" y="85"/>
                    <a:pt x="16" y="255"/>
                  </a:cubicBezTo>
                  <a:cubicBezTo>
                    <a:pt x="0" y="471"/>
                    <a:pt x="154" y="579"/>
                    <a:pt x="309" y="579"/>
                  </a:cubicBezTo>
                  <a:cubicBezTo>
                    <a:pt x="463" y="579"/>
                    <a:pt x="617" y="471"/>
                    <a:pt x="602" y="255"/>
                  </a:cubicBezTo>
                  <a:cubicBezTo>
                    <a:pt x="571" y="85"/>
                    <a:pt x="432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85" name="Google Shape;13785;p26"/>
          <p:cNvGrpSpPr/>
          <p:nvPr/>
        </p:nvGrpSpPr>
        <p:grpSpPr>
          <a:xfrm>
            <a:off x="5320201" y="4640426"/>
            <a:ext cx="485567" cy="416767"/>
            <a:chOff x="6979200" y="1950250"/>
            <a:chExt cx="364175" cy="312575"/>
          </a:xfrm>
        </p:grpSpPr>
        <p:sp>
          <p:nvSpPr>
            <p:cNvPr id="13786" name="Google Shape;13786;p26"/>
            <p:cNvSpPr/>
            <p:nvPr/>
          </p:nvSpPr>
          <p:spPr>
            <a:xfrm>
              <a:off x="7249225" y="2205675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1"/>
                  </a:moveTo>
                  <a:cubicBezTo>
                    <a:pt x="124" y="1"/>
                    <a:pt x="1" y="278"/>
                    <a:pt x="186" y="464"/>
                  </a:cubicBezTo>
                  <a:cubicBezTo>
                    <a:pt x="248" y="525"/>
                    <a:pt x="323" y="553"/>
                    <a:pt x="396" y="553"/>
                  </a:cubicBezTo>
                  <a:cubicBezTo>
                    <a:pt x="543" y="553"/>
                    <a:pt x="680" y="443"/>
                    <a:pt x="680" y="278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7" name="Google Shape;13787;p26"/>
            <p:cNvSpPr/>
            <p:nvPr/>
          </p:nvSpPr>
          <p:spPr>
            <a:xfrm>
              <a:off x="7053475" y="2205625"/>
              <a:ext cx="16775" cy="13875"/>
            </a:xfrm>
            <a:custGeom>
              <a:avLst/>
              <a:gdLst/>
              <a:ahLst/>
              <a:cxnLst/>
              <a:rect l="l" t="t" r="r" b="b"/>
              <a:pathLst>
                <a:path w="671" h="555" extrusionOk="0">
                  <a:moveTo>
                    <a:pt x="355" y="1"/>
                  </a:moveTo>
                  <a:cubicBezTo>
                    <a:pt x="104" y="1"/>
                    <a:pt x="1" y="289"/>
                    <a:pt x="177" y="466"/>
                  </a:cubicBezTo>
                  <a:cubicBezTo>
                    <a:pt x="239" y="527"/>
                    <a:pt x="314" y="555"/>
                    <a:pt x="387" y="555"/>
                  </a:cubicBezTo>
                  <a:cubicBezTo>
                    <a:pt x="534" y="555"/>
                    <a:pt x="671" y="445"/>
                    <a:pt x="671" y="280"/>
                  </a:cubicBezTo>
                  <a:cubicBezTo>
                    <a:pt x="671" y="126"/>
                    <a:pt x="547" y="3"/>
                    <a:pt x="393" y="3"/>
                  </a:cubicBezTo>
                  <a:cubicBezTo>
                    <a:pt x="380" y="1"/>
                    <a:pt x="367" y="1"/>
                    <a:pt x="3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8" name="Google Shape;13788;p26"/>
            <p:cNvSpPr/>
            <p:nvPr/>
          </p:nvSpPr>
          <p:spPr>
            <a:xfrm>
              <a:off x="7034750" y="1992725"/>
              <a:ext cx="57100" cy="13925"/>
            </a:xfrm>
            <a:custGeom>
              <a:avLst/>
              <a:gdLst/>
              <a:ahLst/>
              <a:cxnLst/>
              <a:rect l="l" t="t" r="r" b="b"/>
              <a:pathLst>
                <a:path w="2284" h="557" extrusionOk="0">
                  <a:moveTo>
                    <a:pt x="309" y="1"/>
                  </a:moveTo>
                  <a:cubicBezTo>
                    <a:pt x="124" y="1"/>
                    <a:pt x="0" y="124"/>
                    <a:pt x="0" y="279"/>
                  </a:cubicBezTo>
                  <a:cubicBezTo>
                    <a:pt x="0" y="433"/>
                    <a:pt x="124" y="556"/>
                    <a:pt x="309" y="556"/>
                  </a:cubicBezTo>
                  <a:lnTo>
                    <a:pt x="1975" y="556"/>
                  </a:lnTo>
                  <a:cubicBezTo>
                    <a:pt x="2130" y="556"/>
                    <a:pt x="2284" y="433"/>
                    <a:pt x="2284" y="279"/>
                  </a:cubicBezTo>
                  <a:cubicBezTo>
                    <a:pt x="2284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89" name="Google Shape;13789;p26"/>
            <p:cNvSpPr/>
            <p:nvPr/>
          </p:nvSpPr>
          <p:spPr>
            <a:xfrm>
              <a:off x="7230725" y="1992725"/>
              <a:ext cx="56350" cy="13925"/>
            </a:xfrm>
            <a:custGeom>
              <a:avLst/>
              <a:gdLst/>
              <a:ahLst/>
              <a:cxnLst/>
              <a:rect l="l" t="t" r="r" b="b"/>
              <a:pathLst>
                <a:path w="2254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975" y="556"/>
                  </a:lnTo>
                  <a:cubicBezTo>
                    <a:pt x="2130" y="556"/>
                    <a:pt x="2253" y="433"/>
                    <a:pt x="2253" y="279"/>
                  </a:cubicBezTo>
                  <a:cubicBezTo>
                    <a:pt x="2253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0" name="Google Shape;13790;p26"/>
            <p:cNvSpPr/>
            <p:nvPr/>
          </p:nvSpPr>
          <p:spPr>
            <a:xfrm>
              <a:off x="7023175" y="2063725"/>
              <a:ext cx="79675" cy="99250"/>
            </a:xfrm>
            <a:custGeom>
              <a:avLst/>
              <a:gdLst/>
              <a:ahLst/>
              <a:cxnLst/>
              <a:rect l="l" t="t" r="r" b="b"/>
              <a:pathLst>
                <a:path w="3187" h="3970" extrusionOk="0">
                  <a:moveTo>
                    <a:pt x="1605" y="1080"/>
                  </a:moveTo>
                  <a:lnTo>
                    <a:pt x="2161" y="2562"/>
                  </a:lnTo>
                  <a:lnTo>
                    <a:pt x="1050" y="2562"/>
                  </a:lnTo>
                  <a:lnTo>
                    <a:pt x="1605" y="1080"/>
                  </a:lnTo>
                  <a:close/>
                  <a:moveTo>
                    <a:pt x="1605" y="0"/>
                  </a:moveTo>
                  <a:cubicBezTo>
                    <a:pt x="1482" y="0"/>
                    <a:pt x="1358" y="62"/>
                    <a:pt x="1327" y="185"/>
                  </a:cubicBezTo>
                  <a:lnTo>
                    <a:pt x="62" y="3580"/>
                  </a:lnTo>
                  <a:cubicBezTo>
                    <a:pt x="0" y="3734"/>
                    <a:pt x="62" y="3889"/>
                    <a:pt x="216" y="3950"/>
                  </a:cubicBezTo>
                  <a:cubicBezTo>
                    <a:pt x="249" y="3964"/>
                    <a:pt x="282" y="3970"/>
                    <a:pt x="314" y="3970"/>
                  </a:cubicBezTo>
                  <a:cubicBezTo>
                    <a:pt x="432" y="3970"/>
                    <a:pt x="538" y="3887"/>
                    <a:pt x="587" y="3765"/>
                  </a:cubicBezTo>
                  <a:lnTo>
                    <a:pt x="834" y="3117"/>
                  </a:lnTo>
                  <a:lnTo>
                    <a:pt x="2346" y="3117"/>
                  </a:lnTo>
                  <a:lnTo>
                    <a:pt x="2624" y="3765"/>
                  </a:lnTo>
                  <a:cubicBezTo>
                    <a:pt x="2670" y="3881"/>
                    <a:pt x="2764" y="3932"/>
                    <a:pt x="2861" y="3932"/>
                  </a:cubicBezTo>
                  <a:cubicBezTo>
                    <a:pt x="3021" y="3932"/>
                    <a:pt x="3187" y="3792"/>
                    <a:pt x="3148" y="3580"/>
                  </a:cubicBezTo>
                  <a:lnTo>
                    <a:pt x="1852" y="185"/>
                  </a:lnTo>
                  <a:cubicBezTo>
                    <a:pt x="1821" y="62"/>
                    <a:pt x="172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1" name="Google Shape;13791;p26"/>
            <p:cNvSpPr/>
            <p:nvPr/>
          </p:nvSpPr>
          <p:spPr>
            <a:xfrm>
              <a:off x="7219925" y="2063725"/>
              <a:ext cx="77950" cy="98775"/>
            </a:xfrm>
            <a:custGeom>
              <a:avLst/>
              <a:gdLst/>
              <a:ahLst/>
              <a:cxnLst/>
              <a:rect l="l" t="t" r="r" b="b"/>
              <a:pathLst>
                <a:path w="3118" h="3951" extrusionOk="0">
                  <a:moveTo>
                    <a:pt x="1142" y="556"/>
                  </a:moveTo>
                  <a:cubicBezTo>
                    <a:pt x="1883" y="556"/>
                    <a:pt x="1883" y="1698"/>
                    <a:pt x="1142" y="1698"/>
                  </a:cubicBezTo>
                  <a:lnTo>
                    <a:pt x="556" y="1698"/>
                  </a:lnTo>
                  <a:lnTo>
                    <a:pt x="556" y="556"/>
                  </a:lnTo>
                  <a:close/>
                  <a:moveTo>
                    <a:pt x="1975" y="2253"/>
                  </a:moveTo>
                  <a:cubicBezTo>
                    <a:pt x="2747" y="2253"/>
                    <a:pt x="2747" y="3395"/>
                    <a:pt x="1975" y="3395"/>
                  </a:cubicBezTo>
                  <a:lnTo>
                    <a:pt x="556" y="3395"/>
                  </a:lnTo>
                  <a:lnTo>
                    <a:pt x="556" y="2253"/>
                  </a:lnTo>
                  <a:close/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lnTo>
                    <a:pt x="0" y="3673"/>
                  </a:lnTo>
                  <a:cubicBezTo>
                    <a:pt x="0" y="3827"/>
                    <a:pt x="124" y="3950"/>
                    <a:pt x="278" y="3950"/>
                  </a:cubicBezTo>
                  <a:lnTo>
                    <a:pt x="1975" y="3950"/>
                  </a:lnTo>
                  <a:cubicBezTo>
                    <a:pt x="2623" y="3950"/>
                    <a:pt x="3117" y="3457"/>
                    <a:pt x="3117" y="2839"/>
                  </a:cubicBezTo>
                  <a:cubicBezTo>
                    <a:pt x="3117" y="2253"/>
                    <a:pt x="2685" y="1759"/>
                    <a:pt x="2099" y="1698"/>
                  </a:cubicBezTo>
                  <a:cubicBezTo>
                    <a:pt x="2222" y="1512"/>
                    <a:pt x="2284" y="1327"/>
                    <a:pt x="2253" y="1111"/>
                  </a:cubicBezTo>
                  <a:cubicBezTo>
                    <a:pt x="2253" y="494"/>
                    <a:pt x="1759" y="0"/>
                    <a:pt x="11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2" name="Google Shape;13792;p26"/>
            <p:cNvSpPr/>
            <p:nvPr/>
          </p:nvSpPr>
          <p:spPr>
            <a:xfrm>
              <a:off x="7053250" y="2248125"/>
              <a:ext cx="17000" cy="14050"/>
            </a:xfrm>
            <a:custGeom>
              <a:avLst/>
              <a:gdLst/>
              <a:ahLst/>
              <a:cxnLst/>
              <a:rect l="l" t="t" r="r" b="b"/>
              <a:pathLst>
                <a:path w="680" h="562" extrusionOk="0">
                  <a:moveTo>
                    <a:pt x="402" y="0"/>
                  </a:moveTo>
                  <a:cubicBezTo>
                    <a:pt x="124" y="0"/>
                    <a:pt x="1" y="309"/>
                    <a:pt x="186" y="494"/>
                  </a:cubicBezTo>
                  <a:cubicBezTo>
                    <a:pt x="242" y="541"/>
                    <a:pt x="310" y="562"/>
                    <a:pt x="377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3" name="Google Shape;13793;p26"/>
            <p:cNvSpPr/>
            <p:nvPr/>
          </p:nvSpPr>
          <p:spPr>
            <a:xfrm>
              <a:off x="7250775" y="2247975"/>
              <a:ext cx="15875" cy="14025"/>
            </a:xfrm>
            <a:custGeom>
              <a:avLst/>
              <a:gdLst/>
              <a:ahLst/>
              <a:cxnLst/>
              <a:rect l="l" t="t" r="r" b="b"/>
              <a:pathLst>
                <a:path w="635" h="561" extrusionOk="0">
                  <a:moveTo>
                    <a:pt x="338" y="0"/>
                  </a:moveTo>
                  <a:cubicBezTo>
                    <a:pt x="318" y="0"/>
                    <a:pt x="298" y="2"/>
                    <a:pt x="278" y="6"/>
                  </a:cubicBezTo>
                  <a:cubicBezTo>
                    <a:pt x="124" y="37"/>
                    <a:pt x="1" y="160"/>
                    <a:pt x="31" y="315"/>
                  </a:cubicBezTo>
                  <a:cubicBezTo>
                    <a:pt x="59" y="481"/>
                    <a:pt x="187" y="561"/>
                    <a:pt x="317" y="561"/>
                  </a:cubicBezTo>
                  <a:cubicBezTo>
                    <a:pt x="475" y="561"/>
                    <a:pt x="635" y="443"/>
                    <a:pt x="618" y="222"/>
                  </a:cubicBezTo>
                  <a:cubicBezTo>
                    <a:pt x="591" y="88"/>
                    <a:pt x="470" y="0"/>
                    <a:pt x="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4" name="Google Shape;13794;p26"/>
            <p:cNvSpPr/>
            <p:nvPr/>
          </p:nvSpPr>
          <p:spPr>
            <a:xfrm>
              <a:off x="6979200" y="1950250"/>
              <a:ext cx="167450" cy="312575"/>
            </a:xfrm>
            <a:custGeom>
              <a:avLst/>
              <a:gdLst/>
              <a:ahLst/>
              <a:cxnLst/>
              <a:rect l="l" t="t" r="r" b="b"/>
              <a:pathLst>
                <a:path w="6698" h="12503" extrusionOk="0">
                  <a:moveTo>
                    <a:pt x="5914" y="1"/>
                  </a:moveTo>
                  <a:cubicBezTo>
                    <a:pt x="5897" y="1"/>
                    <a:pt x="5881" y="1"/>
                    <a:pt x="5864" y="2"/>
                  </a:cubicBezTo>
                  <a:lnTo>
                    <a:pt x="864" y="2"/>
                  </a:lnTo>
                  <a:cubicBezTo>
                    <a:pt x="401" y="2"/>
                    <a:pt x="0" y="373"/>
                    <a:pt x="0" y="836"/>
                  </a:cubicBezTo>
                  <a:lnTo>
                    <a:pt x="0" y="11637"/>
                  </a:lnTo>
                  <a:cubicBezTo>
                    <a:pt x="0" y="12100"/>
                    <a:pt x="401" y="12471"/>
                    <a:pt x="864" y="12501"/>
                  </a:cubicBezTo>
                  <a:lnTo>
                    <a:pt x="2068" y="12501"/>
                  </a:lnTo>
                  <a:cubicBezTo>
                    <a:pt x="2407" y="12440"/>
                    <a:pt x="2407" y="11946"/>
                    <a:pt x="2068" y="11915"/>
                  </a:cubicBezTo>
                  <a:lnTo>
                    <a:pt x="864" y="11915"/>
                  </a:lnTo>
                  <a:cubicBezTo>
                    <a:pt x="710" y="11915"/>
                    <a:pt x="587" y="11792"/>
                    <a:pt x="587" y="11637"/>
                  </a:cubicBezTo>
                  <a:lnTo>
                    <a:pt x="587" y="836"/>
                  </a:lnTo>
                  <a:cubicBezTo>
                    <a:pt x="587" y="681"/>
                    <a:pt x="710" y="558"/>
                    <a:pt x="864" y="558"/>
                  </a:cubicBezTo>
                  <a:lnTo>
                    <a:pt x="5864" y="558"/>
                  </a:lnTo>
                  <a:cubicBezTo>
                    <a:pt x="6018" y="558"/>
                    <a:pt x="6142" y="681"/>
                    <a:pt x="6142" y="836"/>
                  </a:cubicBezTo>
                  <a:lnTo>
                    <a:pt x="6142" y="11637"/>
                  </a:lnTo>
                  <a:cubicBezTo>
                    <a:pt x="6142" y="11792"/>
                    <a:pt x="6018" y="11915"/>
                    <a:pt x="5864" y="11915"/>
                  </a:cubicBezTo>
                  <a:lnTo>
                    <a:pt x="4629" y="11915"/>
                  </a:lnTo>
                  <a:cubicBezTo>
                    <a:pt x="4619" y="11914"/>
                    <a:pt x="4610" y="11914"/>
                    <a:pt x="4600" y="11914"/>
                  </a:cubicBezTo>
                  <a:cubicBezTo>
                    <a:pt x="4207" y="11914"/>
                    <a:pt x="4207" y="12503"/>
                    <a:pt x="4600" y="12503"/>
                  </a:cubicBezTo>
                  <a:cubicBezTo>
                    <a:pt x="4610" y="12503"/>
                    <a:pt x="4619" y="12502"/>
                    <a:pt x="4629" y="12501"/>
                  </a:cubicBezTo>
                  <a:lnTo>
                    <a:pt x="5864" y="12501"/>
                  </a:lnTo>
                  <a:cubicBezTo>
                    <a:pt x="6327" y="12501"/>
                    <a:pt x="6697" y="12100"/>
                    <a:pt x="6697" y="11637"/>
                  </a:cubicBezTo>
                  <a:lnTo>
                    <a:pt x="6697" y="836"/>
                  </a:lnTo>
                  <a:cubicBezTo>
                    <a:pt x="6697" y="390"/>
                    <a:pt x="6353" y="1"/>
                    <a:pt x="5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5" name="Google Shape;13795;p26"/>
            <p:cNvSpPr/>
            <p:nvPr/>
          </p:nvSpPr>
          <p:spPr>
            <a:xfrm>
              <a:off x="7175175" y="1950300"/>
              <a:ext cx="168200" cy="312525"/>
            </a:xfrm>
            <a:custGeom>
              <a:avLst/>
              <a:gdLst/>
              <a:ahLst/>
              <a:cxnLst/>
              <a:rect l="l" t="t" r="r" b="b"/>
              <a:pathLst>
                <a:path w="6728" h="12501" extrusionOk="0">
                  <a:moveTo>
                    <a:pt x="864" y="0"/>
                  </a:moveTo>
                  <a:cubicBezTo>
                    <a:pt x="370" y="0"/>
                    <a:pt x="0" y="371"/>
                    <a:pt x="0" y="834"/>
                  </a:cubicBezTo>
                  <a:lnTo>
                    <a:pt x="0" y="11635"/>
                  </a:lnTo>
                  <a:cubicBezTo>
                    <a:pt x="0" y="12098"/>
                    <a:pt x="370" y="12499"/>
                    <a:pt x="864" y="12499"/>
                  </a:cubicBezTo>
                  <a:lnTo>
                    <a:pt x="2068" y="12499"/>
                  </a:lnTo>
                  <a:cubicBezTo>
                    <a:pt x="2078" y="12500"/>
                    <a:pt x="2088" y="12501"/>
                    <a:pt x="2097" y="12501"/>
                  </a:cubicBezTo>
                  <a:cubicBezTo>
                    <a:pt x="2490" y="12501"/>
                    <a:pt x="2490" y="11912"/>
                    <a:pt x="2097" y="11912"/>
                  </a:cubicBezTo>
                  <a:cubicBezTo>
                    <a:pt x="2088" y="11912"/>
                    <a:pt x="2078" y="11912"/>
                    <a:pt x="2068" y="11913"/>
                  </a:cubicBezTo>
                  <a:lnTo>
                    <a:pt x="864" y="11913"/>
                  </a:lnTo>
                  <a:cubicBezTo>
                    <a:pt x="679" y="11913"/>
                    <a:pt x="556" y="11790"/>
                    <a:pt x="556" y="11635"/>
                  </a:cubicBezTo>
                  <a:lnTo>
                    <a:pt x="556" y="834"/>
                  </a:lnTo>
                  <a:cubicBezTo>
                    <a:pt x="556" y="679"/>
                    <a:pt x="679" y="556"/>
                    <a:pt x="864" y="556"/>
                  </a:cubicBezTo>
                  <a:lnTo>
                    <a:pt x="5864" y="556"/>
                  </a:lnTo>
                  <a:cubicBezTo>
                    <a:pt x="6018" y="556"/>
                    <a:pt x="6142" y="679"/>
                    <a:pt x="6142" y="834"/>
                  </a:cubicBezTo>
                  <a:lnTo>
                    <a:pt x="6142" y="11635"/>
                  </a:lnTo>
                  <a:cubicBezTo>
                    <a:pt x="6142" y="11790"/>
                    <a:pt x="6018" y="11913"/>
                    <a:pt x="5864" y="11913"/>
                  </a:cubicBezTo>
                  <a:lnTo>
                    <a:pt x="4629" y="11913"/>
                  </a:lnTo>
                  <a:cubicBezTo>
                    <a:pt x="4290" y="11975"/>
                    <a:pt x="4290" y="12438"/>
                    <a:pt x="4629" y="12499"/>
                  </a:cubicBezTo>
                  <a:lnTo>
                    <a:pt x="5864" y="12499"/>
                  </a:lnTo>
                  <a:cubicBezTo>
                    <a:pt x="6327" y="12499"/>
                    <a:pt x="6728" y="12098"/>
                    <a:pt x="6728" y="11635"/>
                  </a:cubicBezTo>
                  <a:lnTo>
                    <a:pt x="6728" y="834"/>
                  </a:lnTo>
                  <a:cubicBezTo>
                    <a:pt x="6728" y="371"/>
                    <a:pt x="6327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796" name="Google Shape;13796;p26"/>
          <p:cNvGrpSpPr/>
          <p:nvPr/>
        </p:nvGrpSpPr>
        <p:grpSpPr>
          <a:xfrm>
            <a:off x="4311451" y="4606026"/>
            <a:ext cx="495867" cy="485567"/>
            <a:chOff x="6242375" y="1924850"/>
            <a:chExt cx="371900" cy="364175"/>
          </a:xfrm>
        </p:grpSpPr>
        <p:sp>
          <p:nvSpPr>
            <p:cNvPr id="13797" name="Google Shape;13797;p26"/>
            <p:cNvSpPr/>
            <p:nvPr/>
          </p:nvSpPr>
          <p:spPr>
            <a:xfrm>
              <a:off x="6395900" y="2056675"/>
              <a:ext cx="66375" cy="57225"/>
            </a:xfrm>
            <a:custGeom>
              <a:avLst/>
              <a:gdLst/>
              <a:ahLst/>
              <a:cxnLst/>
              <a:rect l="l" t="t" r="r" b="b"/>
              <a:pathLst>
                <a:path w="2655" h="2289" extrusionOk="0">
                  <a:moveTo>
                    <a:pt x="1173" y="560"/>
                  </a:moveTo>
                  <a:cubicBezTo>
                    <a:pt x="1667" y="560"/>
                    <a:pt x="1914" y="1177"/>
                    <a:pt x="1575" y="1547"/>
                  </a:cubicBezTo>
                  <a:cubicBezTo>
                    <a:pt x="1456" y="1666"/>
                    <a:pt x="1312" y="1718"/>
                    <a:pt x="1172" y="1718"/>
                  </a:cubicBezTo>
                  <a:cubicBezTo>
                    <a:pt x="873" y="1718"/>
                    <a:pt x="587" y="1482"/>
                    <a:pt x="587" y="1146"/>
                  </a:cubicBezTo>
                  <a:cubicBezTo>
                    <a:pt x="587" y="838"/>
                    <a:pt x="834" y="560"/>
                    <a:pt x="1173" y="560"/>
                  </a:cubicBezTo>
                  <a:close/>
                  <a:moveTo>
                    <a:pt x="1153" y="0"/>
                  </a:moveTo>
                  <a:cubicBezTo>
                    <a:pt x="562" y="0"/>
                    <a:pt x="1" y="451"/>
                    <a:pt x="1" y="1146"/>
                  </a:cubicBezTo>
                  <a:cubicBezTo>
                    <a:pt x="1" y="1763"/>
                    <a:pt x="525" y="2288"/>
                    <a:pt x="1173" y="2288"/>
                  </a:cubicBezTo>
                  <a:cubicBezTo>
                    <a:pt x="2161" y="2257"/>
                    <a:pt x="2655" y="1023"/>
                    <a:pt x="1945" y="313"/>
                  </a:cubicBezTo>
                  <a:cubicBezTo>
                    <a:pt x="1710" y="98"/>
                    <a:pt x="1428" y="0"/>
                    <a:pt x="11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8" name="Google Shape;13798;p26"/>
            <p:cNvSpPr/>
            <p:nvPr/>
          </p:nvSpPr>
          <p:spPr>
            <a:xfrm>
              <a:off x="6242375" y="1924850"/>
              <a:ext cx="371900" cy="364175"/>
            </a:xfrm>
            <a:custGeom>
              <a:avLst/>
              <a:gdLst/>
              <a:ahLst/>
              <a:cxnLst/>
              <a:rect l="l" t="t" r="r" b="b"/>
              <a:pathLst>
                <a:path w="14876" h="14567" extrusionOk="0">
                  <a:moveTo>
                    <a:pt x="7276" y="563"/>
                  </a:moveTo>
                  <a:cubicBezTo>
                    <a:pt x="7417" y="563"/>
                    <a:pt x="7563" y="618"/>
                    <a:pt x="7685" y="741"/>
                  </a:cubicBezTo>
                  <a:cubicBezTo>
                    <a:pt x="8055" y="1080"/>
                    <a:pt x="7808" y="1697"/>
                    <a:pt x="7314" y="1697"/>
                  </a:cubicBezTo>
                  <a:cubicBezTo>
                    <a:pt x="6975" y="1697"/>
                    <a:pt x="6728" y="1451"/>
                    <a:pt x="6728" y="1142"/>
                  </a:cubicBezTo>
                  <a:cubicBezTo>
                    <a:pt x="6728" y="790"/>
                    <a:pt x="6991" y="563"/>
                    <a:pt x="7276" y="563"/>
                  </a:cubicBezTo>
                  <a:close/>
                  <a:moveTo>
                    <a:pt x="13427" y="2422"/>
                  </a:moveTo>
                  <a:cubicBezTo>
                    <a:pt x="13726" y="2422"/>
                    <a:pt x="14011" y="2658"/>
                    <a:pt x="14011" y="2994"/>
                  </a:cubicBezTo>
                  <a:cubicBezTo>
                    <a:pt x="14011" y="3302"/>
                    <a:pt x="13764" y="3549"/>
                    <a:pt x="13425" y="3549"/>
                  </a:cubicBezTo>
                  <a:cubicBezTo>
                    <a:pt x="12931" y="3549"/>
                    <a:pt x="12684" y="2963"/>
                    <a:pt x="13024" y="2592"/>
                  </a:cubicBezTo>
                  <a:cubicBezTo>
                    <a:pt x="13142" y="2474"/>
                    <a:pt x="13286" y="2422"/>
                    <a:pt x="13427" y="2422"/>
                  </a:cubicBezTo>
                  <a:close/>
                  <a:moveTo>
                    <a:pt x="1166" y="2446"/>
                  </a:moveTo>
                  <a:cubicBezTo>
                    <a:pt x="1451" y="2446"/>
                    <a:pt x="1728" y="2673"/>
                    <a:pt x="1728" y="3024"/>
                  </a:cubicBezTo>
                  <a:cubicBezTo>
                    <a:pt x="1728" y="3333"/>
                    <a:pt x="1481" y="3580"/>
                    <a:pt x="1173" y="3580"/>
                  </a:cubicBezTo>
                  <a:cubicBezTo>
                    <a:pt x="648" y="3580"/>
                    <a:pt x="401" y="2963"/>
                    <a:pt x="772" y="2623"/>
                  </a:cubicBezTo>
                  <a:cubicBezTo>
                    <a:pt x="884" y="2501"/>
                    <a:pt x="1026" y="2446"/>
                    <a:pt x="1166" y="2446"/>
                  </a:cubicBezTo>
                  <a:close/>
                  <a:moveTo>
                    <a:pt x="7370" y="4166"/>
                  </a:moveTo>
                  <a:cubicBezTo>
                    <a:pt x="9043" y="4166"/>
                    <a:pt x="10431" y="5543"/>
                    <a:pt x="10431" y="7253"/>
                  </a:cubicBezTo>
                  <a:cubicBezTo>
                    <a:pt x="10401" y="8209"/>
                    <a:pt x="9999" y="9073"/>
                    <a:pt x="9259" y="9691"/>
                  </a:cubicBezTo>
                  <a:cubicBezTo>
                    <a:pt x="9166" y="8456"/>
                    <a:pt x="8225" y="7839"/>
                    <a:pt x="7283" y="7839"/>
                  </a:cubicBezTo>
                  <a:cubicBezTo>
                    <a:pt x="6342" y="7839"/>
                    <a:pt x="5401" y="8456"/>
                    <a:pt x="5308" y="9691"/>
                  </a:cubicBezTo>
                  <a:cubicBezTo>
                    <a:pt x="4568" y="9073"/>
                    <a:pt x="4136" y="8209"/>
                    <a:pt x="4136" y="7253"/>
                  </a:cubicBezTo>
                  <a:cubicBezTo>
                    <a:pt x="4136" y="5543"/>
                    <a:pt x="5494" y="4166"/>
                    <a:pt x="7226" y="4166"/>
                  </a:cubicBezTo>
                  <a:cubicBezTo>
                    <a:pt x="7245" y="4166"/>
                    <a:pt x="7264" y="4166"/>
                    <a:pt x="7283" y="4166"/>
                  </a:cubicBezTo>
                  <a:lnTo>
                    <a:pt x="7314" y="4166"/>
                  </a:lnTo>
                  <a:cubicBezTo>
                    <a:pt x="7333" y="4166"/>
                    <a:pt x="7351" y="4166"/>
                    <a:pt x="7370" y="4166"/>
                  </a:cubicBezTo>
                  <a:close/>
                  <a:moveTo>
                    <a:pt x="7283" y="8379"/>
                  </a:moveTo>
                  <a:cubicBezTo>
                    <a:pt x="7993" y="8379"/>
                    <a:pt x="8703" y="8857"/>
                    <a:pt x="8703" y="9814"/>
                  </a:cubicBezTo>
                  <a:lnTo>
                    <a:pt x="8703" y="10030"/>
                  </a:lnTo>
                  <a:cubicBezTo>
                    <a:pt x="8256" y="10262"/>
                    <a:pt x="7770" y="10377"/>
                    <a:pt x="7283" y="10377"/>
                  </a:cubicBezTo>
                  <a:cubicBezTo>
                    <a:pt x="6797" y="10377"/>
                    <a:pt x="6311" y="10262"/>
                    <a:pt x="5864" y="10030"/>
                  </a:cubicBezTo>
                  <a:lnTo>
                    <a:pt x="5864" y="9814"/>
                  </a:lnTo>
                  <a:cubicBezTo>
                    <a:pt x="5864" y="8857"/>
                    <a:pt x="6574" y="8379"/>
                    <a:pt x="7283" y="8379"/>
                  </a:cubicBezTo>
                  <a:close/>
                  <a:moveTo>
                    <a:pt x="12005" y="6697"/>
                  </a:moveTo>
                  <a:cubicBezTo>
                    <a:pt x="12160" y="6697"/>
                    <a:pt x="12283" y="6820"/>
                    <a:pt x="12283" y="6975"/>
                  </a:cubicBezTo>
                  <a:lnTo>
                    <a:pt x="12283" y="12252"/>
                  </a:lnTo>
                  <a:lnTo>
                    <a:pt x="2284" y="12252"/>
                  </a:lnTo>
                  <a:lnTo>
                    <a:pt x="2284" y="6975"/>
                  </a:lnTo>
                  <a:cubicBezTo>
                    <a:pt x="2284" y="6820"/>
                    <a:pt x="2407" y="6697"/>
                    <a:pt x="2562" y="6697"/>
                  </a:cubicBezTo>
                  <a:lnTo>
                    <a:pt x="3642" y="6697"/>
                  </a:lnTo>
                  <a:cubicBezTo>
                    <a:pt x="3611" y="6882"/>
                    <a:pt x="3580" y="7067"/>
                    <a:pt x="3580" y="7253"/>
                  </a:cubicBezTo>
                  <a:cubicBezTo>
                    <a:pt x="3518" y="9351"/>
                    <a:pt x="5185" y="11079"/>
                    <a:pt x="7283" y="11079"/>
                  </a:cubicBezTo>
                  <a:cubicBezTo>
                    <a:pt x="9351" y="11079"/>
                    <a:pt x="11049" y="9351"/>
                    <a:pt x="10956" y="7253"/>
                  </a:cubicBezTo>
                  <a:cubicBezTo>
                    <a:pt x="10956" y="7067"/>
                    <a:pt x="10956" y="6882"/>
                    <a:pt x="10925" y="6697"/>
                  </a:cubicBezTo>
                  <a:close/>
                  <a:moveTo>
                    <a:pt x="7283" y="0"/>
                  </a:moveTo>
                  <a:cubicBezTo>
                    <a:pt x="5956" y="0"/>
                    <a:pt x="5710" y="1913"/>
                    <a:pt x="7006" y="2222"/>
                  </a:cubicBezTo>
                  <a:lnTo>
                    <a:pt x="7006" y="3580"/>
                  </a:lnTo>
                  <a:cubicBezTo>
                    <a:pt x="6296" y="3642"/>
                    <a:pt x="5617" y="3889"/>
                    <a:pt x="5031" y="4352"/>
                  </a:cubicBezTo>
                  <a:lnTo>
                    <a:pt x="5031" y="3024"/>
                  </a:lnTo>
                  <a:cubicBezTo>
                    <a:pt x="5031" y="2839"/>
                    <a:pt x="4907" y="2716"/>
                    <a:pt x="4753" y="2716"/>
                  </a:cubicBezTo>
                  <a:lnTo>
                    <a:pt x="2253" y="2716"/>
                  </a:lnTo>
                  <a:cubicBezTo>
                    <a:pt x="2100" y="2132"/>
                    <a:pt x="1628" y="1861"/>
                    <a:pt x="1155" y="1861"/>
                  </a:cubicBezTo>
                  <a:cubicBezTo>
                    <a:pt x="578" y="1861"/>
                    <a:pt x="0" y="2264"/>
                    <a:pt x="0" y="2994"/>
                  </a:cubicBezTo>
                  <a:cubicBezTo>
                    <a:pt x="0" y="3743"/>
                    <a:pt x="583" y="4154"/>
                    <a:pt x="1162" y="4154"/>
                  </a:cubicBezTo>
                  <a:cubicBezTo>
                    <a:pt x="1633" y="4154"/>
                    <a:pt x="2101" y="3883"/>
                    <a:pt x="2253" y="3302"/>
                  </a:cubicBezTo>
                  <a:lnTo>
                    <a:pt x="4475" y="3302"/>
                  </a:lnTo>
                  <a:lnTo>
                    <a:pt x="4475" y="4876"/>
                  </a:lnTo>
                  <a:cubicBezTo>
                    <a:pt x="4166" y="5247"/>
                    <a:pt x="3920" y="5679"/>
                    <a:pt x="3765" y="6142"/>
                  </a:cubicBezTo>
                  <a:lnTo>
                    <a:pt x="2562" y="6142"/>
                  </a:lnTo>
                  <a:cubicBezTo>
                    <a:pt x="2099" y="6142"/>
                    <a:pt x="1728" y="6512"/>
                    <a:pt x="1728" y="6975"/>
                  </a:cubicBezTo>
                  <a:lnTo>
                    <a:pt x="1728" y="12252"/>
                  </a:lnTo>
                  <a:lnTo>
                    <a:pt x="1142" y="12252"/>
                  </a:lnTo>
                  <a:cubicBezTo>
                    <a:pt x="988" y="12252"/>
                    <a:pt x="864" y="12376"/>
                    <a:pt x="864" y="12561"/>
                  </a:cubicBezTo>
                  <a:lnTo>
                    <a:pt x="864" y="13394"/>
                  </a:lnTo>
                  <a:cubicBezTo>
                    <a:pt x="864" y="14011"/>
                    <a:pt x="1358" y="14536"/>
                    <a:pt x="2006" y="14567"/>
                  </a:cubicBezTo>
                  <a:lnTo>
                    <a:pt x="6018" y="14567"/>
                  </a:lnTo>
                  <a:cubicBezTo>
                    <a:pt x="6172" y="14536"/>
                    <a:pt x="6296" y="14412"/>
                    <a:pt x="6296" y="14258"/>
                  </a:cubicBezTo>
                  <a:cubicBezTo>
                    <a:pt x="6296" y="14104"/>
                    <a:pt x="6172" y="13980"/>
                    <a:pt x="6018" y="13980"/>
                  </a:cubicBezTo>
                  <a:lnTo>
                    <a:pt x="2006" y="13980"/>
                  </a:lnTo>
                  <a:cubicBezTo>
                    <a:pt x="1697" y="13980"/>
                    <a:pt x="1451" y="13734"/>
                    <a:pt x="1451" y="13425"/>
                  </a:cubicBezTo>
                  <a:lnTo>
                    <a:pt x="1451" y="12839"/>
                  </a:lnTo>
                  <a:lnTo>
                    <a:pt x="13116" y="12839"/>
                  </a:lnTo>
                  <a:lnTo>
                    <a:pt x="13116" y="13394"/>
                  </a:lnTo>
                  <a:cubicBezTo>
                    <a:pt x="13146" y="13687"/>
                    <a:pt x="12897" y="13952"/>
                    <a:pt x="12608" y="13952"/>
                  </a:cubicBezTo>
                  <a:cubicBezTo>
                    <a:pt x="12592" y="13952"/>
                    <a:pt x="12577" y="13951"/>
                    <a:pt x="12561" y="13950"/>
                  </a:cubicBezTo>
                  <a:lnTo>
                    <a:pt x="8580" y="13950"/>
                  </a:lnTo>
                  <a:cubicBezTo>
                    <a:pt x="8395" y="13950"/>
                    <a:pt x="8271" y="14104"/>
                    <a:pt x="8271" y="14258"/>
                  </a:cubicBezTo>
                  <a:cubicBezTo>
                    <a:pt x="8271" y="14412"/>
                    <a:pt x="8395" y="14536"/>
                    <a:pt x="8580" y="14536"/>
                  </a:cubicBezTo>
                  <a:lnTo>
                    <a:pt x="12561" y="14536"/>
                  </a:lnTo>
                  <a:cubicBezTo>
                    <a:pt x="13209" y="14505"/>
                    <a:pt x="13703" y="14011"/>
                    <a:pt x="13703" y="13363"/>
                  </a:cubicBezTo>
                  <a:lnTo>
                    <a:pt x="13703" y="12530"/>
                  </a:lnTo>
                  <a:cubicBezTo>
                    <a:pt x="13703" y="12376"/>
                    <a:pt x="13579" y="12252"/>
                    <a:pt x="13425" y="12252"/>
                  </a:cubicBezTo>
                  <a:lnTo>
                    <a:pt x="12839" y="12252"/>
                  </a:lnTo>
                  <a:lnTo>
                    <a:pt x="12839" y="6975"/>
                  </a:lnTo>
                  <a:cubicBezTo>
                    <a:pt x="12839" y="6512"/>
                    <a:pt x="12468" y="6142"/>
                    <a:pt x="12005" y="6142"/>
                  </a:cubicBezTo>
                  <a:lnTo>
                    <a:pt x="10802" y="6142"/>
                  </a:lnTo>
                  <a:cubicBezTo>
                    <a:pt x="10647" y="5679"/>
                    <a:pt x="10431" y="5277"/>
                    <a:pt x="10123" y="4907"/>
                  </a:cubicBezTo>
                  <a:lnTo>
                    <a:pt x="10123" y="3302"/>
                  </a:lnTo>
                  <a:lnTo>
                    <a:pt x="12314" y="3302"/>
                  </a:lnTo>
                  <a:cubicBezTo>
                    <a:pt x="12461" y="3837"/>
                    <a:pt x="12939" y="4140"/>
                    <a:pt x="13425" y="4140"/>
                  </a:cubicBezTo>
                  <a:cubicBezTo>
                    <a:pt x="13752" y="4140"/>
                    <a:pt x="14084" y="4002"/>
                    <a:pt x="14320" y="3703"/>
                  </a:cubicBezTo>
                  <a:cubicBezTo>
                    <a:pt x="14876" y="2963"/>
                    <a:pt x="14351" y="1883"/>
                    <a:pt x="13425" y="1883"/>
                  </a:cubicBezTo>
                  <a:cubicBezTo>
                    <a:pt x="12900" y="1883"/>
                    <a:pt x="12437" y="2222"/>
                    <a:pt x="12314" y="2716"/>
                  </a:cubicBezTo>
                  <a:lnTo>
                    <a:pt x="9845" y="2716"/>
                  </a:lnTo>
                  <a:cubicBezTo>
                    <a:pt x="9691" y="2716"/>
                    <a:pt x="9567" y="2839"/>
                    <a:pt x="9567" y="3024"/>
                  </a:cubicBezTo>
                  <a:lnTo>
                    <a:pt x="9567" y="4352"/>
                  </a:lnTo>
                  <a:cubicBezTo>
                    <a:pt x="8981" y="3919"/>
                    <a:pt x="8302" y="3642"/>
                    <a:pt x="7561" y="3580"/>
                  </a:cubicBezTo>
                  <a:lnTo>
                    <a:pt x="7561" y="2222"/>
                  </a:lnTo>
                  <a:cubicBezTo>
                    <a:pt x="8857" y="1913"/>
                    <a:pt x="8611" y="0"/>
                    <a:pt x="72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99" name="Google Shape;13799;p26"/>
            <p:cNvSpPr/>
            <p:nvPr/>
          </p:nvSpPr>
          <p:spPr>
            <a:xfrm>
              <a:off x="6415375" y="2274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0" y="289"/>
                    <a:pt x="147" y="465"/>
                  </a:cubicBezTo>
                  <a:cubicBezTo>
                    <a:pt x="209" y="527"/>
                    <a:pt x="285" y="554"/>
                    <a:pt x="358" y="554"/>
                  </a:cubicBezTo>
                  <a:cubicBezTo>
                    <a:pt x="504" y="554"/>
                    <a:pt x="641" y="445"/>
                    <a:pt x="641" y="280"/>
                  </a:cubicBezTo>
                  <a:cubicBezTo>
                    <a:pt x="641" y="126"/>
                    <a:pt x="518" y="2"/>
                    <a:pt x="363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00" name="Google Shape;13800;p26"/>
          <p:cNvGrpSpPr/>
          <p:nvPr/>
        </p:nvGrpSpPr>
        <p:grpSpPr>
          <a:xfrm>
            <a:off x="3276651" y="4606542"/>
            <a:ext cx="484567" cy="484533"/>
            <a:chOff x="5497050" y="1924850"/>
            <a:chExt cx="363425" cy="363400"/>
          </a:xfrm>
        </p:grpSpPr>
        <p:sp>
          <p:nvSpPr>
            <p:cNvPr id="13801" name="Google Shape;13801;p26"/>
            <p:cNvSpPr/>
            <p:nvPr/>
          </p:nvSpPr>
          <p:spPr>
            <a:xfrm>
              <a:off x="5605075" y="200970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1" y="1"/>
                  </a:moveTo>
                  <a:cubicBezTo>
                    <a:pt x="124" y="1"/>
                    <a:pt x="0" y="309"/>
                    <a:pt x="185" y="495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2" name="Google Shape;13802;p26"/>
            <p:cNvSpPr/>
            <p:nvPr/>
          </p:nvSpPr>
          <p:spPr>
            <a:xfrm>
              <a:off x="5605075" y="2052925"/>
              <a:ext cx="17000" cy="14050"/>
            </a:xfrm>
            <a:custGeom>
              <a:avLst/>
              <a:gdLst/>
              <a:ahLst/>
              <a:cxnLst/>
              <a:rect l="l" t="t" r="r" b="b"/>
              <a:pathLst>
                <a:path w="680" h="562" extrusionOk="0">
                  <a:moveTo>
                    <a:pt x="401" y="0"/>
                  </a:moveTo>
                  <a:cubicBezTo>
                    <a:pt x="155" y="0"/>
                    <a:pt x="0" y="309"/>
                    <a:pt x="185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29" y="562"/>
                    <a:pt x="679" y="450"/>
                    <a:pt x="679" y="278"/>
                  </a:cubicBezTo>
                  <a:cubicBezTo>
                    <a:pt x="679" y="124"/>
                    <a:pt x="556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3" name="Google Shape;13803;p26"/>
            <p:cNvSpPr/>
            <p:nvPr/>
          </p:nvSpPr>
          <p:spPr>
            <a:xfrm>
              <a:off x="5605075" y="20953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29" y="562"/>
                    <a:pt x="679" y="450"/>
                    <a:pt x="679" y="278"/>
                  </a:cubicBezTo>
                  <a:cubicBezTo>
                    <a:pt x="679" y="124"/>
                    <a:pt x="556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4" name="Google Shape;13804;p26"/>
            <p:cNvSpPr/>
            <p:nvPr/>
          </p:nvSpPr>
          <p:spPr>
            <a:xfrm>
              <a:off x="5605075" y="21377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1" y="1"/>
                  </a:moveTo>
                  <a:cubicBezTo>
                    <a:pt x="155" y="1"/>
                    <a:pt x="0" y="309"/>
                    <a:pt x="185" y="495"/>
                  </a:cubicBezTo>
                  <a:cubicBezTo>
                    <a:pt x="242" y="541"/>
                    <a:pt x="309" y="563"/>
                    <a:pt x="376" y="563"/>
                  </a:cubicBezTo>
                  <a:cubicBezTo>
                    <a:pt x="529" y="563"/>
                    <a:pt x="679" y="451"/>
                    <a:pt x="679" y="279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5" name="Google Shape;13805;p26"/>
            <p:cNvSpPr/>
            <p:nvPr/>
          </p:nvSpPr>
          <p:spPr>
            <a:xfrm>
              <a:off x="5497050" y="1924850"/>
              <a:ext cx="363425" cy="363400"/>
            </a:xfrm>
            <a:custGeom>
              <a:avLst/>
              <a:gdLst/>
              <a:ahLst/>
              <a:cxnLst/>
              <a:rect l="l" t="t" r="r" b="b"/>
              <a:pathLst>
                <a:path w="14537" h="14536" extrusionOk="0">
                  <a:moveTo>
                    <a:pt x="8426" y="556"/>
                  </a:moveTo>
                  <a:cubicBezTo>
                    <a:pt x="8580" y="556"/>
                    <a:pt x="8704" y="710"/>
                    <a:pt x="8704" y="864"/>
                  </a:cubicBezTo>
                  <a:lnTo>
                    <a:pt x="8704" y="1420"/>
                  </a:lnTo>
                  <a:cubicBezTo>
                    <a:pt x="8704" y="1574"/>
                    <a:pt x="8580" y="1697"/>
                    <a:pt x="8426" y="1697"/>
                  </a:cubicBezTo>
                  <a:lnTo>
                    <a:pt x="6142" y="1697"/>
                  </a:lnTo>
                  <a:cubicBezTo>
                    <a:pt x="5988" y="1697"/>
                    <a:pt x="5864" y="1574"/>
                    <a:pt x="5864" y="1420"/>
                  </a:cubicBezTo>
                  <a:lnTo>
                    <a:pt x="5864" y="864"/>
                  </a:lnTo>
                  <a:cubicBezTo>
                    <a:pt x="5864" y="710"/>
                    <a:pt x="5988" y="556"/>
                    <a:pt x="6142" y="556"/>
                  </a:cubicBezTo>
                  <a:close/>
                  <a:moveTo>
                    <a:pt x="2716" y="3117"/>
                  </a:moveTo>
                  <a:lnTo>
                    <a:pt x="2716" y="10215"/>
                  </a:lnTo>
                  <a:lnTo>
                    <a:pt x="556" y="10215"/>
                  </a:lnTo>
                  <a:lnTo>
                    <a:pt x="556" y="3395"/>
                  </a:lnTo>
                  <a:cubicBezTo>
                    <a:pt x="556" y="3240"/>
                    <a:pt x="679" y="3117"/>
                    <a:pt x="865" y="3117"/>
                  </a:cubicBezTo>
                  <a:close/>
                  <a:moveTo>
                    <a:pt x="13672" y="3117"/>
                  </a:moveTo>
                  <a:cubicBezTo>
                    <a:pt x="13827" y="3117"/>
                    <a:pt x="13981" y="3240"/>
                    <a:pt x="13981" y="3395"/>
                  </a:cubicBezTo>
                  <a:lnTo>
                    <a:pt x="13981" y="10215"/>
                  </a:lnTo>
                  <a:lnTo>
                    <a:pt x="11821" y="10215"/>
                  </a:lnTo>
                  <a:lnTo>
                    <a:pt x="11821" y="3117"/>
                  </a:lnTo>
                  <a:close/>
                  <a:moveTo>
                    <a:pt x="10956" y="1420"/>
                  </a:moveTo>
                  <a:cubicBezTo>
                    <a:pt x="11111" y="1420"/>
                    <a:pt x="11234" y="1543"/>
                    <a:pt x="11234" y="1697"/>
                  </a:cubicBezTo>
                  <a:lnTo>
                    <a:pt x="11234" y="10215"/>
                  </a:lnTo>
                  <a:lnTo>
                    <a:pt x="8518" y="10215"/>
                  </a:lnTo>
                  <a:cubicBezTo>
                    <a:pt x="8158" y="10245"/>
                    <a:pt x="8178" y="10803"/>
                    <a:pt x="8550" y="10803"/>
                  </a:cubicBezTo>
                  <a:cubicBezTo>
                    <a:pt x="8560" y="10803"/>
                    <a:pt x="8570" y="10802"/>
                    <a:pt x="8580" y="10802"/>
                  </a:cubicBezTo>
                  <a:lnTo>
                    <a:pt x="13981" y="10802"/>
                  </a:lnTo>
                  <a:lnTo>
                    <a:pt x="13981" y="11820"/>
                  </a:lnTo>
                  <a:cubicBezTo>
                    <a:pt x="13981" y="11974"/>
                    <a:pt x="13827" y="12098"/>
                    <a:pt x="13672" y="12098"/>
                  </a:cubicBezTo>
                  <a:lnTo>
                    <a:pt x="865" y="12098"/>
                  </a:lnTo>
                  <a:cubicBezTo>
                    <a:pt x="679" y="12098"/>
                    <a:pt x="556" y="11974"/>
                    <a:pt x="556" y="11820"/>
                  </a:cubicBezTo>
                  <a:lnTo>
                    <a:pt x="556" y="10802"/>
                  </a:lnTo>
                  <a:lnTo>
                    <a:pt x="5988" y="10802"/>
                  </a:lnTo>
                  <a:cubicBezTo>
                    <a:pt x="6358" y="10802"/>
                    <a:pt x="6358" y="10246"/>
                    <a:pt x="5988" y="10246"/>
                  </a:cubicBezTo>
                  <a:lnTo>
                    <a:pt x="3272" y="10246"/>
                  </a:lnTo>
                  <a:lnTo>
                    <a:pt x="3272" y="1697"/>
                  </a:lnTo>
                  <a:cubicBezTo>
                    <a:pt x="3272" y="1543"/>
                    <a:pt x="3426" y="1420"/>
                    <a:pt x="3581" y="1420"/>
                  </a:cubicBezTo>
                  <a:lnTo>
                    <a:pt x="5278" y="1420"/>
                  </a:lnTo>
                  <a:cubicBezTo>
                    <a:pt x="5278" y="1883"/>
                    <a:pt x="5648" y="2284"/>
                    <a:pt x="6111" y="2284"/>
                  </a:cubicBezTo>
                  <a:lnTo>
                    <a:pt x="8395" y="2284"/>
                  </a:lnTo>
                  <a:cubicBezTo>
                    <a:pt x="8858" y="2284"/>
                    <a:pt x="9259" y="1883"/>
                    <a:pt x="9259" y="1420"/>
                  </a:cubicBezTo>
                  <a:close/>
                  <a:moveTo>
                    <a:pt x="8704" y="12653"/>
                  </a:moveTo>
                  <a:lnTo>
                    <a:pt x="8673" y="13980"/>
                  </a:lnTo>
                  <a:lnTo>
                    <a:pt x="5864" y="13980"/>
                  </a:lnTo>
                  <a:lnTo>
                    <a:pt x="5864" y="12653"/>
                  </a:lnTo>
                  <a:close/>
                  <a:moveTo>
                    <a:pt x="6142" y="0"/>
                  </a:moveTo>
                  <a:cubicBezTo>
                    <a:pt x="5648" y="0"/>
                    <a:pt x="5278" y="370"/>
                    <a:pt x="5278" y="864"/>
                  </a:cubicBezTo>
                  <a:lnTo>
                    <a:pt x="3581" y="864"/>
                  </a:lnTo>
                  <a:cubicBezTo>
                    <a:pt x="3118" y="864"/>
                    <a:pt x="2716" y="1234"/>
                    <a:pt x="2716" y="1697"/>
                  </a:cubicBezTo>
                  <a:lnTo>
                    <a:pt x="2716" y="2562"/>
                  </a:lnTo>
                  <a:lnTo>
                    <a:pt x="865" y="2562"/>
                  </a:lnTo>
                  <a:cubicBezTo>
                    <a:pt x="371" y="2562"/>
                    <a:pt x="1" y="2932"/>
                    <a:pt x="1" y="3395"/>
                  </a:cubicBezTo>
                  <a:lnTo>
                    <a:pt x="1" y="11820"/>
                  </a:lnTo>
                  <a:cubicBezTo>
                    <a:pt x="1" y="12283"/>
                    <a:pt x="371" y="12653"/>
                    <a:pt x="865" y="12653"/>
                  </a:cubicBezTo>
                  <a:lnTo>
                    <a:pt x="5278" y="12653"/>
                  </a:lnTo>
                  <a:lnTo>
                    <a:pt x="5278" y="13980"/>
                  </a:lnTo>
                  <a:lnTo>
                    <a:pt x="3858" y="13980"/>
                  </a:lnTo>
                  <a:cubicBezTo>
                    <a:pt x="3704" y="13980"/>
                    <a:pt x="3581" y="14104"/>
                    <a:pt x="3581" y="14258"/>
                  </a:cubicBezTo>
                  <a:cubicBezTo>
                    <a:pt x="3581" y="14412"/>
                    <a:pt x="3704" y="14536"/>
                    <a:pt x="3858" y="14536"/>
                  </a:cubicBezTo>
                  <a:lnTo>
                    <a:pt x="10679" y="14536"/>
                  </a:lnTo>
                  <a:cubicBezTo>
                    <a:pt x="10833" y="14536"/>
                    <a:pt x="10956" y="14412"/>
                    <a:pt x="10956" y="14258"/>
                  </a:cubicBezTo>
                  <a:cubicBezTo>
                    <a:pt x="10956" y="14117"/>
                    <a:pt x="10854" y="13976"/>
                    <a:pt x="10718" y="13976"/>
                  </a:cubicBezTo>
                  <a:cubicBezTo>
                    <a:pt x="10705" y="13976"/>
                    <a:pt x="10692" y="13978"/>
                    <a:pt x="10679" y="13980"/>
                  </a:cubicBezTo>
                  <a:lnTo>
                    <a:pt x="9259" y="13980"/>
                  </a:lnTo>
                  <a:lnTo>
                    <a:pt x="9259" y="12653"/>
                  </a:lnTo>
                  <a:lnTo>
                    <a:pt x="13672" y="12653"/>
                  </a:lnTo>
                  <a:cubicBezTo>
                    <a:pt x="14135" y="12653"/>
                    <a:pt x="14536" y="12283"/>
                    <a:pt x="14536" y="11820"/>
                  </a:cubicBezTo>
                  <a:lnTo>
                    <a:pt x="14536" y="3395"/>
                  </a:lnTo>
                  <a:cubicBezTo>
                    <a:pt x="14536" y="2932"/>
                    <a:pt x="14135" y="2562"/>
                    <a:pt x="13672" y="2562"/>
                  </a:cubicBezTo>
                  <a:lnTo>
                    <a:pt x="11821" y="2562"/>
                  </a:lnTo>
                  <a:lnTo>
                    <a:pt x="11821" y="1697"/>
                  </a:lnTo>
                  <a:cubicBezTo>
                    <a:pt x="11821" y="1234"/>
                    <a:pt x="11419" y="864"/>
                    <a:pt x="10956" y="864"/>
                  </a:cubicBezTo>
                  <a:lnTo>
                    <a:pt x="9259" y="864"/>
                  </a:lnTo>
                  <a:cubicBezTo>
                    <a:pt x="9259" y="370"/>
                    <a:pt x="8889" y="0"/>
                    <a:pt x="8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6" name="Google Shape;13806;p26"/>
            <p:cNvSpPr/>
            <p:nvPr/>
          </p:nvSpPr>
          <p:spPr>
            <a:xfrm>
              <a:off x="5646975" y="2009675"/>
              <a:ext cx="106000" cy="14750"/>
            </a:xfrm>
            <a:custGeom>
              <a:avLst/>
              <a:gdLst/>
              <a:ahLst/>
              <a:cxnLst/>
              <a:rect l="l" t="t" r="r" b="b"/>
              <a:pathLst>
                <a:path w="4240" h="590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3818" y="588"/>
                  </a:lnTo>
                  <a:cubicBezTo>
                    <a:pt x="3828" y="589"/>
                    <a:pt x="3837" y="589"/>
                    <a:pt x="3847" y="589"/>
                  </a:cubicBezTo>
                  <a:cubicBezTo>
                    <a:pt x="4240" y="589"/>
                    <a:pt x="4240" y="1"/>
                    <a:pt x="3847" y="1"/>
                  </a:cubicBezTo>
                  <a:cubicBezTo>
                    <a:pt x="3837" y="1"/>
                    <a:pt x="3828" y="1"/>
                    <a:pt x="3818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7" name="Google Shape;13807;p26"/>
            <p:cNvSpPr/>
            <p:nvPr/>
          </p:nvSpPr>
          <p:spPr>
            <a:xfrm>
              <a:off x="5646975" y="2052800"/>
              <a:ext cx="106000" cy="14050"/>
            </a:xfrm>
            <a:custGeom>
              <a:avLst/>
              <a:gdLst/>
              <a:ahLst/>
              <a:cxnLst/>
              <a:rect l="l" t="t" r="r" b="b"/>
              <a:pathLst>
                <a:path w="4240" h="562" extrusionOk="0">
                  <a:moveTo>
                    <a:pt x="367" y="1"/>
                  </a:moveTo>
                  <a:cubicBezTo>
                    <a:pt x="1" y="1"/>
                    <a:pt x="10" y="562"/>
                    <a:pt x="393" y="562"/>
                  </a:cubicBezTo>
                  <a:cubicBezTo>
                    <a:pt x="403" y="562"/>
                    <a:pt x="413" y="561"/>
                    <a:pt x="423" y="561"/>
                  </a:cubicBezTo>
                  <a:lnTo>
                    <a:pt x="3818" y="561"/>
                  </a:lnTo>
                  <a:cubicBezTo>
                    <a:pt x="3828" y="561"/>
                    <a:pt x="3837" y="562"/>
                    <a:pt x="3847" y="562"/>
                  </a:cubicBezTo>
                  <a:cubicBezTo>
                    <a:pt x="4231" y="562"/>
                    <a:pt x="4240" y="1"/>
                    <a:pt x="3874" y="1"/>
                  </a:cubicBezTo>
                  <a:cubicBezTo>
                    <a:pt x="3856" y="1"/>
                    <a:pt x="3837" y="2"/>
                    <a:pt x="3818" y="5"/>
                  </a:cubicBezTo>
                  <a:lnTo>
                    <a:pt x="423" y="5"/>
                  </a:lnTo>
                  <a:cubicBezTo>
                    <a:pt x="403" y="2"/>
                    <a:pt x="384" y="1"/>
                    <a:pt x="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8" name="Google Shape;13808;p26"/>
            <p:cNvSpPr/>
            <p:nvPr/>
          </p:nvSpPr>
          <p:spPr>
            <a:xfrm>
              <a:off x="5647175" y="2095250"/>
              <a:ext cx="105600" cy="14100"/>
            </a:xfrm>
            <a:custGeom>
              <a:avLst/>
              <a:gdLst/>
              <a:ahLst/>
              <a:cxnLst/>
              <a:rect l="l" t="t" r="r" b="b"/>
              <a:pathLst>
                <a:path w="4224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810" y="560"/>
                  </a:lnTo>
                  <a:cubicBezTo>
                    <a:pt x="3828" y="563"/>
                    <a:pt x="3846" y="564"/>
                    <a:pt x="3864" y="564"/>
                  </a:cubicBezTo>
                  <a:cubicBezTo>
                    <a:pt x="4224" y="564"/>
                    <a:pt x="4224" y="0"/>
                    <a:pt x="3864" y="0"/>
                  </a:cubicBezTo>
                  <a:cubicBezTo>
                    <a:pt x="3846" y="0"/>
                    <a:pt x="3828" y="2"/>
                    <a:pt x="3810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09" name="Google Shape;13809;p26"/>
            <p:cNvSpPr/>
            <p:nvPr/>
          </p:nvSpPr>
          <p:spPr>
            <a:xfrm>
              <a:off x="5647175" y="2137675"/>
              <a:ext cx="102975" cy="14125"/>
            </a:xfrm>
            <a:custGeom>
              <a:avLst/>
              <a:gdLst/>
              <a:ahLst/>
              <a:cxnLst/>
              <a:rect l="l" t="t" r="r" b="b"/>
              <a:pathLst>
                <a:path w="4119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810" y="560"/>
                  </a:lnTo>
                  <a:cubicBezTo>
                    <a:pt x="3964" y="560"/>
                    <a:pt x="4087" y="437"/>
                    <a:pt x="4118" y="283"/>
                  </a:cubicBezTo>
                  <a:cubicBezTo>
                    <a:pt x="4118" y="128"/>
                    <a:pt x="3964" y="5"/>
                    <a:pt x="3810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0" name="Google Shape;13810;p26"/>
            <p:cNvSpPr/>
            <p:nvPr/>
          </p:nvSpPr>
          <p:spPr>
            <a:xfrm>
              <a:off x="5669100" y="2180225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71" y="0"/>
                  </a:moveTo>
                  <a:cubicBezTo>
                    <a:pt x="124" y="31"/>
                    <a:pt x="1" y="340"/>
                    <a:pt x="217" y="494"/>
                  </a:cubicBezTo>
                  <a:cubicBezTo>
                    <a:pt x="269" y="547"/>
                    <a:pt x="332" y="569"/>
                    <a:pt x="393" y="569"/>
                  </a:cubicBezTo>
                  <a:cubicBezTo>
                    <a:pt x="550" y="569"/>
                    <a:pt x="702" y="424"/>
                    <a:pt x="680" y="247"/>
                  </a:cubicBezTo>
                  <a:cubicBezTo>
                    <a:pt x="649" y="93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11" name="Google Shape;13811;p26"/>
          <p:cNvGrpSpPr/>
          <p:nvPr/>
        </p:nvGrpSpPr>
        <p:grpSpPr>
          <a:xfrm>
            <a:off x="2259618" y="4606642"/>
            <a:ext cx="539500" cy="484333"/>
            <a:chOff x="4736000" y="1924850"/>
            <a:chExt cx="404625" cy="363250"/>
          </a:xfrm>
        </p:grpSpPr>
        <p:sp>
          <p:nvSpPr>
            <p:cNvPr id="13812" name="Google Shape;13812;p26"/>
            <p:cNvSpPr/>
            <p:nvPr/>
          </p:nvSpPr>
          <p:spPr>
            <a:xfrm>
              <a:off x="4852050" y="1967200"/>
              <a:ext cx="216050" cy="185275"/>
            </a:xfrm>
            <a:custGeom>
              <a:avLst/>
              <a:gdLst/>
              <a:ahLst/>
              <a:cxnLst/>
              <a:rect l="l" t="t" r="r" b="b"/>
              <a:pathLst>
                <a:path w="8642" h="7411" extrusionOk="0">
                  <a:moveTo>
                    <a:pt x="4956" y="566"/>
                  </a:moveTo>
                  <a:cubicBezTo>
                    <a:pt x="6521" y="566"/>
                    <a:pt x="7890" y="1773"/>
                    <a:pt x="8055" y="3398"/>
                  </a:cubicBezTo>
                  <a:lnTo>
                    <a:pt x="8055" y="3429"/>
                  </a:lnTo>
                  <a:lnTo>
                    <a:pt x="6635" y="3429"/>
                  </a:lnTo>
                  <a:cubicBezTo>
                    <a:pt x="6327" y="3429"/>
                    <a:pt x="6080" y="3182"/>
                    <a:pt x="6080" y="2843"/>
                  </a:cubicBezTo>
                  <a:cubicBezTo>
                    <a:pt x="6049" y="2225"/>
                    <a:pt x="5555" y="1732"/>
                    <a:pt x="4938" y="1732"/>
                  </a:cubicBezTo>
                  <a:cubicBezTo>
                    <a:pt x="4629" y="1732"/>
                    <a:pt x="4382" y="1454"/>
                    <a:pt x="4382" y="1145"/>
                  </a:cubicBezTo>
                  <a:lnTo>
                    <a:pt x="4382" y="621"/>
                  </a:lnTo>
                  <a:cubicBezTo>
                    <a:pt x="4575" y="584"/>
                    <a:pt x="4767" y="566"/>
                    <a:pt x="4956" y="566"/>
                  </a:cubicBezTo>
                  <a:close/>
                  <a:moveTo>
                    <a:pt x="4105" y="3985"/>
                  </a:moveTo>
                  <a:cubicBezTo>
                    <a:pt x="4784" y="4046"/>
                    <a:pt x="4784" y="5065"/>
                    <a:pt x="4105" y="5126"/>
                  </a:cubicBezTo>
                  <a:cubicBezTo>
                    <a:pt x="3518" y="5126"/>
                    <a:pt x="3024" y="5559"/>
                    <a:pt x="2963" y="6114"/>
                  </a:cubicBezTo>
                  <a:cubicBezTo>
                    <a:pt x="2315" y="5589"/>
                    <a:pt x="1913" y="4818"/>
                    <a:pt x="1821" y="3985"/>
                  </a:cubicBezTo>
                  <a:close/>
                  <a:moveTo>
                    <a:pt x="3796" y="806"/>
                  </a:moveTo>
                  <a:lnTo>
                    <a:pt x="3796" y="1145"/>
                  </a:lnTo>
                  <a:cubicBezTo>
                    <a:pt x="3796" y="1763"/>
                    <a:pt x="4321" y="2287"/>
                    <a:pt x="4938" y="2287"/>
                  </a:cubicBezTo>
                  <a:cubicBezTo>
                    <a:pt x="5247" y="2287"/>
                    <a:pt x="5493" y="2534"/>
                    <a:pt x="5493" y="2843"/>
                  </a:cubicBezTo>
                  <a:cubicBezTo>
                    <a:pt x="5524" y="3460"/>
                    <a:pt x="6018" y="3985"/>
                    <a:pt x="6635" y="3985"/>
                  </a:cubicBezTo>
                  <a:lnTo>
                    <a:pt x="8055" y="3985"/>
                  </a:lnTo>
                  <a:cubicBezTo>
                    <a:pt x="7901" y="5589"/>
                    <a:pt x="6543" y="6824"/>
                    <a:pt x="4938" y="6824"/>
                  </a:cubicBezTo>
                  <a:cubicBezTo>
                    <a:pt x="4444" y="6824"/>
                    <a:pt x="3950" y="6700"/>
                    <a:pt x="3518" y="6484"/>
                  </a:cubicBezTo>
                  <a:lnTo>
                    <a:pt x="3518" y="6268"/>
                  </a:lnTo>
                  <a:cubicBezTo>
                    <a:pt x="3518" y="5929"/>
                    <a:pt x="3765" y="5682"/>
                    <a:pt x="4105" y="5682"/>
                  </a:cubicBezTo>
                  <a:cubicBezTo>
                    <a:pt x="5524" y="5589"/>
                    <a:pt x="5524" y="3491"/>
                    <a:pt x="4105" y="3429"/>
                  </a:cubicBezTo>
                  <a:lnTo>
                    <a:pt x="1821" y="3429"/>
                  </a:lnTo>
                  <a:cubicBezTo>
                    <a:pt x="1944" y="2225"/>
                    <a:pt x="2716" y="1207"/>
                    <a:pt x="3796" y="806"/>
                  </a:cubicBezTo>
                  <a:close/>
                  <a:moveTo>
                    <a:pt x="4911" y="0"/>
                  </a:moveTo>
                  <a:cubicBezTo>
                    <a:pt x="4001" y="0"/>
                    <a:pt x="3073" y="336"/>
                    <a:pt x="2315" y="1084"/>
                  </a:cubicBezTo>
                  <a:cubicBezTo>
                    <a:pt x="0" y="3429"/>
                    <a:pt x="1636" y="7379"/>
                    <a:pt x="4938" y="7410"/>
                  </a:cubicBezTo>
                  <a:cubicBezTo>
                    <a:pt x="6975" y="7379"/>
                    <a:pt x="8610" y="5744"/>
                    <a:pt x="8641" y="3707"/>
                  </a:cubicBezTo>
                  <a:cubicBezTo>
                    <a:pt x="8641" y="1472"/>
                    <a:pt x="6817" y="0"/>
                    <a:pt x="49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3" name="Google Shape;13813;p26"/>
            <p:cNvSpPr/>
            <p:nvPr/>
          </p:nvSpPr>
          <p:spPr>
            <a:xfrm>
              <a:off x="5062675" y="2134700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0" y="309"/>
                    <a:pt x="155" y="494"/>
                  </a:cubicBezTo>
                  <a:cubicBezTo>
                    <a:pt x="215" y="555"/>
                    <a:pt x="289" y="582"/>
                    <a:pt x="361" y="582"/>
                  </a:cubicBezTo>
                  <a:cubicBezTo>
                    <a:pt x="508" y="582"/>
                    <a:pt x="648" y="465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4" name="Google Shape;13814;p26"/>
            <p:cNvSpPr/>
            <p:nvPr/>
          </p:nvSpPr>
          <p:spPr>
            <a:xfrm>
              <a:off x="4736000" y="1924850"/>
              <a:ext cx="404625" cy="363250"/>
            </a:xfrm>
            <a:custGeom>
              <a:avLst/>
              <a:gdLst/>
              <a:ahLst/>
              <a:cxnLst/>
              <a:rect l="l" t="t" r="r" b="b"/>
              <a:pathLst>
                <a:path w="16185" h="14530" extrusionOk="0">
                  <a:moveTo>
                    <a:pt x="5383" y="8796"/>
                  </a:moveTo>
                  <a:cubicBezTo>
                    <a:pt x="5630" y="9073"/>
                    <a:pt x="5876" y="9351"/>
                    <a:pt x="6185" y="9598"/>
                  </a:cubicBezTo>
                  <a:lnTo>
                    <a:pt x="5383" y="10400"/>
                  </a:lnTo>
                  <a:cubicBezTo>
                    <a:pt x="5074" y="10154"/>
                    <a:pt x="4827" y="9876"/>
                    <a:pt x="4580" y="9598"/>
                  </a:cubicBezTo>
                  <a:lnTo>
                    <a:pt x="5383" y="8796"/>
                  </a:lnTo>
                  <a:close/>
                  <a:moveTo>
                    <a:pt x="4179" y="9999"/>
                  </a:moveTo>
                  <a:cubicBezTo>
                    <a:pt x="4426" y="10277"/>
                    <a:pt x="4704" y="10555"/>
                    <a:pt x="4981" y="10802"/>
                  </a:cubicBezTo>
                  <a:lnTo>
                    <a:pt x="1988" y="13795"/>
                  </a:lnTo>
                  <a:cubicBezTo>
                    <a:pt x="1856" y="13927"/>
                    <a:pt x="1709" y="13983"/>
                    <a:pt x="1570" y="13983"/>
                  </a:cubicBezTo>
                  <a:cubicBezTo>
                    <a:pt x="1126" y="13983"/>
                    <a:pt x="755" y="13416"/>
                    <a:pt x="1155" y="12993"/>
                  </a:cubicBezTo>
                  <a:lnTo>
                    <a:pt x="4179" y="9999"/>
                  </a:lnTo>
                  <a:close/>
                  <a:moveTo>
                    <a:pt x="9580" y="0"/>
                  </a:moveTo>
                  <a:cubicBezTo>
                    <a:pt x="5321" y="31"/>
                    <a:pt x="2759" y="4722"/>
                    <a:pt x="5074" y="8333"/>
                  </a:cubicBezTo>
                  <a:lnTo>
                    <a:pt x="784" y="12592"/>
                  </a:lnTo>
                  <a:cubicBezTo>
                    <a:pt x="0" y="13423"/>
                    <a:pt x="735" y="14529"/>
                    <a:pt x="1607" y="14529"/>
                  </a:cubicBezTo>
                  <a:cubicBezTo>
                    <a:pt x="1868" y="14529"/>
                    <a:pt x="2141" y="14431"/>
                    <a:pt x="2389" y="14196"/>
                  </a:cubicBezTo>
                  <a:lnTo>
                    <a:pt x="6648" y="9938"/>
                  </a:lnTo>
                  <a:cubicBezTo>
                    <a:pt x="7545" y="10505"/>
                    <a:pt x="8564" y="10791"/>
                    <a:pt x="9584" y="10791"/>
                  </a:cubicBezTo>
                  <a:cubicBezTo>
                    <a:pt x="10671" y="10791"/>
                    <a:pt x="11758" y="10467"/>
                    <a:pt x="12697" y="9814"/>
                  </a:cubicBezTo>
                  <a:cubicBezTo>
                    <a:pt x="12820" y="9721"/>
                    <a:pt x="12820" y="9536"/>
                    <a:pt x="12759" y="9413"/>
                  </a:cubicBezTo>
                  <a:cubicBezTo>
                    <a:pt x="12703" y="9338"/>
                    <a:pt x="12613" y="9297"/>
                    <a:pt x="12523" y="9297"/>
                  </a:cubicBezTo>
                  <a:cubicBezTo>
                    <a:pt x="12464" y="9297"/>
                    <a:pt x="12406" y="9315"/>
                    <a:pt x="12357" y="9351"/>
                  </a:cubicBezTo>
                  <a:cubicBezTo>
                    <a:pt x="11512" y="9959"/>
                    <a:pt x="10530" y="10256"/>
                    <a:pt x="9553" y="10256"/>
                  </a:cubicBezTo>
                  <a:cubicBezTo>
                    <a:pt x="8249" y="10256"/>
                    <a:pt x="6953" y="9727"/>
                    <a:pt x="6000" y="8703"/>
                  </a:cubicBezTo>
                  <a:cubicBezTo>
                    <a:pt x="4364" y="6913"/>
                    <a:pt x="4303" y="4166"/>
                    <a:pt x="5876" y="2315"/>
                  </a:cubicBezTo>
                  <a:cubicBezTo>
                    <a:pt x="6829" y="1176"/>
                    <a:pt x="8199" y="579"/>
                    <a:pt x="9583" y="579"/>
                  </a:cubicBezTo>
                  <a:cubicBezTo>
                    <a:pt x="10488" y="579"/>
                    <a:pt x="11398" y="834"/>
                    <a:pt x="12203" y="1358"/>
                  </a:cubicBezTo>
                  <a:cubicBezTo>
                    <a:pt x="14240" y="2685"/>
                    <a:pt x="14981" y="5339"/>
                    <a:pt x="13901" y="7530"/>
                  </a:cubicBezTo>
                  <a:cubicBezTo>
                    <a:pt x="13839" y="7654"/>
                    <a:pt x="13901" y="7839"/>
                    <a:pt x="14055" y="7901"/>
                  </a:cubicBezTo>
                  <a:cubicBezTo>
                    <a:pt x="14094" y="7930"/>
                    <a:pt x="14140" y="7944"/>
                    <a:pt x="14187" y="7944"/>
                  </a:cubicBezTo>
                  <a:cubicBezTo>
                    <a:pt x="14284" y="7944"/>
                    <a:pt x="14383" y="7882"/>
                    <a:pt x="14425" y="7777"/>
                  </a:cubicBezTo>
                  <a:cubicBezTo>
                    <a:pt x="16184" y="4197"/>
                    <a:pt x="13561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15" name="Google Shape;13815;p26"/>
          <p:cNvGrpSpPr/>
          <p:nvPr/>
        </p:nvGrpSpPr>
        <p:grpSpPr>
          <a:xfrm>
            <a:off x="1465667" y="4606193"/>
            <a:ext cx="360100" cy="485233"/>
            <a:chOff x="4043450" y="3602175"/>
            <a:chExt cx="270075" cy="363925"/>
          </a:xfrm>
        </p:grpSpPr>
        <p:sp>
          <p:nvSpPr>
            <p:cNvPr id="13816" name="Google Shape;13816;p26"/>
            <p:cNvSpPr/>
            <p:nvPr/>
          </p:nvSpPr>
          <p:spPr>
            <a:xfrm>
              <a:off x="4078950" y="3646150"/>
              <a:ext cx="25475" cy="21100"/>
            </a:xfrm>
            <a:custGeom>
              <a:avLst/>
              <a:gdLst/>
              <a:ahLst/>
              <a:cxnLst/>
              <a:rect l="l" t="t" r="r" b="b"/>
              <a:pathLst>
                <a:path w="1019" h="844" extrusionOk="0">
                  <a:moveTo>
                    <a:pt x="587" y="1"/>
                  </a:moveTo>
                  <a:cubicBezTo>
                    <a:pt x="186" y="1"/>
                    <a:pt x="0" y="464"/>
                    <a:pt x="278" y="711"/>
                  </a:cubicBezTo>
                  <a:cubicBezTo>
                    <a:pt x="370" y="802"/>
                    <a:pt x="481" y="843"/>
                    <a:pt x="589" y="843"/>
                  </a:cubicBezTo>
                  <a:cubicBezTo>
                    <a:pt x="810" y="843"/>
                    <a:pt x="1019" y="671"/>
                    <a:pt x="1019" y="402"/>
                  </a:cubicBezTo>
                  <a:cubicBezTo>
                    <a:pt x="1019" y="186"/>
                    <a:pt x="803" y="1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7" name="Google Shape;13817;p26"/>
            <p:cNvSpPr/>
            <p:nvPr/>
          </p:nvSpPr>
          <p:spPr>
            <a:xfrm>
              <a:off x="4083575" y="36924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8" name="Google Shape;13818;p26"/>
            <p:cNvSpPr/>
            <p:nvPr/>
          </p:nvSpPr>
          <p:spPr>
            <a:xfrm>
              <a:off x="4086675" y="3734100"/>
              <a:ext cx="184425" cy="184425"/>
            </a:xfrm>
            <a:custGeom>
              <a:avLst/>
              <a:gdLst/>
              <a:ahLst/>
              <a:cxnLst/>
              <a:rect l="l" t="t" r="r" b="b"/>
              <a:pathLst>
                <a:path w="7377" h="7377" extrusionOk="0">
                  <a:moveTo>
                    <a:pt x="6790" y="2285"/>
                  </a:moveTo>
                  <a:lnTo>
                    <a:pt x="6790" y="3427"/>
                  </a:lnTo>
                  <a:lnTo>
                    <a:pt x="556" y="3427"/>
                  </a:lnTo>
                  <a:lnTo>
                    <a:pt x="556" y="2285"/>
                  </a:lnTo>
                  <a:close/>
                  <a:moveTo>
                    <a:pt x="2531" y="5710"/>
                  </a:moveTo>
                  <a:lnTo>
                    <a:pt x="2531" y="6821"/>
                  </a:lnTo>
                  <a:lnTo>
                    <a:pt x="556" y="6821"/>
                  </a:lnTo>
                  <a:lnTo>
                    <a:pt x="556" y="5710"/>
                  </a:lnTo>
                  <a:close/>
                  <a:moveTo>
                    <a:pt x="6790" y="5710"/>
                  </a:moveTo>
                  <a:lnTo>
                    <a:pt x="6790" y="6821"/>
                  </a:lnTo>
                  <a:lnTo>
                    <a:pt x="4814" y="6821"/>
                  </a:lnTo>
                  <a:lnTo>
                    <a:pt x="4814" y="5710"/>
                  </a:lnTo>
                  <a:close/>
                  <a:moveTo>
                    <a:pt x="1975" y="1"/>
                  </a:moveTo>
                  <a:cubicBezTo>
                    <a:pt x="1821" y="1"/>
                    <a:pt x="1697" y="124"/>
                    <a:pt x="1697" y="279"/>
                  </a:cubicBezTo>
                  <a:cubicBezTo>
                    <a:pt x="1697" y="433"/>
                    <a:pt x="1821" y="556"/>
                    <a:pt x="1975" y="556"/>
                  </a:cubicBezTo>
                  <a:lnTo>
                    <a:pt x="3395" y="556"/>
                  </a:lnTo>
                  <a:lnTo>
                    <a:pt x="3395" y="1698"/>
                  </a:lnTo>
                  <a:lnTo>
                    <a:pt x="278" y="1698"/>
                  </a:lnTo>
                  <a:cubicBezTo>
                    <a:pt x="123" y="1698"/>
                    <a:pt x="0" y="1822"/>
                    <a:pt x="0" y="1976"/>
                  </a:cubicBezTo>
                  <a:lnTo>
                    <a:pt x="0" y="3704"/>
                  </a:lnTo>
                  <a:cubicBezTo>
                    <a:pt x="0" y="3859"/>
                    <a:pt x="123" y="3982"/>
                    <a:pt x="278" y="3982"/>
                  </a:cubicBezTo>
                  <a:lnTo>
                    <a:pt x="833" y="3982"/>
                  </a:lnTo>
                  <a:lnTo>
                    <a:pt x="833" y="5124"/>
                  </a:lnTo>
                  <a:lnTo>
                    <a:pt x="278" y="5124"/>
                  </a:lnTo>
                  <a:cubicBezTo>
                    <a:pt x="123" y="5124"/>
                    <a:pt x="0" y="5247"/>
                    <a:pt x="0" y="5402"/>
                  </a:cubicBezTo>
                  <a:lnTo>
                    <a:pt x="0" y="7099"/>
                  </a:lnTo>
                  <a:cubicBezTo>
                    <a:pt x="0" y="7253"/>
                    <a:pt x="123" y="7377"/>
                    <a:pt x="278" y="7377"/>
                  </a:cubicBezTo>
                  <a:lnTo>
                    <a:pt x="2839" y="7377"/>
                  </a:lnTo>
                  <a:cubicBezTo>
                    <a:pt x="2994" y="7377"/>
                    <a:pt x="3117" y="7253"/>
                    <a:pt x="3117" y="7099"/>
                  </a:cubicBezTo>
                  <a:lnTo>
                    <a:pt x="3117" y="5402"/>
                  </a:lnTo>
                  <a:cubicBezTo>
                    <a:pt x="3117" y="5247"/>
                    <a:pt x="2994" y="5124"/>
                    <a:pt x="2839" y="5124"/>
                  </a:cubicBezTo>
                  <a:lnTo>
                    <a:pt x="1420" y="5124"/>
                  </a:lnTo>
                  <a:lnTo>
                    <a:pt x="1420" y="3982"/>
                  </a:lnTo>
                  <a:lnTo>
                    <a:pt x="5956" y="3982"/>
                  </a:lnTo>
                  <a:lnTo>
                    <a:pt x="5956" y="5124"/>
                  </a:lnTo>
                  <a:lnTo>
                    <a:pt x="4537" y="5124"/>
                  </a:lnTo>
                  <a:cubicBezTo>
                    <a:pt x="4382" y="5124"/>
                    <a:pt x="4259" y="5247"/>
                    <a:pt x="4259" y="5402"/>
                  </a:cubicBezTo>
                  <a:lnTo>
                    <a:pt x="4259" y="7099"/>
                  </a:lnTo>
                  <a:cubicBezTo>
                    <a:pt x="4259" y="7253"/>
                    <a:pt x="4382" y="7377"/>
                    <a:pt x="4537" y="7377"/>
                  </a:cubicBezTo>
                  <a:lnTo>
                    <a:pt x="7098" y="7377"/>
                  </a:lnTo>
                  <a:cubicBezTo>
                    <a:pt x="7253" y="7377"/>
                    <a:pt x="7376" y="7253"/>
                    <a:pt x="7376" y="7099"/>
                  </a:cubicBezTo>
                  <a:lnTo>
                    <a:pt x="7376" y="5402"/>
                  </a:lnTo>
                  <a:cubicBezTo>
                    <a:pt x="7376" y="5247"/>
                    <a:pt x="7253" y="5124"/>
                    <a:pt x="7098" y="5124"/>
                  </a:cubicBezTo>
                  <a:lnTo>
                    <a:pt x="6512" y="5124"/>
                  </a:lnTo>
                  <a:lnTo>
                    <a:pt x="6512" y="3982"/>
                  </a:lnTo>
                  <a:lnTo>
                    <a:pt x="7098" y="3982"/>
                  </a:lnTo>
                  <a:cubicBezTo>
                    <a:pt x="7253" y="3982"/>
                    <a:pt x="7376" y="3859"/>
                    <a:pt x="7376" y="3704"/>
                  </a:cubicBezTo>
                  <a:lnTo>
                    <a:pt x="7376" y="1976"/>
                  </a:lnTo>
                  <a:cubicBezTo>
                    <a:pt x="7376" y="1822"/>
                    <a:pt x="7253" y="1698"/>
                    <a:pt x="7098" y="1698"/>
                  </a:cubicBezTo>
                  <a:lnTo>
                    <a:pt x="3950" y="1698"/>
                  </a:lnTo>
                  <a:lnTo>
                    <a:pt x="3950" y="556"/>
                  </a:lnTo>
                  <a:lnTo>
                    <a:pt x="5370" y="556"/>
                  </a:lnTo>
                  <a:cubicBezTo>
                    <a:pt x="5524" y="556"/>
                    <a:pt x="5679" y="433"/>
                    <a:pt x="5679" y="279"/>
                  </a:cubicBezTo>
                  <a:cubicBezTo>
                    <a:pt x="5679" y="124"/>
                    <a:pt x="5524" y="1"/>
                    <a:pt x="5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19" name="Google Shape;13819;p26"/>
            <p:cNvSpPr/>
            <p:nvPr/>
          </p:nvSpPr>
          <p:spPr>
            <a:xfrm>
              <a:off x="4125475" y="3691650"/>
              <a:ext cx="85175" cy="14725"/>
            </a:xfrm>
            <a:custGeom>
              <a:avLst/>
              <a:gdLst/>
              <a:ahLst/>
              <a:cxnLst/>
              <a:rect l="l" t="t" r="r" b="b"/>
              <a:pathLst>
                <a:path w="3407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5" y="589"/>
                    <a:pt x="3005" y="589"/>
                    <a:pt x="3014" y="589"/>
                  </a:cubicBezTo>
                  <a:cubicBezTo>
                    <a:pt x="3407" y="589"/>
                    <a:pt x="3407" y="0"/>
                    <a:pt x="3014" y="0"/>
                  </a:cubicBezTo>
                  <a:cubicBezTo>
                    <a:pt x="3005" y="0"/>
                    <a:pt x="2995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0" name="Google Shape;13820;p26"/>
            <p:cNvSpPr/>
            <p:nvPr/>
          </p:nvSpPr>
          <p:spPr>
            <a:xfrm>
              <a:off x="4129100" y="3649250"/>
              <a:ext cx="77950" cy="14675"/>
            </a:xfrm>
            <a:custGeom>
              <a:avLst/>
              <a:gdLst/>
              <a:ahLst/>
              <a:cxnLst/>
              <a:rect l="l" t="t" r="r" b="b"/>
              <a:pathLst>
                <a:path w="3118" h="587" extrusionOk="0"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cubicBezTo>
                    <a:pt x="0" y="432"/>
                    <a:pt x="124" y="587"/>
                    <a:pt x="278" y="587"/>
                  </a:cubicBezTo>
                  <a:lnTo>
                    <a:pt x="2840" y="587"/>
                  </a:lnTo>
                  <a:cubicBezTo>
                    <a:pt x="2994" y="587"/>
                    <a:pt x="3117" y="432"/>
                    <a:pt x="3117" y="278"/>
                  </a:cubicBezTo>
                  <a:cubicBezTo>
                    <a:pt x="3117" y="124"/>
                    <a:pt x="2994" y="0"/>
                    <a:pt x="28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1" name="Google Shape;13821;p26"/>
            <p:cNvSpPr/>
            <p:nvPr/>
          </p:nvSpPr>
          <p:spPr>
            <a:xfrm>
              <a:off x="4171525" y="395167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279" y="1"/>
                  </a:moveTo>
                  <a:cubicBezTo>
                    <a:pt x="124" y="1"/>
                    <a:pt x="1" y="124"/>
                    <a:pt x="1" y="279"/>
                  </a:cubicBezTo>
                  <a:cubicBezTo>
                    <a:pt x="1" y="450"/>
                    <a:pt x="149" y="576"/>
                    <a:pt x="302" y="576"/>
                  </a:cubicBezTo>
                  <a:cubicBezTo>
                    <a:pt x="369" y="576"/>
                    <a:pt x="438" y="552"/>
                    <a:pt x="495" y="495"/>
                  </a:cubicBezTo>
                  <a:cubicBezTo>
                    <a:pt x="680" y="310"/>
                    <a:pt x="52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2" name="Google Shape;13822;p26"/>
            <p:cNvSpPr/>
            <p:nvPr/>
          </p:nvSpPr>
          <p:spPr>
            <a:xfrm>
              <a:off x="4043450" y="3602175"/>
              <a:ext cx="270075" cy="363425"/>
            </a:xfrm>
            <a:custGeom>
              <a:avLst/>
              <a:gdLst/>
              <a:ahLst/>
              <a:cxnLst/>
              <a:rect l="l" t="t" r="r" b="b"/>
              <a:pathLst>
                <a:path w="10803" h="14537" extrusionOk="0">
                  <a:moveTo>
                    <a:pt x="8241" y="988"/>
                  </a:moveTo>
                  <a:lnTo>
                    <a:pt x="9846" y="2562"/>
                  </a:lnTo>
                  <a:lnTo>
                    <a:pt x="8241" y="2562"/>
                  </a:lnTo>
                  <a:lnTo>
                    <a:pt x="8241" y="988"/>
                  </a:lnTo>
                  <a:close/>
                  <a:moveTo>
                    <a:pt x="309" y="1"/>
                  </a:moveTo>
                  <a:cubicBezTo>
                    <a:pt x="155" y="1"/>
                    <a:pt x="1" y="155"/>
                    <a:pt x="1" y="309"/>
                  </a:cubicBezTo>
                  <a:lnTo>
                    <a:pt x="1" y="14259"/>
                  </a:lnTo>
                  <a:cubicBezTo>
                    <a:pt x="1" y="14413"/>
                    <a:pt x="155" y="14536"/>
                    <a:pt x="309" y="14536"/>
                  </a:cubicBezTo>
                  <a:lnTo>
                    <a:pt x="4136" y="14536"/>
                  </a:lnTo>
                  <a:cubicBezTo>
                    <a:pt x="4291" y="14536"/>
                    <a:pt x="4414" y="14413"/>
                    <a:pt x="4414" y="14259"/>
                  </a:cubicBezTo>
                  <a:cubicBezTo>
                    <a:pt x="4414" y="14104"/>
                    <a:pt x="4291" y="13981"/>
                    <a:pt x="4136" y="13981"/>
                  </a:cubicBezTo>
                  <a:lnTo>
                    <a:pt x="587" y="13981"/>
                  </a:lnTo>
                  <a:lnTo>
                    <a:pt x="587" y="587"/>
                  </a:lnTo>
                  <a:lnTo>
                    <a:pt x="7685" y="587"/>
                  </a:lnTo>
                  <a:lnTo>
                    <a:pt x="7685" y="2871"/>
                  </a:lnTo>
                  <a:cubicBezTo>
                    <a:pt x="7685" y="3025"/>
                    <a:pt x="7809" y="3148"/>
                    <a:pt x="7963" y="3148"/>
                  </a:cubicBezTo>
                  <a:lnTo>
                    <a:pt x="10247" y="3148"/>
                  </a:lnTo>
                  <a:lnTo>
                    <a:pt x="10247" y="13981"/>
                  </a:lnTo>
                  <a:lnTo>
                    <a:pt x="6698" y="13981"/>
                  </a:lnTo>
                  <a:cubicBezTo>
                    <a:pt x="6543" y="13981"/>
                    <a:pt x="6420" y="14104"/>
                    <a:pt x="6420" y="14259"/>
                  </a:cubicBezTo>
                  <a:cubicBezTo>
                    <a:pt x="6420" y="14413"/>
                    <a:pt x="6543" y="14536"/>
                    <a:pt x="6698" y="14536"/>
                  </a:cubicBezTo>
                  <a:lnTo>
                    <a:pt x="10525" y="14536"/>
                  </a:lnTo>
                  <a:cubicBezTo>
                    <a:pt x="10679" y="14536"/>
                    <a:pt x="10802" y="14413"/>
                    <a:pt x="10802" y="14259"/>
                  </a:cubicBezTo>
                  <a:lnTo>
                    <a:pt x="10802" y="2871"/>
                  </a:lnTo>
                  <a:cubicBezTo>
                    <a:pt x="10802" y="2778"/>
                    <a:pt x="10772" y="2716"/>
                    <a:pt x="10710" y="2655"/>
                  </a:cubicBezTo>
                  <a:lnTo>
                    <a:pt x="8148" y="93"/>
                  </a:lnTo>
                  <a:cubicBezTo>
                    <a:pt x="8117" y="31"/>
                    <a:pt x="8025" y="31"/>
                    <a:pt x="7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23" name="Google Shape;13823;p26"/>
          <p:cNvGrpSpPr/>
          <p:nvPr/>
        </p:nvGrpSpPr>
        <p:grpSpPr>
          <a:xfrm>
            <a:off x="1403451" y="5351634"/>
            <a:ext cx="484533" cy="316233"/>
            <a:chOff x="3997175" y="1988000"/>
            <a:chExt cx="363400" cy="237175"/>
          </a:xfrm>
        </p:grpSpPr>
        <p:sp>
          <p:nvSpPr>
            <p:cNvPr id="13824" name="Google Shape;13824;p26"/>
            <p:cNvSpPr/>
            <p:nvPr/>
          </p:nvSpPr>
          <p:spPr>
            <a:xfrm>
              <a:off x="4254100" y="1988100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50"/>
                    <a:pt x="679" y="278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5" name="Google Shape;13825;p26"/>
            <p:cNvSpPr/>
            <p:nvPr/>
          </p:nvSpPr>
          <p:spPr>
            <a:xfrm>
              <a:off x="3997175" y="1988000"/>
              <a:ext cx="363400" cy="237175"/>
            </a:xfrm>
            <a:custGeom>
              <a:avLst/>
              <a:gdLst/>
              <a:ahLst/>
              <a:cxnLst/>
              <a:rect l="l" t="t" r="r" b="b"/>
              <a:pathLst>
                <a:path w="14536" h="9487" extrusionOk="0">
                  <a:moveTo>
                    <a:pt x="6635" y="560"/>
                  </a:moveTo>
                  <a:lnTo>
                    <a:pt x="4475" y="2690"/>
                  </a:lnTo>
                  <a:cubicBezTo>
                    <a:pt x="4444" y="2751"/>
                    <a:pt x="4413" y="2813"/>
                    <a:pt x="4413" y="2906"/>
                  </a:cubicBezTo>
                  <a:cubicBezTo>
                    <a:pt x="4382" y="2967"/>
                    <a:pt x="4413" y="3060"/>
                    <a:pt x="4475" y="3091"/>
                  </a:cubicBezTo>
                  <a:lnTo>
                    <a:pt x="4784" y="3399"/>
                  </a:lnTo>
                  <a:cubicBezTo>
                    <a:pt x="5092" y="3708"/>
                    <a:pt x="5493" y="3862"/>
                    <a:pt x="5895" y="3862"/>
                  </a:cubicBezTo>
                  <a:cubicBezTo>
                    <a:pt x="6296" y="3862"/>
                    <a:pt x="6697" y="3708"/>
                    <a:pt x="7006" y="3399"/>
                  </a:cubicBezTo>
                  <a:lnTo>
                    <a:pt x="7901" y="2504"/>
                  </a:lnTo>
                  <a:cubicBezTo>
                    <a:pt x="8009" y="2396"/>
                    <a:pt x="8155" y="2342"/>
                    <a:pt x="8302" y="2342"/>
                  </a:cubicBezTo>
                  <a:cubicBezTo>
                    <a:pt x="8449" y="2342"/>
                    <a:pt x="8595" y="2396"/>
                    <a:pt x="8703" y="2504"/>
                  </a:cubicBezTo>
                  <a:lnTo>
                    <a:pt x="12314" y="6115"/>
                  </a:lnTo>
                  <a:cubicBezTo>
                    <a:pt x="12530" y="6331"/>
                    <a:pt x="12530" y="6702"/>
                    <a:pt x="12314" y="6918"/>
                  </a:cubicBezTo>
                  <a:lnTo>
                    <a:pt x="12283" y="6949"/>
                  </a:lnTo>
                  <a:cubicBezTo>
                    <a:pt x="12175" y="7057"/>
                    <a:pt x="12028" y="7111"/>
                    <a:pt x="11882" y="7111"/>
                  </a:cubicBezTo>
                  <a:cubicBezTo>
                    <a:pt x="11735" y="7111"/>
                    <a:pt x="11589" y="7057"/>
                    <a:pt x="11481" y="6949"/>
                  </a:cubicBezTo>
                  <a:lnTo>
                    <a:pt x="8765" y="4233"/>
                  </a:lnTo>
                  <a:cubicBezTo>
                    <a:pt x="8727" y="4177"/>
                    <a:pt x="8679" y="4153"/>
                    <a:pt x="8627" y="4153"/>
                  </a:cubicBezTo>
                  <a:cubicBezTo>
                    <a:pt x="8423" y="4153"/>
                    <a:pt x="8173" y="4517"/>
                    <a:pt x="8394" y="4665"/>
                  </a:cubicBezTo>
                  <a:lnTo>
                    <a:pt x="10493" y="6733"/>
                  </a:lnTo>
                  <a:cubicBezTo>
                    <a:pt x="10897" y="7137"/>
                    <a:pt x="10514" y="7706"/>
                    <a:pt x="10062" y="7706"/>
                  </a:cubicBezTo>
                  <a:cubicBezTo>
                    <a:pt x="9928" y="7706"/>
                    <a:pt x="9787" y="7655"/>
                    <a:pt x="9660" y="7535"/>
                  </a:cubicBezTo>
                  <a:lnTo>
                    <a:pt x="7561" y="5436"/>
                  </a:lnTo>
                  <a:cubicBezTo>
                    <a:pt x="7512" y="5405"/>
                    <a:pt x="7461" y="5392"/>
                    <a:pt x="7413" y="5392"/>
                  </a:cubicBezTo>
                  <a:cubicBezTo>
                    <a:pt x="7221" y="5392"/>
                    <a:pt x="7067" y="5609"/>
                    <a:pt x="7191" y="5807"/>
                  </a:cubicBezTo>
                  <a:lnTo>
                    <a:pt x="8672" y="7319"/>
                  </a:lnTo>
                  <a:cubicBezTo>
                    <a:pt x="9100" y="7723"/>
                    <a:pt x="8722" y="8292"/>
                    <a:pt x="8272" y="8292"/>
                  </a:cubicBezTo>
                  <a:cubicBezTo>
                    <a:pt x="8138" y="8292"/>
                    <a:pt x="7997" y="8242"/>
                    <a:pt x="7870" y="8121"/>
                  </a:cubicBezTo>
                  <a:lnTo>
                    <a:pt x="6388" y="6609"/>
                  </a:lnTo>
                  <a:cubicBezTo>
                    <a:pt x="6341" y="6588"/>
                    <a:pt x="6295" y="6579"/>
                    <a:pt x="6252" y="6579"/>
                  </a:cubicBezTo>
                  <a:cubicBezTo>
                    <a:pt x="6038" y="6579"/>
                    <a:pt x="5885" y="6805"/>
                    <a:pt x="5987" y="7010"/>
                  </a:cubicBezTo>
                  <a:lnTo>
                    <a:pt x="6882" y="7905"/>
                  </a:lnTo>
                  <a:cubicBezTo>
                    <a:pt x="7098" y="8121"/>
                    <a:pt x="7098" y="8492"/>
                    <a:pt x="6882" y="8708"/>
                  </a:cubicBezTo>
                  <a:cubicBezTo>
                    <a:pt x="6774" y="8816"/>
                    <a:pt x="6628" y="8870"/>
                    <a:pt x="6481" y="8870"/>
                  </a:cubicBezTo>
                  <a:cubicBezTo>
                    <a:pt x="6334" y="8870"/>
                    <a:pt x="6188" y="8816"/>
                    <a:pt x="6080" y="8708"/>
                  </a:cubicBezTo>
                  <a:lnTo>
                    <a:pt x="5185" y="7813"/>
                  </a:lnTo>
                  <a:cubicBezTo>
                    <a:pt x="4475" y="7103"/>
                    <a:pt x="3889" y="6300"/>
                    <a:pt x="3426" y="5405"/>
                  </a:cubicBezTo>
                  <a:lnTo>
                    <a:pt x="2438" y="3523"/>
                  </a:lnTo>
                  <a:cubicBezTo>
                    <a:pt x="2376" y="3430"/>
                    <a:pt x="2284" y="3369"/>
                    <a:pt x="2191" y="3369"/>
                  </a:cubicBezTo>
                  <a:lnTo>
                    <a:pt x="586" y="3369"/>
                  </a:lnTo>
                  <a:lnTo>
                    <a:pt x="586" y="560"/>
                  </a:lnTo>
                  <a:close/>
                  <a:moveTo>
                    <a:pt x="9436" y="1"/>
                  </a:moveTo>
                  <a:cubicBezTo>
                    <a:pt x="9419" y="1"/>
                    <a:pt x="9401" y="2"/>
                    <a:pt x="9382" y="5"/>
                  </a:cubicBezTo>
                  <a:lnTo>
                    <a:pt x="278" y="5"/>
                  </a:lnTo>
                  <a:cubicBezTo>
                    <a:pt x="124" y="5"/>
                    <a:pt x="0" y="128"/>
                    <a:pt x="0" y="282"/>
                  </a:cubicBezTo>
                  <a:lnTo>
                    <a:pt x="0" y="3677"/>
                  </a:lnTo>
                  <a:cubicBezTo>
                    <a:pt x="0" y="3832"/>
                    <a:pt x="124" y="3955"/>
                    <a:pt x="278" y="3955"/>
                  </a:cubicBezTo>
                  <a:lnTo>
                    <a:pt x="1975" y="3955"/>
                  </a:lnTo>
                  <a:lnTo>
                    <a:pt x="2901" y="5714"/>
                  </a:lnTo>
                  <a:cubicBezTo>
                    <a:pt x="3395" y="6640"/>
                    <a:pt x="4012" y="7473"/>
                    <a:pt x="4753" y="8214"/>
                  </a:cubicBezTo>
                  <a:lnTo>
                    <a:pt x="5679" y="9140"/>
                  </a:lnTo>
                  <a:cubicBezTo>
                    <a:pt x="5905" y="9378"/>
                    <a:pt x="6194" y="9487"/>
                    <a:pt x="6480" y="9487"/>
                  </a:cubicBezTo>
                  <a:cubicBezTo>
                    <a:pt x="6972" y="9487"/>
                    <a:pt x="7455" y="9162"/>
                    <a:pt x="7592" y="8615"/>
                  </a:cubicBezTo>
                  <a:cubicBezTo>
                    <a:pt x="7796" y="8789"/>
                    <a:pt x="8038" y="8868"/>
                    <a:pt x="8277" y="8868"/>
                  </a:cubicBezTo>
                  <a:cubicBezTo>
                    <a:pt x="8761" y="8868"/>
                    <a:pt x="9238" y="8545"/>
                    <a:pt x="9382" y="8029"/>
                  </a:cubicBezTo>
                  <a:cubicBezTo>
                    <a:pt x="9595" y="8191"/>
                    <a:pt x="9841" y="8267"/>
                    <a:pt x="10083" y="8267"/>
                  </a:cubicBezTo>
                  <a:cubicBezTo>
                    <a:pt x="10579" y="8267"/>
                    <a:pt x="11058" y="7950"/>
                    <a:pt x="11203" y="7412"/>
                  </a:cubicBezTo>
                  <a:cubicBezTo>
                    <a:pt x="11434" y="7597"/>
                    <a:pt x="11676" y="7677"/>
                    <a:pt x="11907" y="7677"/>
                  </a:cubicBezTo>
                  <a:cubicBezTo>
                    <a:pt x="12788" y="7677"/>
                    <a:pt x="13498" y="6521"/>
                    <a:pt x="12715" y="5714"/>
                  </a:cubicBezTo>
                  <a:lnTo>
                    <a:pt x="12160" y="5189"/>
                  </a:lnTo>
                  <a:lnTo>
                    <a:pt x="12561" y="3955"/>
                  </a:lnTo>
                  <a:lnTo>
                    <a:pt x="14227" y="3955"/>
                  </a:lnTo>
                  <a:cubicBezTo>
                    <a:pt x="14382" y="3955"/>
                    <a:pt x="14536" y="3832"/>
                    <a:pt x="14536" y="3677"/>
                  </a:cubicBezTo>
                  <a:lnTo>
                    <a:pt x="14536" y="282"/>
                  </a:lnTo>
                  <a:cubicBezTo>
                    <a:pt x="14536" y="128"/>
                    <a:pt x="14382" y="5"/>
                    <a:pt x="14227" y="5"/>
                  </a:cubicBezTo>
                  <a:lnTo>
                    <a:pt x="11913" y="5"/>
                  </a:lnTo>
                  <a:cubicBezTo>
                    <a:pt x="11573" y="36"/>
                    <a:pt x="11573" y="529"/>
                    <a:pt x="11913" y="560"/>
                  </a:cubicBezTo>
                  <a:lnTo>
                    <a:pt x="13950" y="560"/>
                  </a:lnTo>
                  <a:lnTo>
                    <a:pt x="13950" y="3399"/>
                  </a:lnTo>
                  <a:lnTo>
                    <a:pt x="12345" y="3399"/>
                  </a:lnTo>
                  <a:cubicBezTo>
                    <a:pt x="12221" y="3399"/>
                    <a:pt x="12129" y="3492"/>
                    <a:pt x="12098" y="3616"/>
                  </a:cubicBezTo>
                  <a:lnTo>
                    <a:pt x="11697" y="4757"/>
                  </a:lnTo>
                  <a:lnTo>
                    <a:pt x="10030" y="3091"/>
                  </a:lnTo>
                  <a:cubicBezTo>
                    <a:pt x="10586" y="3091"/>
                    <a:pt x="11079" y="2906"/>
                    <a:pt x="11481" y="2504"/>
                  </a:cubicBezTo>
                  <a:cubicBezTo>
                    <a:pt x="11573" y="2412"/>
                    <a:pt x="11573" y="2227"/>
                    <a:pt x="11481" y="2134"/>
                  </a:cubicBezTo>
                  <a:cubicBezTo>
                    <a:pt x="11419" y="2072"/>
                    <a:pt x="11350" y="2042"/>
                    <a:pt x="11280" y="2042"/>
                  </a:cubicBezTo>
                  <a:cubicBezTo>
                    <a:pt x="11211" y="2042"/>
                    <a:pt x="11141" y="2072"/>
                    <a:pt x="11079" y="2134"/>
                  </a:cubicBezTo>
                  <a:cubicBezTo>
                    <a:pt x="10802" y="2412"/>
                    <a:pt x="10439" y="2551"/>
                    <a:pt x="10076" y="2551"/>
                  </a:cubicBezTo>
                  <a:cubicBezTo>
                    <a:pt x="9714" y="2551"/>
                    <a:pt x="9351" y="2412"/>
                    <a:pt x="9073" y="2134"/>
                  </a:cubicBezTo>
                  <a:cubicBezTo>
                    <a:pt x="8857" y="1903"/>
                    <a:pt x="8564" y="1787"/>
                    <a:pt x="8271" y="1787"/>
                  </a:cubicBezTo>
                  <a:cubicBezTo>
                    <a:pt x="7978" y="1787"/>
                    <a:pt x="7685" y="1903"/>
                    <a:pt x="7469" y="2134"/>
                  </a:cubicBezTo>
                  <a:lnTo>
                    <a:pt x="6574" y="3029"/>
                  </a:lnTo>
                  <a:cubicBezTo>
                    <a:pt x="6373" y="3214"/>
                    <a:pt x="6118" y="3307"/>
                    <a:pt x="5864" y="3307"/>
                  </a:cubicBezTo>
                  <a:cubicBezTo>
                    <a:pt x="5609" y="3307"/>
                    <a:pt x="5355" y="3214"/>
                    <a:pt x="5154" y="3029"/>
                  </a:cubicBezTo>
                  <a:lnTo>
                    <a:pt x="5061" y="2937"/>
                  </a:lnTo>
                  <a:lnTo>
                    <a:pt x="7407" y="560"/>
                  </a:lnTo>
                  <a:lnTo>
                    <a:pt x="9382" y="560"/>
                  </a:lnTo>
                  <a:cubicBezTo>
                    <a:pt x="9401" y="563"/>
                    <a:pt x="9419" y="564"/>
                    <a:pt x="9436" y="564"/>
                  </a:cubicBezTo>
                  <a:cubicBezTo>
                    <a:pt x="9796" y="564"/>
                    <a:pt x="9796" y="1"/>
                    <a:pt x="94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26" name="Google Shape;13826;p26"/>
          <p:cNvGrpSpPr/>
          <p:nvPr/>
        </p:nvGrpSpPr>
        <p:grpSpPr>
          <a:xfrm>
            <a:off x="2306633" y="5267467"/>
            <a:ext cx="445467" cy="484567"/>
            <a:chOff x="6994625" y="3052825"/>
            <a:chExt cx="334100" cy="363425"/>
          </a:xfrm>
        </p:grpSpPr>
        <p:sp>
          <p:nvSpPr>
            <p:cNvPr id="13827" name="Google Shape;13827;p26"/>
            <p:cNvSpPr/>
            <p:nvPr/>
          </p:nvSpPr>
          <p:spPr>
            <a:xfrm>
              <a:off x="6994625" y="3052825"/>
              <a:ext cx="334100" cy="363425"/>
            </a:xfrm>
            <a:custGeom>
              <a:avLst/>
              <a:gdLst/>
              <a:ahLst/>
              <a:cxnLst/>
              <a:rect l="l" t="t" r="r" b="b"/>
              <a:pathLst>
                <a:path w="13364" h="14537" extrusionOk="0">
                  <a:moveTo>
                    <a:pt x="10771" y="958"/>
                  </a:moveTo>
                  <a:lnTo>
                    <a:pt x="12345" y="2562"/>
                  </a:lnTo>
                  <a:lnTo>
                    <a:pt x="10771" y="2562"/>
                  </a:lnTo>
                  <a:lnTo>
                    <a:pt x="10771" y="958"/>
                  </a:lnTo>
                  <a:close/>
                  <a:moveTo>
                    <a:pt x="2068" y="4136"/>
                  </a:moveTo>
                  <a:lnTo>
                    <a:pt x="2037" y="4167"/>
                  </a:lnTo>
                  <a:lnTo>
                    <a:pt x="3210" y="4167"/>
                  </a:lnTo>
                  <a:cubicBezTo>
                    <a:pt x="4506" y="4167"/>
                    <a:pt x="5710" y="4815"/>
                    <a:pt x="6451" y="5865"/>
                  </a:cubicBezTo>
                  <a:cubicBezTo>
                    <a:pt x="7160" y="6945"/>
                    <a:pt x="7562" y="8179"/>
                    <a:pt x="7623" y="9476"/>
                  </a:cubicBezTo>
                  <a:cubicBezTo>
                    <a:pt x="7654" y="9599"/>
                    <a:pt x="7592" y="9692"/>
                    <a:pt x="7469" y="9753"/>
                  </a:cubicBezTo>
                  <a:lnTo>
                    <a:pt x="6543" y="10216"/>
                  </a:lnTo>
                  <a:lnTo>
                    <a:pt x="6543" y="9877"/>
                  </a:lnTo>
                  <a:cubicBezTo>
                    <a:pt x="6512" y="8920"/>
                    <a:pt x="6296" y="7994"/>
                    <a:pt x="5895" y="7130"/>
                  </a:cubicBezTo>
                  <a:cubicBezTo>
                    <a:pt x="5309" y="5926"/>
                    <a:pt x="4383" y="5278"/>
                    <a:pt x="3241" y="5278"/>
                  </a:cubicBezTo>
                  <a:lnTo>
                    <a:pt x="2161" y="5278"/>
                  </a:lnTo>
                  <a:lnTo>
                    <a:pt x="1790" y="4569"/>
                  </a:lnTo>
                  <a:cubicBezTo>
                    <a:pt x="1698" y="4383"/>
                    <a:pt x="1852" y="4136"/>
                    <a:pt x="2068" y="4136"/>
                  </a:cubicBezTo>
                  <a:close/>
                  <a:moveTo>
                    <a:pt x="3241" y="5865"/>
                  </a:moveTo>
                  <a:cubicBezTo>
                    <a:pt x="4167" y="5865"/>
                    <a:pt x="4877" y="6389"/>
                    <a:pt x="5370" y="7408"/>
                  </a:cubicBezTo>
                  <a:cubicBezTo>
                    <a:pt x="5741" y="8179"/>
                    <a:pt x="5957" y="9043"/>
                    <a:pt x="5957" y="9877"/>
                  </a:cubicBezTo>
                  <a:lnTo>
                    <a:pt x="5957" y="12099"/>
                  </a:lnTo>
                  <a:lnTo>
                    <a:pt x="1420" y="12099"/>
                  </a:lnTo>
                  <a:cubicBezTo>
                    <a:pt x="1544" y="11327"/>
                    <a:pt x="2068" y="10679"/>
                    <a:pt x="2840" y="10401"/>
                  </a:cubicBezTo>
                  <a:cubicBezTo>
                    <a:pt x="3488" y="10185"/>
                    <a:pt x="3951" y="9568"/>
                    <a:pt x="3951" y="8858"/>
                  </a:cubicBezTo>
                  <a:lnTo>
                    <a:pt x="3951" y="8118"/>
                  </a:lnTo>
                  <a:cubicBezTo>
                    <a:pt x="3951" y="7963"/>
                    <a:pt x="3827" y="7840"/>
                    <a:pt x="3673" y="7840"/>
                  </a:cubicBezTo>
                  <a:cubicBezTo>
                    <a:pt x="3519" y="7840"/>
                    <a:pt x="3395" y="7963"/>
                    <a:pt x="3395" y="8148"/>
                  </a:cubicBezTo>
                  <a:cubicBezTo>
                    <a:pt x="3395" y="8457"/>
                    <a:pt x="3148" y="8704"/>
                    <a:pt x="2840" y="8704"/>
                  </a:cubicBezTo>
                  <a:lnTo>
                    <a:pt x="1976" y="8704"/>
                  </a:lnTo>
                  <a:cubicBezTo>
                    <a:pt x="1883" y="8704"/>
                    <a:pt x="1821" y="8735"/>
                    <a:pt x="1760" y="8797"/>
                  </a:cubicBezTo>
                  <a:cubicBezTo>
                    <a:pt x="1648" y="8908"/>
                    <a:pt x="1506" y="8960"/>
                    <a:pt x="1365" y="8960"/>
                  </a:cubicBezTo>
                  <a:cubicBezTo>
                    <a:pt x="1155" y="8960"/>
                    <a:pt x="944" y="8845"/>
                    <a:pt x="834" y="8642"/>
                  </a:cubicBezTo>
                  <a:lnTo>
                    <a:pt x="587" y="8148"/>
                  </a:lnTo>
                  <a:lnTo>
                    <a:pt x="2130" y="5865"/>
                  </a:lnTo>
                  <a:close/>
                  <a:moveTo>
                    <a:pt x="3982" y="556"/>
                  </a:moveTo>
                  <a:lnTo>
                    <a:pt x="10216" y="587"/>
                  </a:lnTo>
                  <a:lnTo>
                    <a:pt x="10216" y="2871"/>
                  </a:lnTo>
                  <a:cubicBezTo>
                    <a:pt x="10216" y="3025"/>
                    <a:pt x="10339" y="3149"/>
                    <a:pt x="10493" y="3149"/>
                  </a:cubicBezTo>
                  <a:lnTo>
                    <a:pt x="12746" y="3149"/>
                  </a:lnTo>
                  <a:lnTo>
                    <a:pt x="12746" y="13981"/>
                  </a:lnTo>
                  <a:lnTo>
                    <a:pt x="7346" y="13981"/>
                  </a:lnTo>
                  <a:lnTo>
                    <a:pt x="7346" y="12963"/>
                  </a:lnTo>
                  <a:cubicBezTo>
                    <a:pt x="7376" y="12500"/>
                    <a:pt x="7006" y="12099"/>
                    <a:pt x="6543" y="12099"/>
                  </a:cubicBezTo>
                  <a:lnTo>
                    <a:pt x="6543" y="10864"/>
                  </a:lnTo>
                  <a:lnTo>
                    <a:pt x="7747" y="10247"/>
                  </a:lnTo>
                  <a:cubicBezTo>
                    <a:pt x="8055" y="10093"/>
                    <a:pt x="8241" y="9753"/>
                    <a:pt x="8210" y="9414"/>
                  </a:cubicBezTo>
                  <a:cubicBezTo>
                    <a:pt x="8148" y="8056"/>
                    <a:pt x="7685" y="6729"/>
                    <a:pt x="6913" y="5556"/>
                  </a:cubicBezTo>
                  <a:cubicBezTo>
                    <a:pt x="6235" y="4538"/>
                    <a:pt x="5185" y="3859"/>
                    <a:pt x="3982" y="3643"/>
                  </a:cubicBezTo>
                  <a:lnTo>
                    <a:pt x="3982" y="556"/>
                  </a:lnTo>
                  <a:close/>
                  <a:moveTo>
                    <a:pt x="3673" y="1"/>
                  </a:moveTo>
                  <a:cubicBezTo>
                    <a:pt x="3519" y="1"/>
                    <a:pt x="3395" y="124"/>
                    <a:pt x="3395" y="279"/>
                  </a:cubicBezTo>
                  <a:lnTo>
                    <a:pt x="3395" y="3581"/>
                  </a:lnTo>
                  <a:lnTo>
                    <a:pt x="2037" y="3581"/>
                  </a:lnTo>
                  <a:cubicBezTo>
                    <a:pt x="1389" y="3581"/>
                    <a:pt x="988" y="4229"/>
                    <a:pt x="1266" y="4815"/>
                  </a:cubicBezTo>
                  <a:lnTo>
                    <a:pt x="1667" y="5556"/>
                  </a:lnTo>
                  <a:lnTo>
                    <a:pt x="31" y="7963"/>
                  </a:lnTo>
                  <a:cubicBezTo>
                    <a:pt x="0" y="8056"/>
                    <a:pt x="0" y="8148"/>
                    <a:pt x="31" y="8241"/>
                  </a:cubicBezTo>
                  <a:lnTo>
                    <a:pt x="371" y="8858"/>
                  </a:lnTo>
                  <a:cubicBezTo>
                    <a:pt x="564" y="9283"/>
                    <a:pt x="975" y="9515"/>
                    <a:pt x="1392" y="9515"/>
                  </a:cubicBezTo>
                  <a:cubicBezTo>
                    <a:pt x="1641" y="9515"/>
                    <a:pt x="1891" y="9433"/>
                    <a:pt x="2099" y="9260"/>
                  </a:cubicBezTo>
                  <a:lnTo>
                    <a:pt x="2840" y="9260"/>
                  </a:lnTo>
                  <a:cubicBezTo>
                    <a:pt x="3025" y="9260"/>
                    <a:pt x="3210" y="9229"/>
                    <a:pt x="3364" y="9136"/>
                  </a:cubicBezTo>
                  <a:lnTo>
                    <a:pt x="3364" y="9136"/>
                  </a:lnTo>
                  <a:cubicBezTo>
                    <a:pt x="3272" y="9476"/>
                    <a:pt x="3025" y="9753"/>
                    <a:pt x="2685" y="9877"/>
                  </a:cubicBezTo>
                  <a:lnTo>
                    <a:pt x="2655" y="9877"/>
                  </a:lnTo>
                  <a:cubicBezTo>
                    <a:pt x="1667" y="10185"/>
                    <a:pt x="957" y="11049"/>
                    <a:pt x="865" y="12099"/>
                  </a:cubicBezTo>
                  <a:cubicBezTo>
                    <a:pt x="402" y="12099"/>
                    <a:pt x="0" y="12469"/>
                    <a:pt x="0" y="12932"/>
                  </a:cubicBezTo>
                  <a:lnTo>
                    <a:pt x="0" y="14259"/>
                  </a:lnTo>
                  <a:cubicBezTo>
                    <a:pt x="0" y="14413"/>
                    <a:pt x="124" y="14537"/>
                    <a:pt x="309" y="14537"/>
                  </a:cubicBezTo>
                  <a:lnTo>
                    <a:pt x="2408" y="14537"/>
                  </a:lnTo>
                  <a:cubicBezTo>
                    <a:pt x="2562" y="14537"/>
                    <a:pt x="2716" y="14413"/>
                    <a:pt x="2716" y="14259"/>
                  </a:cubicBezTo>
                  <a:cubicBezTo>
                    <a:pt x="2716" y="14074"/>
                    <a:pt x="2562" y="13950"/>
                    <a:pt x="2408" y="13950"/>
                  </a:cubicBezTo>
                  <a:lnTo>
                    <a:pt x="587" y="13950"/>
                  </a:lnTo>
                  <a:lnTo>
                    <a:pt x="587" y="12932"/>
                  </a:lnTo>
                  <a:cubicBezTo>
                    <a:pt x="587" y="12778"/>
                    <a:pt x="710" y="12654"/>
                    <a:pt x="865" y="12654"/>
                  </a:cubicBezTo>
                  <a:lnTo>
                    <a:pt x="6543" y="12654"/>
                  </a:lnTo>
                  <a:cubicBezTo>
                    <a:pt x="6697" y="12654"/>
                    <a:pt x="6821" y="12778"/>
                    <a:pt x="6821" y="12932"/>
                  </a:cubicBezTo>
                  <a:lnTo>
                    <a:pt x="6821" y="13950"/>
                  </a:lnTo>
                  <a:lnTo>
                    <a:pt x="4969" y="13950"/>
                  </a:lnTo>
                  <a:cubicBezTo>
                    <a:pt x="4815" y="13950"/>
                    <a:pt x="4691" y="14074"/>
                    <a:pt x="4691" y="14259"/>
                  </a:cubicBezTo>
                  <a:cubicBezTo>
                    <a:pt x="4691" y="14413"/>
                    <a:pt x="4815" y="14537"/>
                    <a:pt x="4969" y="14537"/>
                  </a:cubicBezTo>
                  <a:lnTo>
                    <a:pt x="13086" y="14537"/>
                  </a:lnTo>
                  <a:cubicBezTo>
                    <a:pt x="13240" y="14537"/>
                    <a:pt x="13364" y="14413"/>
                    <a:pt x="13364" y="14259"/>
                  </a:cubicBezTo>
                  <a:lnTo>
                    <a:pt x="13364" y="2840"/>
                  </a:lnTo>
                  <a:cubicBezTo>
                    <a:pt x="13364" y="2779"/>
                    <a:pt x="13333" y="2686"/>
                    <a:pt x="13271" y="2655"/>
                  </a:cubicBezTo>
                  <a:lnTo>
                    <a:pt x="10709" y="94"/>
                  </a:lnTo>
                  <a:cubicBezTo>
                    <a:pt x="10679" y="32"/>
                    <a:pt x="10586" y="1"/>
                    <a:pt x="10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8" name="Google Shape;13828;p26"/>
            <p:cNvSpPr/>
            <p:nvPr/>
          </p:nvSpPr>
          <p:spPr>
            <a:xfrm>
              <a:off x="7206800" y="3184775"/>
              <a:ext cx="78725" cy="13900"/>
            </a:xfrm>
            <a:custGeom>
              <a:avLst/>
              <a:gdLst/>
              <a:ahLst/>
              <a:cxnLst/>
              <a:rect l="l" t="t" r="r" b="b"/>
              <a:pathLst>
                <a:path w="3149" h="556" extrusionOk="0">
                  <a:moveTo>
                    <a:pt x="309" y="0"/>
                  </a:moveTo>
                  <a:cubicBezTo>
                    <a:pt x="155" y="0"/>
                    <a:pt x="0" y="124"/>
                    <a:pt x="0" y="278"/>
                  </a:cubicBezTo>
                  <a:cubicBezTo>
                    <a:pt x="0" y="432"/>
                    <a:pt x="155" y="556"/>
                    <a:pt x="309" y="556"/>
                  </a:cubicBezTo>
                  <a:lnTo>
                    <a:pt x="2840" y="556"/>
                  </a:lnTo>
                  <a:cubicBezTo>
                    <a:pt x="2994" y="556"/>
                    <a:pt x="3148" y="432"/>
                    <a:pt x="3148" y="278"/>
                  </a:cubicBezTo>
                  <a:cubicBezTo>
                    <a:pt x="3148" y="124"/>
                    <a:pt x="2994" y="0"/>
                    <a:pt x="28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29" name="Google Shape;13829;p26"/>
            <p:cNvSpPr/>
            <p:nvPr/>
          </p:nvSpPr>
          <p:spPr>
            <a:xfrm>
              <a:off x="7226850" y="3227200"/>
              <a:ext cx="59450" cy="14700"/>
            </a:xfrm>
            <a:custGeom>
              <a:avLst/>
              <a:gdLst/>
              <a:ahLst/>
              <a:cxnLst/>
              <a:rect l="l" t="t" r="r" b="b"/>
              <a:pathLst>
                <a:path w="2378" h="588" extrusionOk="0">
                  <a:moveTo>
                    <a:pt x="340" y="1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0" name="Google Shape;13830;p26"/>
            <p:cNvSpPr/>
            <p:nvPr/>
          </p:nvSpPr>
          <p:spPr>
            <a:xfrm>
              <a:off x="7226850" y="3269650"/>
              <a:ext cx="59450" cy="14675"/>
            </a:xfrm>
            <a:custGeom>
              <a:avLst/>
              <a:gdLst/>
              <a:ahLst/>
              <a:cxnLst/>
              <a:rect l="l" t="t" r="r" b="b"/>
              <a:pathLst>
                <a:path w="2378" h="587" extrusionOk="0">
                  <a:moveTo>
                    <a:pt x="340" y="0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1" name="Google Shape;13831;p26"/>
            <p:cNvSpPr/>
            <p:nvPr/>
          </p:nvSpPr>
          <p:spPr>
            <a:xfrm>
              <a:off x="7226850" y="3312850"/>
              <a:ext cx="59450" cy="13900"/>
            </a:xfrm>
            <a:custGeom>
              <a:avLst/>
              <a:gdLst/>
              <a:ahLst/>
              <a:cxnLst/>
              <a:rect l="l" t="t" r="r" b="b"/>
              <a:pathLst>
                <a:path w="2378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8" y="556"/>
                  </a:lnTo>
                  <a:cubicBezTo>
                    <a:pt x="2377" y="525"/>
                    <a:pt x="2377" y="31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2" name="Google Shape;13832;p26"/>
            <p:cNvSpPr/>
            <p:nvPr/>
          </p:nvSpPr>
          <p:spPr>
            <a:xfrm>
              <a:off x="7204150" y="3355175"/>
              <a:ext cx="82150" cy="14125"/>
            </a:xfrm>
            <a:custGeom>
              <a:avLst/>
              <a:gdLst/>
              <a:ahLst/>
              <a:cxnLst/>
              <a:rect l="l" t="t" r="r" b="b"/>
              <a:pathLst>
                <a:path w="3286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946" y="560"/>
                  </a:lnTo>
                  <a:cubicBezTo>
                    <a:pt x="3285" y="529"/>
                    <a:pt x="3285" y="36"/>
                    <a:pt x="2946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3" name="Google Shape;13833;p26"/>
            <p:cNvSpPr/>
            <p:nvPr/>
          </p:nvSpPr>
          <p:spPr>
            <a:xfrm>
              <a:off x="7077350" y="3402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1" y="289"/>
                    <a:pt x="148" y="465"/>
                  </a:cubicBezTo>
                  <a:cubicBezTo>
                    <a:pt x="210" y="527"/>
                    <a:pt x="285" y="554"/>
                    <a:pt x="358" y="554"/>
                  </a:cubicBezTo>
                  <a:cubicBezTo>
                    <a:pt x="505" y="554"/>
                    <a:pt x="642" y="445"/>
                    <a:pt x="642" y="280"/>
                  </a:cubicBezTo>
                  <a:cubicBezTo>
                    <a:pt x="642" y="126"/>
                    <a:pt x="518" y="2"/>
                    <a:pt x="364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34" name="Google Shape;13834;p26"/>
          <p:cNvGrpSpPr/>
          <p:nvPr/>
        </p:nvGrpSpPr>
        <p:grpSpPr>
          <a:xfrm>
            <a:off x="3338900" y="5267984"/>
            <a:ext cx="360067" cy="483533"/>
            <a:chOff x="3293525" y="3602950"/>
            <a:chExt cx="270050" cy="362650"/>
          </a:xfrm>
        </p:grpSpPr>
        <p:sp>
          <p:nvSpPr>
            <p:cNvPr id="13835" name="Google Shape;13835;p26"/>
            <p:cNvSpPr/>
            <p:nvPr/>
          </p:nvSpPr>
          <p:spPr>
            <a:xfrm>
              <a:off x="3293525" y="3602950"/>
              <a:ext cx="270050" cy="362650"/>
            </a:xfrm>
            <a:custGeom>
              <a:avLst/>
              <a:gdLst/>
              <a:ahLst/>
              <a:cxnLst/>
              <a:rect l="l" t="t" r="r" b="b"/>
              <a:pathLst>
                <a:path w="10802" h="14506" extrusionOk="0">
                  <a:moveTo>
                    <a:pt x="7685" y="556"/>
                  </a:moveTo>
                  <a:cubicBezTo>
                    <a:pt x="7839" y="1544"/>
                    <a:pt x="8672" y="2253"/>
                    <a:pt x="9660" y="2253"/>
                  </a:cubicBezTo>
                  <a:lnTo>
                    <a:pt x="10215" y="2253"/>
                  </a:lnTo>
                  <a:lnTo>
                    <a:pt x="10215" y="7160"/>
                  </a:lnTo>
                  <a:cubicBezTo>
                    <a:pt x="10215" y="10216"/>
                    <a:pt x="8302" y="12932"/>
                    <a:pt x="5401" y="13919"/>
                  </a:cubicBezTo>
                  <a:cubicBezTo>
                    <a:pt x="2500" y="12932"/>
                    <a:pt x="586" y="10216"/>
                    <a:pt x="586" y="7160"/>
                  </a:cubicBezTo>
                  <a:lnTo>
                    <a:pt x="586" y="2253"/>
                  </a:lnTo>
                  <a:lnTo>
                    <a:pt x="1142" y="2253"/>
                  </a:lnTo>
                  <a:cubicBezTo>
                    <a:pt x="2130" y="2253"/>
                    <a:pt x="2963" y="1544"/>
                    <a:pt x="3117" y="556"/>
                  </a:cubicBezTo>
                  <a:close/>
                  <a:moveTo>
                    <a:pt x="2839" y="0"/>
                  </a:moveTo>
                  <a:cubicBezTo>
                    <a:pt x="2685" y="0"/>
                    <a:pt x="2562" y="124"/>
                    <a:pt x="2562" y="278"/>
                  </a:cubicBezTo>
                  <a:cubicBezTo>
                    <a:pt x="2562" y="1050"/>
                    <a:pt x="1913" y="1698"/>
                    <a:pt x="1142" y="1698"/>
                  </a:cubicBezTo>
                  <a:lnTo>
                    <a:pt x="278" y="1698"/>
                  </a:lnTo>
                  <a:cubicBezTo>
                    <a:pt x="123" y="1698"/>
                    <a:pt x="0" y="1821"/>
                    <a:pt x="0" y="1976"/>
                  </a:cubicBezTo>
                  <a:lnTo>
                    <a:pt x="0" y="7160"/>
                  </a:lnTo>
                  <a:cubicBezTo>
                    <a:pt x="0" y="10493"/>
                    <a:pt x="2130" y="13456"/>
                    <a:pt x="5308" y="14505"/>
                  </a:cubicBezTo>
                  <a:lnTo>
                    <a:pt x="5493" y="14505"/>
                  </a:lnTo>
                  <a:cubicBezTo>
                    <a:pt x="8672" y="13456"/>
                    <a:pt x="10802" y="10493"/>
                    <a:pt x="10802" y="7160"/>
                  </a:cubicBezTo>
                  <a:lnTo>
                    <a:pt x="10802" y="1976"/>
                  </a:lnTo>
                  <a:cubicBezTo>
                    <a:pt x="10802" y="1821"/>
                    <a:pt x="10678" y="1698"/>
                    <a:pt x="10524" y="1698"/>
                  </a:cubicBezTo>
                  <a:lnTo>
                    <a:pt x="9660" y="1698"/>
                  </a:lnTo>
                  <a:cubicBezTo>
                    <a:pt x="8888" y="1698"/>
                    <a:pt x="8240" y="1050"/>
                    <a:pt x="8240" y="278"/>
                  </a:cubicBezTo>
                  <a:cubicBezTo>
                    <a:pt x="8240" y="124"/>
                    <a:pt x="8117" y="0"/>
                    <a:pt x="79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6" name="Google Shape;13836;p26"/>
            <p:cNvSpPr/>
            <p:nvPr/>
          </p:nvSpPr>
          <p:spPr>
            <a:xfrm>
              <a:off x="3335950" y="3645375"/>
              <a:ext cx="184425" cy="274500"/>
            </a:xfrm>
            <a:custGeom>
              <a:avLst/>
              <a:gdLst/>
              <a:ahLst/>
              <a:cxnLst/>
              <a:rect l="l" t="t" r="r" b="b"/>
              <a:pathLst>
                <a:path w="7377" h="10980" extrusionOk="0">
                  <a:moveTo>
                    <a:pt x="4846" y="556"/>
                  </a:moveTo>
                  <a:cubicBezTo>
                    <a:pt x="5309" y="1266"/>
                    <a:pt x="5988" y="1822"/>
                    <a:pt x="6821" y="2099"/>
                  </a:cubicBezTo>
                  <a:lnTo>
                    <a:pt x="6821" y="5463"/>
                  </a:lnTo>
                  <a:cubicBezTo>
                    <a:pt x="6821" y="7469"/>
                    <a:pt x="5741" y="9290"/>
                    <a:pt x="3982" y="10278"/>
                  </a:cubicBezTo>
                  <a:lnTo>
                    <a:pt x="3982" y="6821"/>
                  </a:lnTo>
                  <a:cubicBezTo>
                    <a:pt x="3966" y="6652"/>
                    <a:pt x="3835" y="6567"/>
                    <a:pt x="3704" y="6567"/>
                  </a:cubicBezTo>
                  <a:cubicBezTo>
                    <a:pt x="3573" y="6567"/>
                    <a:pt x="3442" y="6652"/>
                    <a:pt x="3426" y="6821"/>
                  </a:cubicBezTo>
                  <a:lnTo>
                    <a:pt x="3426" y="10278"/>
                  </a:lnTo>
                  <a:cubicBezTo>
                    <a:pt x="1667" y="9290"/>
                    <a:pt x="587" y="7469"/>
                    <a:pt x="587" y="5463"/>
                  </a:cubicBezTo>
                  <a:lnTo>
                    <a:pt x="587" y="2099"/>
                  </a:lnTo>
                  <a:cubicBezTo>
                    <a:pt x="1389" y="1822"/>
                    <a:pt x="2099" y="1266"/>
                    <a:pt x="2562" y="556"/>
                  </a:cubicBezTo>
                  <a:lnTo>
                    <a:pt x="3426" y="556"/>
                  </a:lnTo>
                  <a:lnTo>
                    <a:pt x="3426" y="4260"/>
                  </a:lnTo>
                  <a:cubicBezTo>
                    <a:pt x="3395" y="4476"/>
                    <a:pt x="3542" y="4584"/>
                    <a:pt x="3692" y="4584"/>
                  </a:cubicBezTo>
                  <a:cubicBezTo>
                    <a:pt x="3843" y="4584"/>
                    <a:pt x="3997" y="4476"/>
                    <a:pt x="3982" y="4260"/>
                  </a:cubicBezTo>
                  <a:lnTo>
                    <a:pt x="3982" y="556"/>
                  </a:lnTo>
                  <a:close/>
                  <a:moveTo>
                    <a:pt x="2377" y="1"/>
                  </a:moveTo>
                  <a:cubicBezTo>
                    <a:pt x="2284" y="1"/>
                    <a:pt x="2192" y="32"/>
                    <a:pt x="2130" y="124"/>
                  </a:cubicBezTo>
                  <a:cubicBezTo>
                    <a:pt x="1698" y="865"/>
                    <a:pt x="1019" y="1390"/>
                    <a:pt x="216" y="1606"/>
                  </a:cubicBezTo>
                  <a:cubicBezTo>
                    <a:pt x="93" y="1637"/>
                    <a:pt x="0" y="1729"/>
                    <a:pt x="0" y="1883"/>
                  </a:cubicBezTo>
                  <a:lnTo>
                    <a:pt x="0" y="5463"/>
                  </a:lnTo>
                  <a:cubicBezTo>
                    <a:pt x="0" y="7840"/>
                    <a:pt x="1389" y="10000"/>
                    <a:pt x="3580" y="10957"/>
                  </a:cubicBezTo>
                  <a:cubicBezTo>
                    <a:pt x="3611" y="10972"/>
                    <a:pt x="3650" y="10980"/>
                    <a:pt x="3688" y="10980"/>
                  </a:cubicBezTo>
                  <a:cubicBezTo>
                    <a:pt x="3727" y="10980"/>
                    <a:pt x="3766" y="10972"/>
                    <a:pt x="3796" y="10957"/>
                  </a:cubicBezTo>
                  <a:cubicBezTo>
                    <a:pt x="5988" y="10000"/>
                    <a:pt x="7376" y="7840"/>
                    <a:pt x="7376" y="5463"/>
                  </a:cubicBezTo>
                  <a:lnTo>
                    <a:pt x="7376" y="1883"/>
                  </a:lnTo>
                  <a:cubicBezTo>
                    <a:pt x="7376" y="1729"/>
                    <a:pt x="7284" y="1637"/>
                    <a:pt x="7160" y="1606"/>
                  </a:cubicBezTo>
                  <a:cubicBezTo>
                    <a:pt x="6358" y="1390"/>
                    <a:pt x="5648" y="865"/>
                    <a:pt x="5247" y="124"/>
                  </a:cubicBezTo>
                  <a:cubicBezTo>
                    <a:pt x="5185" y="32"/>
                    <a:pt x="5093" y="1"/>
                    <a:pt x="50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37" name="Google Shape;13837;p26"/>
            <p:cNvSpPr/>
            <p:nvPr/>
          </p:nvSpPr>
          <p:spPr>
            <a:xfrm>
              <a:off x="3418500" y="377732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2" y="541"/>
                    <a:pt x="310" y="562"/>
                    <a:pt x="376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38" name="Google Shape;13838;p26"/>
          <p:cNvGrpSpPr/>
          <p:nvPr/>
        </p:nvGrpSpPr>
        <p:grpSpPr>
          <a:xfrm>
            <a:off x="4312951" y="5266434"/>
            <a:ext cx="492867" cy="486633"/>
            <a:chOff x="3243825" y="1923675"/>
            <a:chExt cx="369650" cy="364975"/>
          </a:xfrm>
        </p:grpSpPr>
        <p:sp>
          <p:nvSpPr>
            <p:cNvPr id="13839" name="Google Shape;13839;p26"/>
            <p:cNvSpPr/>
            <p:nvPr/>
          </p:nvSpPr>
          <p:spPr>
            <a:xfrm>
              <a:off x="3548900" y="19695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371" y="1"/>
                  </a:moveTo>
                  <a:cubicBezTo>
                    <a:pt x="124" y="1"/>
                    <a:pt x="0" y="310"/>
                    <a:pt x="185" y="495"/>
                  </a:cubicBezTo>
                  <a:cubicBezTo>
                    <a:pt x="242" y="542"/>
                    <a:pt x="309" y="563"/>
                    <a:pt x="376" y="563"/>
                  </a:cubicBezTo>
                  <a:cubicBezTo>
                    <a:pt x="529" y="563"/>
                    <a:pt x="679" y="451"/>
                    <a:pt x="679" y="279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0" name="Google Shape;13840;p26"/>
            <p:cNvSpPr/>
            <p:nvPr/>
          </p:nvSpPr>
          <p:spPr>
            <a:xfrm>
              <a:off x="3548900" y="2229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371" y="0"/>
                  </a:moveTo>
                  <a:cubicBezTo>
                    <a:pt x="124" y="0"/>
                    <a:pt x="0" y="278"/>
                    <a:pt x="185" y="463"/>
                  </a:cubicBezTo>
                  <a:cubicBezTo>
                    <a:pt x="247" y="525"/>
                    <a:pt x="323" y="553"/>
                    <a:pt x="396" y="553"/>
                  </a:cubicBezTo>
                  <a:cubicBezTo>
                    <a:pt x="542" y="553"/>
                    <a:pt x="679" y="443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1" name="Google Shape;13841;p26"/>
            <p:cNvSpPr/>
            <p:nvPr/>
          </p:nvSpPr>
          <p:spPr>
            <a:xfrm>
              <a:off x="3418500" y="2099200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2" y="1"/>
                  </a:moveTo>
                  <a:cubicBezTo>
                    <a:pt x="155" y="1"/>
                    <a:pt x="1" y="309"/>
                    <a:pt x="186" y="495"/>
                  </a:cubicBezTo>
                  <a:cubicBezTo>
                    <a:pt x="246" y="555"/>
                    <a:pt x="320" y="583"/>
                    <a:pt x="392" y="583"/>
                  </a:cubicBezTo>
                  <a:cubicBezTo>
                    <a:pt x="540" y="583"/>
                    <a:pt x="680" y="466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2" name="Google Shape;13842;p26"/>
            <p:cNvSpPr/>
            <p:nvPr/>
          </p:nvSpPr>
          <p:spPr>
            <a:xfrm>
              <a:off x="3288875" y="19695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1"/>
                  </a:moveTo>
                  <a:cubicBezTo>
                    <a:pt x="124" y="1"/>
                    <a:pt x="1" y="310"/>
                    <a:pt x="186" y="495"/>
                  </a:cubicBezTo>
                  <a:cubicBezTo>
                    <a:pt x="242" y="542"/>
                    <a:pt x="310" y="563"/>
                    <a:pt x="377" y="563"/>
                  </a:cubicBezTo>
                  <a:cubicBezTo>
                    <a:pt x="530" y="563"/>
                    <a:pt x="680" y="451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3" name="Google Shape;13843;p26"/>
            <p:cNvSpPr/>
            <p:nvPr/>
          </p:nvSpPr>
          <p:spPr>
            <a:xfrm>
              <a:off x="3288875" y="2229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0"/>
                  </a:moveTo>
                  <a:cubicBezTo>
                    <a:pt x="124" y="0"/>
                    <a:pt x="1" y="278"/>
                    <a:pt x="186" y="463"/>
                  </a:cubicBezTo>
                  <a:cubicBezTo>
                    <a:pt x="248" y="525"/>
                    <a:pt x="323" y="553"/>
                    <a:pt x="396" y="553"/>
                  </a:cubicBezTo>
                  <a:cubicBezTo>
                    <a:pt x="543" y="553"/>
                    <a:pt x="680" y="443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4" name="Google Shape;13844;p26"/>
            <p:cNvSpPr/>
            <p:nvPr/>
          </p:nvSpPr>
          <p:spPr>
            <a:xfrm>
              <a:off x="3243825" y="1923675"/>
              <a:ext cx="369650" cy="364975"/>
            </a:xfrm>
            <a:custGeom>
              <a:avLst/>
              <a:gdLst/>
              <a:ahLst/>
              <a:cxnLst/>
              <a:rect l="l" t="t" r="r" b="b"/>
              <a:pathLst>
                <a:path w="14786" h="14599" extrusionOk="0">
                  <a:moveTo>
                    <a:pt x="14117" y="603"/>
                  </a:moveTo>
                  <a:lnTo>
                    <a:pt x="14086" y="3627"/>
                  </a:lnTo>
                  <a:lnTo>
                    <a:pt x="12574" y="3627"/>
                  </a:lnTo>
                  <a:cubicBezTo>
                    <a:pt x="12419" y="3627"/>
                    <a:pt x="12296" y="3750"/>
                    <a:pt x="12296" y="3905"/>
                  </a:cubicBezTo>
                  <a:lnTo>
                    <a:pt x="12296" y="10725"/>
                  </a:lnTo>
                  <a:cubicBezTo>
                    <a:pt x="12296" y="10879"/>
                    <a:pt x="12419" y="11003"/>
                    <a:pt x="12574" y="11003"/>
                  </a:cubicBezTo>
                  <a:lnTo>
                    <a:pt x="14086" y="11003"/>
                  </a:lnTo>
                  <a:lnTo>
                    <a:pt x="14086" y="13997"/>
                  </a:lnTo>
                  <a:lnTo>
                    <a:pt x="11061" y="13997"/>
                  </a:lnTo>
                  <a:lnTo>
                    <a:pt x="11061" y="12515"/>
                  </a:lnTo>
                  <a:cubicBezTo>
                    <a:pt x="11061" y="12361"/>
                    <a:pt x="10938" y="12237"/>
                    <a:pt x="10784" y="12237"/>
                  </a:cubicBezTo>
                  <a:lnTo>
                    <a:pt x="3994" y="12237"/>
                  </a:lnTo>
                  <a:cubicBezTo>
                    <a:pt x="3840" y="12237"/>
                    <a:pt x="3685" y="12361"/>
                    <a:pt x="3685" y="12515"/>
                  </a:cubicBezTo>
                  <a:lnTo>
                    <a:pt x="3685" y="13997"/>
                  </a:lnTo>
                  <a:lnTo>
                    <a:pt x="723" y="13997"/>
                  </a:lnTo>
                  <a:lnTo>
                    <a:pt x="723" y="11003"/>
                  </a:lnTo>
                  <a:lnTo>
                    <a:pt x="2204" y="11003"/>
                  </a:lnTo>
                  <a:cubicBezTo>
                    <a:pt x="2358" y="11003"/>
                    <a:pt x="2482" y="10879"/>
                    <a:pt x="2482" y="10725"/>
                  </a:cubicBezTo>
                  <a:lnTo>
                    <a:pt x="2482" y="3905"/>
                  </a:lnTo>
                  <a:cubicBezTo>
                    <a:pt x="2482" y="3750"/>
                    <a:pt x="2358" y="3627"/>
                    <a:pt x="2204" y="3627"/>
                  </a:cubicBezTo>
                  <a:lnTo>
                    <a:pt x="723" y="3627"/>
                  </a:lnTo>
                  <a:lnTo>
                    <a:pt x="723" y="603"/>
                  </a:lnTo>
                  <a:lnTo>
                    <a:pt x="3716" y="603"/>
                  </a:lnTo>
                  <a:lnTo>
                    <a:pt x="3716" y="2115"/>
                  </a:lnTo>
                  <a:cubicBezTo>
                    <a:pt x="3716" y="2269"/>
                    <a:pt x="3840" y="2392"/>
                    <a:pt x="3994" y="2392"/>
                  </a:cubicBezTo>
                  <a:lnTo>
                    <a:pt x="10815" y="2392"/>
                  </a:lnTo>
                  <a:cubicBezTo>
                    <a:pt x="10969" y="2392"/>
                    <a:pt x="11092" y="2269"/>
                    <a:pt x="11092" y="2115"/>
                  </a:cubicBezTo>
                  <a:lnTo>
                    <a:pt x="11092" y="603"/>
                  </a:lnTo>
                  <a:close/>
                  <a:moveTo>
                    <a:pt x="5691" y="1"/>
                  </a:moveTo>
                  <a:cubicBezTo>
                    <a:pt x="5537" y="1"/>
                    <a:pt x="5383" y="109"/>
                    <a:pt x="5414" y="325"/>
                  </a:cubicBezTo>
                  <a:lnTo>
                    <a:pt x="5414" y="1837"/>
                  </a:lnTo>
                  <a:lnTo>
                    <a:pt x="4272" y="1837"/>
                  </a:lnTo>
                  <a:lnTo>
                    <a:pt x="4272" y="325"/>
                  </a:lnTo>
                  <a:cubicBezTo>
                    <a:pt x="4272" y="170"/>
                    <a:pt x="4148" y="47"/>
                    <a:pt x="3994" y="47"/>
                  </a:cubicBezTo>
                  <a:lnTo>
                    <a:pt x="414" y="47"/>
                  </a:lnTo>
                  <a:cubicBezTo>
                    <a:pt x="260" y="47"/>
                    <a:pt x="136" y="170"/>
                    <a:pt x="136" y="325"/>
                  </a:cubicBezTo>
                  <a:lnTo>
                    <a:pt x="136" y="3905"/>
                  </a:lnTo>
                  <a:cubicBezTo>
                    <a:pt x="136" y="4059"/>
                    <a:pt x="260" y="4182"/>
                    <a:pt x="414" y="4182"/>
                  </a:cubicBezTo>
                  <a:lnTo>
                    <a:pt x="1926" y="4182"/>
                  </a:lnTo>
                  <a:lnTo>
                    <a:pt x="1926" y="5324"/>
                  </a:lnTo>
                  <a:lnTo>
                    <a:pt x="414" y="5324"/>
                  </a:lnTo>
                  <a:cubicBezTo>
                    <a:pt x="260" y="5324"/>
                    <a:pt x="136" y="5448"/>
                    <a:pt x="136" y="5602"/>
                  </a:cubicBezTo>
                  <a:cubicBezTo>
                    <a:pt x="105" y="5756"/>
                    <a:pt x="260" y="5880"/>
                    <a:pt x="414" y="5880"/>
                  </a:cubicBezTo>
                  <a:lnTo>
                    <a:pt x="1926" y="5880"/>
                  </a:lnTo>
                  <a:lnTo>
                    <a:pt x="1926" y="7053"/>
                  </a:lnTo>
                  <a:lnTo>
                    <a:pt x="414" y="7053"/>
                  </a:lnTo>
                  <a:cubicBezTo>
                    <a:pt x="395" y="7050"/>
                    <a:pt x="377" y="7049"/>
                    <a:pt x="360" y="7049"/>
                  </a:cubicBezTo>
                  <a:cubicBezTo>
                    <a:pt x="0" y="7049"/>
                    <a:pt x="0" y="7612"/>
                    <a:pt x="360" y="7612"/>
                  </a:cubicBezTo>
                  <a:cubicBezTo>
                    <a:pt x="377" y="7612"/>
                    <a:pt x="395" y="7611"/>
                    <a:pt x="414" y="7608"/>
                  </a:cubicBezTo>
                  <a:lnTo>
                    <a:pt x="1926" y="7608"/>
                  </a:lnTo>
                  <a:lnTo>
                    <a:pt x="1926" y="8750"/>
                  </a:lnTo>
                  <a:lnTo>
                    <a:pt x="414" y="8750"/>
                  </a:lnTo>
                  <a:cubicBezTo>
                    <a:pt x="395" y="8747"/>
                    <a:pt x="377" y="8746"/>
                    <a:pt x="360" y="8746"/>
                  </a:cubicBezTo>
                  <a:cubicBezTo>
                    <a:pt x="0" y="8746"/>
                    <a:pt x="0" y="9310"/>
                    <a:pt x="360" y="9310"/>
                  </a:cubicBezTo>
                  <a:cubicBezTo>
                    <a:pt x="377" y="9310"/>
                    <a:pt x="395" y="9308"/>
                    <a:pt x="414" y="9306"/>
                  </a:cubicBezTo>
                  <a:lnTo>
                    <a:pt x="1926" y="9306"/>
                  </a:lnTo>
                  <a:lnTo>
                    <a:pt x="1926" y="10447"/>
                  </a:lnTo>
                  <a:lnTo>
                    <a:pt x="414" y="10447"/>
                  </a:lnTo>
                  <a:cubicBezTo>
                    <a:pt x="260" y="10447"/>
                    <a:pt x="136" y="10571"/>
                    <a:pt x="136" y="10725"/>
                  </a:cubicBezTo>
                  <a:lnTo>
                    <a:pt x="136" y="14305"/>
                  </a:lnTo>
                  <a:cubicBezTo>
                    <a:pt x="136" y="14459"/>
                    <a:pt x="260" y="14583"/>
                    <a:pt x="414" y="14583"/>
                  </a:cubicBezTo>
                  <a:lnTo>
                    <a:pt x="3994" y="14583"/>
                  </a:lnTo>
                  <a:cubicBezTo>
                    <a:pt x="4148" y="14583"/>
                    <a:pt x="4272" y="14459"/>
                    <a:pt x="4272" y="14305"/>
                  </a:cubicBezTo>
                  <a:lnTo>
                    <a:pt x="4272" y="12793"/>
                  </a:lnTo>
                  <a:lnTo>
                    <a:pt x="5414" y="12793"/>
                  </a:lnTo>
                  <a:lnTo>
                    <a:pt x="5414" y="14274"/>
                  </a:lnTo>
                  <a:cubicBezTo>
                    <a:pt x="5383" y="14490"/>
                    <a:pt x="5537" y="14598"/>
                    <a:pt x="5691" y="14598"/>
                  </a:cubicBezTo>
                  <a:cubicBezTo>
                    <a:pt x="5846" y="14598"/>
                    <a:pt x="6000" y="14490"/>
                    <a:pt x="5969" y="14274"/>
                  </a:cubicBezTo>
                  <a:lnTo>
                    <a:pt x="5969" y="12793"/>
                  </a:lnTo>
                  <a:lnTo>
                    <a:pt x="7111" y="12793"/>
                  </a:lnTo>
                  <a:lnTo>
                    <a:pt x="7111" y="14274"/>
                  </a:lnTo>
                  <a:cubicBezTo>
                    <a:pt x="7080" y="14490"/>
                    <a:pt x="7235" y="14598"/>
                    <a:pt x="7389" y="14598"/>
                  </a:cubicBezTo>
                  <a:cubicBezTo>
                    <a:pt x="7543" y="14598"/>
                    <a:pt x="7697" y="14490"/>
                    <a:pt x="7667" y="14274"/>
                  </a:cubicBezTo>
                  <a:lnTo>
                    <a:pt x="7667" y="12793"/>
                  </a:lnTo>
                  <a:lnTo>
                    <a:pt x="8809" y="12793"/>
                  </a:lnTo>
                  <a:lnTo>
                    <a:pt x="8809" y="14274"/>
                  </a:lnTo>
                  <a:cubicBezTo>
                    <a:pt x="8809" y="14429"/>
                    <a:pt x="8932" y="14583"/>
                    <a:pt x="9086" y="14583"/>
                  </a:cubicBezTo>
                  <a:cubicBezTo>
                    <a:pt x="9241" y="14583"/>
                    <a:pt x="9364" y="14429"/>
                    <a:pt x="9364" y="14274"/>
                  </a:cubicBezTo>
                  <a:lnTo>
                    <a:pt x="9364" y="12793"/>
                  </a:lnTo>
                  <a:lnTo>
                    <a:pt x="10506" y="12793"/>
                  </a:lnTo>
                  <a:lnTo>
                    <a:pt x="10506" y="14274"/>
                  </a:lnTo>
                  <a:cubicBezTo>
                    <a:pt x="10506" y="14429"/>
                    <a:pt x="10629" y="14552"/>
                    <a:pt x="10784" y="14583"/>
                  </a:cubicBezTo>
                  <a:lnTo>
                    <a:pt x="14364" y="14583"/>
                  </a:lnTo>
                  <a:cubicBezTo>
                    <a:pt x="14518" y="14583"/>
                    <a:pt x="14641" y="14429"/>
                    <a:pt x="14641" y="14274"/>
                  </a:cubicBezTo>
                  <a:lnTo>
                    <a:pt x="14641" y="10725"/>
                  </a:lnTo>
                  <a:cubicBezTo>
                    <a:pt x="14641" y="10571"/>
                    <a:pt x="14518" y="10447"/>
                    <a:pt x="14364" y="10447"/>
                  </a:cubicBezTo>
                  <a:lnTo>
                    <a:pt x="12882" y="10447"/>
                  </a:lnTo>
                  <a:lnTo>
                    <a:pt x="12882" y="9306"/>
                  </a:lnTo>
                  <a:lnTo>
                    <a:pt x="14364" y="9306"/>
                  </a:lnTo>
                  <a:cubicBezTo>
                    <a:pt x="14382" y="9308"/>
                    <a:pt x="14400" y="9310"/>
                    <a:pt x="14418" y="9310"/>
                  </a:cubicBezTo>
                  <a:cubicBezTo>
                    <a:pt x="14778" y="9310"/>
                    <a:pt x="14778" y="8746"/>
                    <a:pt x="14418" y="8746"/>
                  </a:cubicBezTo>
                  <a:cubicBezTo>
                    <a:pt x="14400" y="8746"/>
                    <a:pt x="14382" y="8747"/>
                    <a:pt x="14364" y="8750"/>
                  </a:cubicBezTo>
                  <a:lnTo>
                    <a:pt x="12882" y="8750"/>
                  </a:lnTo>
                  <a:lnTo>
                    <a:pt x="12882" y="7608"/>
                  </a:lnTo>
                  <a:lnTo>
                    <a:pt x="14364" y="7608"/>
                  </a:lnTo>
                  <a:cubicBezTo>
                    <a:pt x="14374" y="7609"/>
                    <a:pt x="14384" y="7609"/>
                    <a:pt x="14393" y="7609"/>
                  </a:cubicBezTo>
                  <a:cubicBezTo>
                    <a:pt x="14786" y="7609"/>
                    <a:pt x="14786" y="7021"/>
                    <a:pt x="14393" y="7021"/>
                  </a:cubicBezTo>
                  <a:cubicBezTo>
                    <a:pt x="14384" y="7021"/>
                    <a:pt x="14374" y="7021"/>
                    <a:pt x="14364" y="7022"/>
                  </a:cubicBezTo>
                  <a:lnTo>
                    <a:pt x="12882" y="7022"/>
                  </a:lnTo>
                  <a:lnTo>
                    <a:pt x="12882" y="5880"/>
                  </a:lnTo>
                  <a:lnTo>
                    <a:pt x="14364" y="5880"/>
                  </a:lnTo>
                  <a:cubicBezTo>
                    <a:pt x="14518" y="5880"/>
                    <a:pt x="14641" y="5756"/>
                    <a:pt x="14641" y="5602"/>
                  </a:cubicBezTo>
                  <a:cubicBezTo>
                    <a:pt x="14641" y="5448"/>
                    <a:pt x="14518" y="5294"/>
                    <a:pt x="14364" y="5294"/>
                  </a:cubicBezTo>
                  <a:lnTo>
                    <a:pt x="12882" y="5294"/>
                  </a:lnTo>
                  <a:lnTo>
                    <a:pt x="12882" y="4182"/>
                  </a:lnTo>
                  <a:lnTo>
                    <a:pt x="14364" y="4182"/>
                  </a:lnTo>
                  <a:cubicBezTo>
                    <a:pt x="14518" y="4182"/>
                    <a:pt x="14641" y="4059"/>
                    <a:pt x="14641" y="3905"/>
                  </a:cubicBezTo>
                  <a:lnTo>
                    <a:pt x="14641" y="325"/>
                  </a:lnTo>
                  <a:cubicBezTo>
                    <a:pt x="14641" y="170"/>
                    <a:pt x="14518" y="47"/>
                    <a:pt x="14364" y="47"/>
                  </a:cubicBezTo>
                  <a:lnTo>
                    <a:pt x="10784" y="47"/>
                  </a:lnTo>
                  <a:cubicBezTo>
                    <a:pt x="10629" y="47"/>
                    <a:pt x="10506" y="170"/>
                    <a:pt x="10506" y="325"/>
                  </a:cubicBezTo>
                  <a:lnTo>
                    <a:pt x="10506" y="1837"/>
                  </a:lnTo>
                  <a:lnTo>
                    <a:pt x="9364" y="1837"/>
                  </a:lnTo>
                  <a:lnTo>
                    <a:pt x="9364" y="325"/>
                  </a:lnTo>
                  <a:cubicBezTo>
                    <a:pt x="9364" y="170"/>
                    <a:pt x="9241" y="47"/>
                    <a:pt x="9086" y="47"/>
                  </a:cubicBezTo>
                  <a:cubicBezTo>
                    <a:pt x="8932" y="47"/>
                    <a:pt x="8809" y="170"/>
                    <a:pt x="8809" y="325"/>
                  </a:cubicBezTo>
                  <a:lnTo>
                    <a:pt x="8809" y="1837"/>
                  </a:lnTo>
                  <a:lnTo>
                    <a:pt x="7667" y="1837"/>
                  </a:lnTo>
                  <a:lnTo>
                    <a:pt x="7667" y="325"/>
                  </a:lnTo>
                  <a:cubicBezTo>
                    <a:pt x="7697" y="109"/>
                    <a:pt x="7543" y="1"/>
                    <a:pt x="7389" y="1"/>
                  </a:cubicBezTo>
                  <a:cubicBezTo>
                    <a:pt x="7235" y="1"/>
                    <a:pt x="7080" y="109"/>
                    <a:pt x="7111" y="325"/>
                  </a:cubicBezTo>
                  <a:lnTo>
                    <a:pt x="7111" y="1837"/>
                  </a:lnTo>
                  <a:lnTo>
                    <a:pt x="5969" y="1837"/>
                  </a:lnTo>
                  <a:lnTo>
                    <a:pt x="5969" y="325"/>
                  </a:lnTo>
                  <a:cubicBezTo>
                    <a:pt x="6000" y="109"/>
                    <a:pt x="5846" y="1"/>
                    <a:pt x="5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5" name="Google Shape;13845;p26"/>
            <p:cNvSpPr/>
            <p:nvPr/>
          </p:nvSpPr>
          <p:spPr>
            <a:xfrm>
              <a:off x="3445425" y="2184475"/>
              <a:ext cx="20175" cy="14875"/>
            </a:xfrm>
            <a:custGeom>
              <a:avLst/>
              <a:gdLst/>
              <a:ahLst/>
              <a:cxnLst/>
              <a:rect l="l" t="t" r="r" b="b"/>
              <a:pathLst>
                <a:path w="807" h="595" extrusionOk="0">
                  <a:moveTo>
                    <a:pt x="406" y="1"/>
                  </a:moveTo>
                  <a:cubicBezTo>
                    <a:pt x="130" y="1"/>
                    <a:pt x="1" y="466"/>
                    <a:pt x="343" y="571"/>
                  </a:cubicBezTo>
                  <a:cubicBezTo>
                    <a:pt x="383" y="587"/>
                    <a:pt x="423" y="595"/>
                    <a:pt x="461" y="595"/>
                  </a:cubicBezTo>
                  <a:cubicBezTo>
                    <a:pt x="571" y="595"/>
                    <a:pt x="668" y="531"/>
                    <a:pt x="714" y="417"/>
                  </a:cubicBezTo>
                  <a:cubicBezTo>
                    <a:pt x="806" y="262"/>
                    <a:pt x="714" y="77"/>
                    <a:pt x="559" y="46"/>
                  </a:cubicBezTo>
                  <a:cubicBezTo>
                    <a:pt x="505" y="15"/>
                    <a:pt x="453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6" name="Google Shape;13846;p26"/>
            <p:cNvSpPr/>
            <p:nvPr/>
          </p:nvSpPr>
          <p:spPr>
            <a:xfrm>
              <a:off x="3335950" y="2014325"/>
              <a:ext cx="185200" cy="184525"/>
            </a:xfrm>
            <a:custGeom>
              <a:avLst/>
              <a:gdLst/>
              <a:ahLst/>
              <a:cxnLst/>
              <a:rect l="l" t="t" r="r" b="b"/>
              <a:pathLst>
                <a:path w="7408" h="7381" extrusionOk="0">
                  <a:moveTo>
                    <a:pt x="5124" y="556"/>
                  </a:moveTo>
                  <a:lnTo>
                    <a:pt x="5124" y="1698"/>
                  </a:lnTo>
                  <a:lnTo>
                    <a:pt x="587" y="1698"/>
                  </a:lnTo>
                  <a:lnTo>
                    <a:pt x="587" y="556"/>
                  </a:lnTo>
                  <a:close/>
                  <a:moveTo>
                    <a:pt x="5124" y="2254"/>
                  </a:moveTo>
                  <a:lnTo>
                    <a:pt x="5124" y="5093"/>
                  </a:lnTo>
                  <a:lnTo>
                    <a:pt x="2284" y="5093"/>
                  </a:lnTo>
                  <a:lnTo>
                    <a:pt x="2284" y="2254"/>
                  </a:lnTo>
                  <a:close/>
                  <a:moveTo>
                    <a:pt x="6821" y="556"/>
                  </a:moveTo>
                  <a:lnTo>
                    <a:pt x="6821" y="5093"/>
                  </a:lnTo>
                  <a:lnTo>
                    <a:pt x="5679" y="5093"/>
                  </a:lnTo>
                  <a:lnTo>
                    <a:pt x="5679" y="556"/>
                  </a:lnTo>
                  <a:close/>
                  <a:moveTo>
                    <a:pt x="1729" y="2254"/>
                  </a:moveTo>
                  <a:lnTo>
                    <a:pt x="1729" y="6821"/>
                  </a:lnTo>
                  <a:lnTo>
                    <a:pt x="587" y="6821"/>
                  </a:lnTo>
                  <a:lnTo>
                    <a:pt x="587" y="2254"/>
                  </a:lnTo>
                  <a:close/>
                  <a:moveTo>
                    <a:pt x="309" y="1"/>
                  </a:moveTo>
                  <a:cubicBezTo>
                    <a:pt x="155" y="1"/>
                    <a:pt x="0" y="124"/>
                    <a:pt x="0" y="279"/>
                  </a:cubicBezTo>
                  <a:lnTo>
                    <a:pt x="0" y="7099"/>
                  </a:lnTo>
                  <a:cubicBezTo>
                    <a:pt x="0" y="7253"/>
                    <a:pt x="155" y="7377"/>
                    <a:pt x="309" y="7377"/>
                  </a:cubicBezTo>
                  <a:lnTo>
                    <a:pt x="3580" y="7377"/>
                  </a:lnTo>
                  <a:cubicBezTo>
                    <a:pt x="3920" y="7346"/>
                    <a:pt x="3920" y="6852"/>
                    <a:pt x="3580" y="6821"/>
                  </a:cubicBezTo>
                  <a:lnTo>
                    <a:pt x="2315" y="6821"/>
                  </a:lnTo>
                  <a:lnTo>
                    <a:pt x="2315" y="5680"/>
                  </a:lnTo>
                  <a:lnTo>
                    <a:pt x="6852" y="5680"/>
                  </a:lnTo>
                  <a:lnTo>
                    <a:pt x="6852" y="6821"/>
                  </a:lnTo>
                  <a:lnTo>
                    <a:pt x="6142" y="6821"/>
                  </a:lnTo>
                  <a:cubicBezTo>
                    <a:pt x="6123" y="6819"/>
                    <a:pt x="6105" y="6817"/>
                    <a:pt x="6088" y="6817"/>
                  </a:cubicBezTo>
                  <a:cubicBezTo>
                    <a:pt x="5728" y="6817"/>
                    <a:pt x="5728" y="7381"/>
                    <a:pt x="6088" y="7381"/>
                  </a:cubicBezTo>
                  <a:cubicBezTo>
                    <a:pt x="6105" y="7381"/>
                    <a:pt x="6123" y="7380"/>
                    <a:pt x="6142" y="7377"/>
                  </a:cubicBezTo>
                  <a:lnTo>
                    <a:pt x="7130" y="7377"/>
                  </a:lnTo>
                  <a:cubicBezTo>
                    <a:pt x="7284" y="7377"/>
                    <a:pt x="7407" y="7253"/>
                    <a:pt x="7407" y="7099"/>
                  </a:cubicBezTo>
                  <a:lnTo>
                    <a:pt x="7407" y="279"/>
                  </a:lnTo>
                  <a:cubicBezTo>
                    <a:pt x="7407" y="124"/>
                    <a:pt x="7284" y="1"/>
                    <a:pt x="71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47" name="Google Shape;13847;p26"/>
          <p:cNvGrpSpPr/>
          <p:nvPr/>
        </p:nvGrpSpPr>
        <p:grpSpPr>
          <a:xfrm>
            <a:off x="5344551" y="5266834"/>
            <a:ext cx="436867" cy="485833"/>
            <a:chOff x="992000" y="3602375"/>
            <a:chExt cx="327650" cy="364375"/>
          </a:xfrm>
        </p:grpSpPr>
        <p:sp>
          <p:nvSpPr>
            <p:cNvPr id="13848" name="Google Shape;13848;p26"/>
            <p:cNvSpPr/>
            <p:nvPr/>
          </p:nvSpPr>
          <p:spPr>
            <a:xfrm>
              <a:off x="992000" y="3602375"/>
              <a:ext cx="327650" cy="359200"/>
            </a:xfrm>
            <a:custGeom>
              <a:avLst/>
              <a:gdLst/>
              <a:ahLst/>
              <a:cxnLst/>
              <a:rect l="l" t="t" r="r" b="b"/>
              <a:pathLst>
                <a:path w="13106" h="14368" extrusionOk="0">
                  <a:moveTo>
                    <a:pt x="6613" y="579"/>
                  </a:moveTo>
                  <a:cubicBezTo>
                    <a:pt x="6610" y="579"/>
                    <a:pt x="6607" y="579"/>
                    <a:pt x="6605" y="579"/>
                  </a:cubicBezTo>
                  <a:lnTo>
                    <a:pt x="6635" y="579"/>
                  </a:lnTo>
                  <a:cubicBezTo>
                    <a:pt x="6628" y="579"/>
                    <a:pt x="6620" y="579"/>
                    <a:pt x="6613" y="579"/>
                  </a:cubicBezTo>
                  <a:close/>
                  <a:moveTo>
                    <a:pt x="11728" y="579"/>
                  </a:moveTo>
                  <a:cubicBezTo>
                    <a:pt x="12221" y="579"/>
                    <a:pt x="12468" y="1196"/>
                    <a:pt x="12129" y="1536"/>
                  </a:cubicBezTo>
                  <a:cubicBezTo>
                    <a:pt x="12007" y="1658"/>
                    <a:pt x="11861" y="1713"/>
                    <a:pt x="11721" y="1713"/>
                  </a:cubicBezTo>
                  <a:cubicBezTo>
                    <a:pt x="11435" y="1713"/>
                    <a:pt x="11172" y="1486"/>
                    <a:pt x="11172" y="1134"/>
                  </a:cubicBezTo>
                  <a:cubicBezTo>
                    <a:pt x="11141" y="826"/>
                    <a:pt x="11419" y="579"/>
                    <a:pt x="11728" y="579"/>
                  </a:cubicBezTo>
                  <a:close/>
                  <a:moveTo>
                    <a:pt x="1492" y="576"/>
                  </a:moveTo>
                  <a:cubicBezTo>
                    <a:pt x="1782" y="576"/>
                    <a:pt x="2068" y="798"/>
                    <a:pt x="2068" y="1134"/>
                  </a:cubicBezTo>
                  <a:cubicBezTo>
                    <a:pt x="2068" y="1443"/>
                    <a:pt x="1821" y="1721"/>
                    <a:pt x="1512" y="1721"/>
                  </a:cubicBezTo>
                  <a:cubicBezTo>
                    <a:pt x="1019" y="1721"/>
                    <a:pt x="741" y="1104"/>
                    <a:pt x="1111" y="733"/>
                  </a:cubicBezTo>
                  <a:cubicBezTo>
                    <a:pt x="1219" y="625"/>
                    <a:pt x="1356" y="576"/>
                    <a:pt x="1492" y="576"/>
                  </a:cubicBezTo>
                  <a:close/>
                  <a:moveTo>
                    <a:pt x="6673" y="578"/>
                  </a:moveTo>
                  <a:cubicBezTo>
                    <a:pt x="8997" y="578"/>
                    <a:pt x="9794" y="3676"/>
                    <a:pt x="7777" y="4807"/>
                  </a:cubicBezTo>
                  <a:lnTo>
                    <a:pt x="7777" y="2863"/>
                  </a:lnTo>
                  <a:cubicBezTo>
                    <a:pt x="7824" y="2060"/>
                    <a:pt x="7229" y="1659"/>
                    <a:pt x="6635" y="1659"/>
                  </a:cubicBezTo>
                  <a:cubicBezTo>
                    <a:pt x="6041" y="1659"/>
                    <a:pt x="5447" y="2060"/>
                    <a:pt x="5494" y="2863"/>
                  </a:cubicBezTo>
                  <a:lnTo>
                    <a:pt x="5494" y="4807"/>
                  </a:lnTo>
                  <a:cubicBezTo>
                    <a:pt x="3467" y="3671"/>
                    <a:pt x="4282" y="579"/>
                    <a:pt x="6601" y="579"/>
                  </a:cubicBezTo>
                  <a:cubicBezTo>
                    <a:pt x="6605" y="579"/>
                    <a:pt x="6609" y="579"/>
                    <a:pt x="6613" y="579"/>
                  </a:cubicBezTo>
                  <a:lnTo>
                    <a:pt x="6613" y="579"/>
                  </a:lnTo>
                  <a:cubicBezTo>
                    <a:pt x="6633" y="578"/>
                    <a:pt x="6653" y="578"/>
                    <a:pt x="6673" y="578"/>
                  </a:cubicBezTo>
                  <a:close/>
                  <a:moveTo>
                    <a:pt x="1506" y="3982"/>
                  </a:moveTo>
                  <a:cubicBezTo>
                    <a:pt x="1791" y="3982"/>
                    <a:pt x="2068" y="4209"/>
                    <a:pt x="2068" y="4560"/>
                  </a:cubicBezTo>
                  <a:cubicBezTo>
                    <a:pt x="2068" y="4869"/>
                    <a:pt x="1821" y="5116"/>
                    <a:pt x="1512" y="5116"/>
                  </a:cubicBezTo>
                  <a:cubicBezTo>
                    <a:pt x="1019" y="5116"/>
                    <a:pt x="741" y="4498"/>
                    <a:pt x="1111" y="4159"/>
                  </a:cubicBezTo>
                  <a:cubicBezTo>
                    <a:pt x="1223" y="4037"/>
                    <a:pt x="1365" y="3982"/>
                    <a:pt x="1506" y="3982"/>
                  </a:cubicBezTo>
                  <a:close/>
                  <a:moveTo>
                    <a:pt x="11728" y="3974"/>
                  </a:moveTo>
                  <a:cubicBezTo>
                    <a:pt x="12221" y="3974"/>
                    <a:pt x="12468" y="4591"/>
                    <a:pt x="12129" y="4961"/>
                  </a:cubicBezTo>
                  <a:cubicBezTo>
                    <a:pt x="12011" y="5070"/>
                    <a:pt x="11871" y="5118"/>
                    <a:pt x="11735" y="5118"/>
                  </a:cubicBezTo>
                  <a:cubicBezTo>
                    <a:pt x="11444" y="5118"/>
                    <a:pt x="11172" y="4896"/>
                    <a:pt x="11172" y="4560"/>
                  </a:cubicBezTo>
                  <a:cubicBezTo>
                    <a:pt x="11141" y="4221"/>
                    <a:pt x="11419" y="3974"/>
                    <a:pt x="11728" y="3974"/>
                  </a:cubicBezTo>
                  <a:close/>
                  <a:moveTo>
                    <a:pt x="6616" y="0"/>
                  </a:moveTo>
                  <a:cubicBezTo>
                    <a:pt x="5571" y="0"/>
                    <a:pt x="4521" y="564"/>
                    <a:pt x="4012" y="1690"/>
                  </a:cubicBezTo>
                  <a:lnTo>
                    <a:pt x="2623" y="1227"/>
                  </a:lnTo>
                  <a:lnTo>
                    <a:pt x="2623" y="1134"/>
                  </a:lnTo>
                  <a:cubicBezTo>
                    <a:pt x="2623" y="413"/>
                    <a:pt x="2050" y="7"/>
                    <a:pt x="1477" y="7"/>
                  </a:cubicBezTo>
                  <a:cubicBezTo>
                    <a:pt x="1021" y="7"/>
                    <a:pt x="566" y="265"/>
                    <a:pt x="401" y="826"/>
                  </a:cubicBezTo>
                  <a:cubicBezTo>
                    <a:pt x="156" y="1665"/>
                    <a:pt x="819" y="2287"/>
                    <a:pt x="1510" y="2287"/>
                  </a:cubicBezTo>
                  <a:cubicBezTo>
                    <a:pt x="1861" y="2287"/>
                    <a:pt x="2219" y="2126"/>
                    <a:pt x="2469" y="1752"/>
                  </a:cubicBezTo>
                  <a:lnTo>
                    <a:pt x="3858" y="2215"/>
                  </a:lnTo>
                  <a:cubicBezTo>
                    <a:pt x="3796" y="2431"/>
                    <a:pt x="3765" y="2647"/>
                    <a:pt x="3765" y="2863"/>
                  </a:cubicBezTo>
                  <a:cubicBezTo>
                    <a:pt x="3765" y="3048"/>
                    <a:pt x="3796" y="3264"/>
                    <a:pt x="3858" y="3480"/>
                  </a:cubicBezTo>
                  <a:lnTo>
                    <a:pt x="2469" y="3943"/>
                  </a:lnTo>
                  <a:cubicBezTo>
                    <a:pt x="2253" y="3603"/>
                    <a:pt x="1883" y="3418"/>
                    <a:pt x="1512" y="3418"/>
                  </a:cubicBezTo>
                  <a:cubicBezTo>
                    <a:pt x="494" y="3418"/>
                    <a:pt x="0" y="4622"/>
                    <a:pt x="710" y="5363"/>
                  </a:cubicBezTo>
                  <a:cubicBezTo>
                    <a:pt x="937" y="5589"/>
                    <a:pt x="1217" y="5690"/>
                    <a:pt x="1493" y="5690"/>
                  </a:cubicBezTo>
                  <a:cubicBezTo>
                    <a:pt x="2082" y="5690"/>
                    <a:pt x="2654" y="5232"/>
                    <a:pt x="2654" y="4560"/>
                  </a:cubicBezTo>
                  <a:lnTo>
                    <a:pt x="2654" y="4468"/>
                  </a:lnTo>
                  <a:lnTo>
                    <a:pt x="4043" y="4005"/>
                  </a:lnTo>
                  <a:cubicBezTo>
                    <a:pt x="4321" y="4653"/>
                    <a:pt x="4845" y="5177"/>
                    <a:pt x="5494" y="5455"/>
                  </a:cubicBezTo>
                  <a:lnTo>
                    <a:pt x="5494" y="8017"/>
                  </a:lnTo>
                  <a:lnTo>
                    <a:pt x="4907" y="8017"/>
                  </a:lnTo>
                  <a:cubicBezTo>
                    <a:pt x="4290" y="8017"/>
                    <a:pt x="3796" y="8510"/>
                    <a:pt x="3796" y="9159"/>
                  </a:cubicBezTo>
                  <a:lnTo>
                    <a:pt x="3796" y="9992"/>
                  </a:lnTo>
                  <a:cubicBezTo>
                    <a:pt x="3765" y="11998"/>
                    <a:pt x="5061" y="13757"/>
                    <a:pt x="6975" y="14343"/>
                  </a:cubicBezTo>
                  <a:cubicBezTo>
                    <a:pt x="7016" y="14360"/>
                    <a:pt x="7055" y="14368"/>
                    <a:pt x="7091" y="14368"/>
                  </a:cubicBezTo>
                  <a:cubicBezTo>
                    <a:pt x="7385" y="14368"/>
                    <a:pt x="7514" y="13870"/>
                    <a:pt x="7129" y="13788"/>
                  </a:cubicBezTo>
                  <a:cubicBezTo>
                    <a:pt x="5494" y="13263"/>
                    <a:pt x="4352" y="11751"/>
                    <a:pt x="4382" y="9992"/>
                  </a:cubicBezTo>
                  <a:lnTo>
                    <a:pt x="4382" y="9159"/>
                  </a:lnTo>
                  <a:cubicBezTo>
                    <a:pt x="4382" y="8819"/>
                    <a:pt x="4629" y="8572"/>
                    <a:pt x="4938" y="8572"/>
                  </a:cubicBezTo>
                  <a:lnTo>
                    <a:pt x="5494" y="8572"/>
                  </a:lnTo>
                  <a:lnTo>
                    <a:pt x="5494" y="9992"/>
                  </a:lnTo>
                  <a:cubicBezTo>
                    <a:pt x="5524" y="10162"/>
                    <a:pt x="5656" y="10246"/>
                    <a:pt x="5787" y="10246"/>
                  </a:cubicBezTo>
                  <a:cubicBezTo>
                    <a:pt x="5918" y="10246"/>
                    <a:pt x="6049" y="10162"/>
                    <a:pt x="6080" y="9992"/>
                  </a:cubicBezTo>
                  <a:lnTo>
                    <a:pt x="6080" y="2863"/>
                  </a:lnTo>
                  <a:cubicBezTo>
                    <a:pt x="6080" y="2477"/>
                    <a:pt x="6358" y="2284"/>
                    <a:pt x="6635" y="2284"/>
                  </a:cubicBezTo>
                  <a:cubicBezTo>
                    <a:pt x="6913" y="2284"/>
                    <a:pt x="7191" y="2477"/>
                    <a:pt x="7191" y="2863"/>
                  </a:cubicBezTo>
                  <a:lnTo>
                    <a:pt x="7191" y="8294"/>
                  </a:lnTo>
                  <a:cubicBezTo>
                    <a:pt x="7191" y="8480"/>
                    <a:pt x="7338" y="8572"/>
                    <a:pt x="7484" y="8572"/>
                  </a:cubicBezTo>
                  <a:cubicBezTo>
                    <a:pt x="7631" y="8572"/>
                    <a:pt x="7777" y="8480"/>
                    <a:pt x="7777" y="8294"/>
                  </a:cubicBezTo>
                  <a:lnTo>
                    <a:pt x="7777" y="6535"/>
                  </a:lnTo>
                  <a:cubicBezTo>
                    <a:pt x="7777" y="6165"/>
                    <a:pt x="8063" y="5980"/>
                    <a:pt x="8348" y="5980"/>
                  </a:cubicBezTo>
                  <a:cubicBezTo>
                    <a:pt x="8634" y="5980"/>
                    <a:pt x="8919" y="6165"/>
                    <a:pt x="8919" y="6535"/>
                  </a:cubicBezTo>
                  <a:lnTo>
                    <a:pt x="8919" y="8294"/>
                  </a:lnTo>
                  <a:cubicBezTo>
                    <a:pt x="8888" y="8510"/>
                    <a:pt x="9043" y="8618"/>
                    <a:pt x="9197" y="8618"/>
                  </a:cubicBezTo>
                  <a:cubicBezTo>
                    <a:pt x="9351" y="8618"/>
                    <a:pt x="9506" y="8510"/>
                    <a:pt x="9475" y="8294"/>
                  </a:cubicBezTo>
                  <a:lnTo>
                    <a:pt x="9475" y="7091"/>
                  </a:lnTo>
                  <a:cubicBezTo>
                    <a:pt x="9475" y="6720"/>
                    <a:pt x="9760" y="6535"/>
                    <a:pt x="10046" y="6535"/>
                  </a:cubicBezTo>
                  <a:cubicBezTo>
                    <a:pt x="10331" y="6535"/>
                    <a:pt x="10617" y="6720"/>
                    <a:pt x="10617" y="7091"/>
                  </a:cubicBezTo>
                  <a:lnTo>
                    <a:pt x="10617" y="8294"/>
                  </a:lnTo>
                  <a:cubicBezTo>
                    <a:pt x="10586" y="8510"/>
                    <a:pt x="10740" y="8618"/>
                    <a:pt x="10894" y="8618"/>
                  </a:cubicBezTo>
                  <a:cubicBezTo>
                    <a:pt x="11049" y="8618"/>
                    <a:pt x="11203" y="8510"/>
                    <a:pt x="11172" y="8294"/>
                  </a:cubicBezTo>
                  <a:lnTo>
                    <a:pt x="11172" y="7677"/>
                  </a:lnTo>
                  <a:cubicBezTo>
                    <a:pt x="11203" y="7322"/>
                    <a:pt x="11473" y="7145"/>
                    <a:pt x="11743" y="7145"/>
                  </a:cubicBezTo>
                  <a:cubicBezTo>
                    <a:pt x="12013" y="7145"/>
                    <a:pt x="12283" y="7322"/>
                    <a:pt x="12314" y="7677"/>
                  </a:cubicBezTo>
                  <a:lnTo>
                    <a:pt x="12314" y="9992"/>
                  </a:lnTo>
                  <a:cubicBezTo>
                    <a:pt x="12314" y="11720"/>
                    <a:pt x="11172" y="13263"/>
                    <a:pt x="9506" y="13788"/>
                  </a:cubicBezTo>
                  <a:cubicBezTo>
                    <a:pt x="9223" y="13901"/>
                    <a:pt x="9328" y="14324"/>
                    <a:pt x="9609" y="14324"/>
                  </a:cubicBezTo>
                  <a:cubicBezTo>
                    <a:pt x="9634" y="14324"/>
                    <a:pt x="9662" y="14320"/>
                    <a:pt x="9691" y="14312"/>
                  </a:cubicBezTo>
                  <a:cubicBezTo>
                    <a:pt x="11573" y="13726"/>
                    <a:pt x="12839" y="11967"/>
                    <a:pt x="12869" y="9992"/>
                  </a:cubicBezTo>
                  <a:lnTo>
                    <a:pt x="12869" y="7677"/>
                  </a:lnTo>
                  <a:cubicBezTo>
                    <a:pt x="12869" y="7060"/>
                    <a:pt x="12345" y="6566"/>
                    <a:pt x="11728" y="6566"/>
                  </a:cubicBezTo>
                  <a:cubicBezTo>
                    <a:pt x="11695" y="6562"/>
                    <a:pt x="11663" y="6560"/>
                    <a:pt x="11632" y="6560"/>
                  </a:cubicBezTo>
                  <a:cubicBezTo>
                    <a:pt x="11424" y="6560"/>
                    <a:pt x="11240" y="6644"/>
                    <a:pt x="11080" y="6751"/>
                  </a:cubicBezTo>
                  <a:cubicBezTo>
                    <a:pt x="10925" y="6288"/>
                    <a:pt x="10493" y="5980"/>
                    <a:pt x="10030" y="5980"/>
                  </a:cubicBezTo>
                  <a:cubicBezTo>
                    <a:pt x="9783" y="5980"/>
                    <a:pt x="9567" y="6041"/>
                    <a:pt x="9382" y="6165"/>
                  </a:cubicBezTo>
                  <a:cubicBezTo>
                    <a:pt x="9207" y="5683"/>
                    <a:pt x="8767" y="5403"/>
                    <a:pt x="8305" y="5403"/>
                  </a:cubicBezTo>
                  <a:cubicBezTo>
                    <a:pt x="8117" y="5403"/>
                    <a:pt x="7925" y="5449"/>
                    <a:pt x="7746" y="5548"/>
                  </a:cubicBezTo>
                  <a:lnTo>
                    <a:pt x="7746" y="5455"/>
                  </a:lnTo>
                  <a:cubicBezTo>
                    <a:pt x="8395" y="5177"/>
                    <a:pt x="8919" y="4653"/>
                    <a:pt x="9197" y="4005"/>
                  </a:cubicBezTo>
                  <a:lnTo>
                    <a:pt x="10586" y="4468"/>
                  </a:lnTo>
                  <a:lnTo>
                    <a:pt x="10586" y="4560"/>
                  </a:lnTo>
                  <a:cubicBezTo>
                    <a:pt x="10586" y="5302"/>
                    <a:pt x="11174" y="5716"/>
                    <a:pt x="11757" y="5716"/>
                  </a:cubicBezTo>
                  <a:cubicBezTo>
                    <a:pt x="12218" y="5716"/>
                    <a:pt x="12675" y="5458"/>
                    <a:pt x="12839" y="4900"/>
                  </a:cubicBezTo>
                  <a:cubicBezTo>
                    <a:pt x="13105" y="4039"/>
                    <a:pt x="12432" y="3395"/>
                    <a:pt x="11733" y="3395"/>
                  </a:cubicBezTo>
                  <a:cubicBezTo>
                    <a:pt x="11379" y="3395"/>
                    <a:pt x="11020" y="3560"/>
                    <a:pt x="10771" y="3943"/>
                  </a:cubicBezTo>
                  <a:lnTo>
                    <a:pt x="9382" y="3480"/>
                  </a:lnTo>
                  <a:cubicBezTo>
                    <a:pt x="9444" y="3264"/>
                    <a:pt x="9444" y="3048"/>
                    <a:pt x="9444" y="2863"/>
                  </a:cubicBezTo>
                  <a:cubicBezTo>
                    <a:pt x="9444" y="2647"/>
                    <a:pt x="9444" y="2431"/>
                    <a:pt x="9382" y="2215"/>
                  </a:cubicBezTo>
                  <a:lnTo>
                    <a:pt x="10771" y="1752"/>
                  </a:lnTo>
                  <a:cubicBezTo>
                    <a:pt x="11007" y="2122"/>
                    <a:pt x="11354" y="2280"/>
                    <a:pt x="11697" y="2280"/>
                  </a:cubicBezTo>
                  <a:cubicBezTo>
                    <a:pt x="12383" y="2280"/>
                    <a:pt x="13055" y="1649"/>
                    <a:pt x="12808" y="826"/>
                  </a:cubicBezTo>
                  <a:cubicBezTo>
                    <a:pt x="12644" y="265"/>
                    <a:pt x="12188" y="7"/>
                    <a:pt x="11732" y="7"/>
                  </a:cubicBezTo>
                  <a:cubicBezTo>
                    <a:pt x="11159" y="7"/>
                    <a:pt x="10586" y="413"/>
                    <a:pt x="10586" y="1134"/>
                  </a:cubicBezTo>
                  <a:lnTo>
                    <a:pt x="10586" y="1227"/>
                  </a:lnTo>
                  <a:lnTo>
                    <a:pt x="9197" y="1690"/>
                  </a:lnTo>
                  <a:cubicBezTo>
                    <a:pt x="8703" y="564"/>
                    <a:pt x="7662" y="0"/>
                    <a:pt x="66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49" name="Google Shape;13849;p26"/>
            <p:cNvSpPr/>
            <p:nvPr/>
          </p:nvSpPr>
          <p:spPr>
            <a:xfrm>
              <a:off x="1192200" y="3952275"/>
              <a:ext cx="15450" cy="14475"/>
            </a:xfrm>
            <a:custGeom>
              <a:avLst/>
              <a:gdLst/>
              <a:ahLst/>
              <a:cxnLst/>
              <a:rect l="l" t="t" r="r" b="b"/>
              <a:pathLst>
                <a:path w="618" h="579" extrusionOk="0">
                  <a:moveTo>
                    <a:pt x="309" y="0"/>
                  </a:moveTo>
                  <a:cubicBezTo>
                    <a:pt x="178" y="0"/>
                    <a:pt x="47" y="85"/>
                    <a:pt x="16" y="255"/>
                  </a:cubicBezTo>
                  <a:cubicBezTo>
                    <a:pt x="1" y="471"/>
                    <a:pt x="155" y="579"/>
                    <a:pt x="309" y="579"/>
                  </a:cubicBezTo>
                  <a:cubicBezTo>
                    <a:pt x="464" y="579"/>
                    <a:pt x="618" y="471"/>
                    <a:pt x="603" y="255"/>
                  </a:cubicBezTo>
                  <a:cubicBezTo>
                    <a:pt x="572" y="85"/>
                    <a:pt x="441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50" name="Google Shape;13850;p26"/>
          <p:cNvGrpSpPr/>
          <p:nvPr/>
        </p:nvGrpSpPr>
        <p:grpSpPr>
          <a:xfrm>
            <a:off x="6335201" y="5301351"/>
            <a:ext cx="484567" cy="416800"/>
            <a:chOff x="2492650" y="1950300"/>
            <a:chExt cx="363425" cy="312600"/>
          </a:xfrm>
        </p:grpSpPr>
        <p:sp>
          <p:nvSpPr>
            <p:cNvPr id="13851" name="Google Shape;13851;p26"/>
            <p:cNvSpPr/>
            <p:nvPr/>
          </p:nvSpPr>
          <p:spPr>
            <a:xfrm>
              <a:off x="2646175" y="2099575"/>
              <a:ext cx="66400" cy="56750"/>
            </a:xfrm>
            <a:custGeom>
              <a:avLst/>
              <a:gdLst/>
              <a:ahLst/>
              <a:cxnLst/>
              <a:rect l="l" t="t" r="r" b="b"/>
              <a:pathLst>
                <a:path w="2656" h="2270" extrusionOk="0">
                  <a:moveTo>
                    <a:pt x="1143" y="541"/>
                  </a:moveTo>
                  <a:lnTo>
                    <a:pt x="1143" y="572"/>
                  </a:lnTo>
                  <a:cubicBezTo>
                    <a:pt x="1637" y="572"/>
                    <a:pt x="1914" y="1189"/>
                    <a:pt x="1544" y="1560"/>
                  </a:cubicBezTo>
                  <a:cubicBezTo>
                    <a:pt x="1431" y="1663"/>
                    <a:pt x="1295" y="1709"/>
                    <a:pt x="1161" y="1709"/>
                  </a:cubicBezTo>
                  <a:cubicBezTo>
                    <a:pt x="857" y="1709"/>
                    <a:pt x="566" y="1471"/>
                    <a:pt x="587" y="1128"/>
                  </a:cubicBezTo>
                  <a:cubicBezTo>
                    <a:pt x="587" y="788"/>
                    <a:pt x="834" y="541"/>
                    <a:pt x="1143" y="541"/>
                  </a:cubicBezTo>
                  <a:close/>
                  <a:moveTo>
                    <a:pt x="1137" y="1"/>
                  </a:moveTo>
                  <a:cubicBezTo>
                    <a:pt x="566" y="1"/>
                    <a:pt x="22" y="447"/>
                    <a:pt x="1" y="1128"/>
                  </a:cubicBezTo>
                  <a:cubicBezTo>
                    <a:pt x="1" y="1745"/>
                    <a:pt x="495" y="2270"/>
                    <a:pt x="1143" y="2270"/>
                  </a:cubicBezTo>
                  <a:cubicBezTo>
                    <a:pt x="2130" y="2270"/>
                    <a:pt x="2655" y="1066"/>
                    <a:pt x="1945" y="356"/>
                  </a:cubicBezTo>
                  <a:cubicBezTo>
                    <a:pt x="1710" y="110"/>
                    <a:pt x="1420" y="1"/>
                    <a:pt x="11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2" name="Google Shape;13852;p26"/>
            <p:cNvSpPr/>
            <p:nvPr/>
          </p:nvSpPr>
          <p:spPr>
            <a:xfrm>
              <a:off x="2582150" y="2056000"/>
              <a:ext cx="185200" cy="142750"/>
            </a:xfrm>
            <a:custGeom>
              <a:avLst/>
              <a:gdLst/>
              <a:ahLst/>
              <a:cxnLst/>
              <a:rect l="l" t="t" r="r" b="b"/>
              <a:pathLst>
                <a:path w="7408" h="5710" extrusionOk="0">
                  <a:moveTo>
                    <a:pt x="3704" y="587"/>
                  </a:moveTo>
                  <a:cubicBezTo>
                    <a:pt x="5154" y="587"/>
                    <a:pt x="6420" y="2346"/>
                    <a:pt x="6790" y="2871"/>
                  </a:cubicBezTo>
                  <a:cubicBezTo>
                    <a:pt x="6451" y="3395"/>
                    <a:pt x="5185" y="5154"/>
                    <a:pt x="3704" y="5154"/>
                  </a:cubicBezTo>
                  <a:cubicBezTo>
                    <a:pt x="2222" y="5154"/>
                    <a:pt x="988" y="3395"/>
                    <a:pt x="618" y="2871"/>
                  </a:cubicBezTo>
                  <a:cubicBezTo>
                    <a:pt x="957" y="2346"/>
                    <a:pt x="2222" y="587"/>
                    <a:pt x="3704" y="587"/>
                  </a:cubicBezTo>
                  <a:close/>
                  <a:moveTo>
                    <a:pt x="3704" y="1"/>
                  </a:moveTo>
                  <a:cubicBezTo>
                    <a:pt x="1667" y="1"/>
                    <a:pt x="124" y="2593"/>
                    <a:pt x="62" y="2716"/>
                  </a:cubicBezTo>
                  <a:cubicBezTo>
                    <a:pt x="0" y="2809"/>
                    <a:pt x="0" y="2932"/>
                    <a:pt x="62" y="3025"/>
                  </a:cubicBezTo>
                  <a:cubicBezTo>
                    <a:pt x="124" y="3118"/>
                    <a:pt x="1698" y="5710"/>
                    <a:pt x="3704" y="5710"/>
                  </a:cubicBezTo>
                  <a:cubicBezTo>
                    <a:pt x="5710" y="5710"/>
                    <a:pt x="7284" y="3118"/>
                    <a:pt x="7346" y="3025"/>
                  </a:cubicBezTo>
                  <a:cubicBezTo>
                    <a:pt x="7407" y="2932"/>
                    <a:pt x="7407" y="2809"/>
                    <a:pt x="7346" y="2716"/>
                  </a:cubicBezTo>
                  <a:cubicBezTo>
                    <a:pt x="7284" y="2593"/>
                    <a:pt x="5710" y="1"/>
                    <a:pt x="3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3" name="Google Shape;13853;p26"/>
            <p:cNvSpPr/>
            <p:nvPr/>
          </p:nvSpPr>
          <p:spPr>
            <a:xfrm>
              <a:off x="2539725" y="2035925"/>
              <a:ext cx="59950" cy="57125"/>
            </a:xfrm>
            <a:custGeom>
              <a:avLst/>
              <a:gdLst/>
              <a:ahLst/>
              <a:cxnLst/>
              <a:rect l="l" t="t" r="r" b="b"/>
              <a:pathLst>
                <a:path w="2398" h="2285" extrusionOk="0">
                  <a:moveTo>
                    <a:pt x="2005" y="0"/>
                  </a:moveTo>
                  <a:cubicBezTo>
                    <a:pt x="1995" y="0"/>
                    <a:pt x="1985" y="0"/>
                    <a:pt x="1975" y="1"/>
                  </a:cubicBezTo>
                  <a:lnTo>
                    <a:pt x="278" y="1"/>
                  </a:lnTo>
                  <a:cubicBezTo>
                    <a:pt x="123" y="1"/>
                    <a:pt x="0" y="125"/>
                    <a:pt x="0" y="279"/>
                  </a:cubicBezTo>
                  <a:lnTo>
                    <a:pt x="0" y="2007"/>
                  </a:lnTo>
                  <a:cubicBezTo>
                    <a:pt x="0" y="2161"/>
                    <a:pt x="123" y="2285"/>
                    <a:pt x="278" y="2285"/>
                  </a:cubicBezTo>
                  <a:lnTo>
                    <a:pt x="278" y="2254"/>
                  </a:lnTo>
                  <a:cubicBezTo>
                    <a:pt x="432" y="2254"/>
                    <a:pt x="556" y="2131"/>
                    <a:pt x="556" y="1976"/>
                  </a:cubicBezTo>
                  <a:lnTo>
                    <a:pt x="556" y="587"/>
                  </a:lnTo>
                  <a:lnTo>
                    <a:pt x="1975" y="587"/>
                  </a:lnTo>
                  <a:cubicBezTo>
                    <a:pt x="1985" y="588"/>
                    <a:pt x="1995" y="589"/>
                    <a:pt x="2005" y="589"/>
                  </a:cubicBezTo>
                  <a:cubicBezTo>
                    <a:pt x="2397" y="589"/>
                    <a:pt x="2397" y="0"/>
                    <a:pt x="20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4" name="Google Shape;13854;p26"/>
            <p:cNvSpPr/>
            <p:nvPr/>
          </p:nvSpPr>
          <p:spPr>
            <a:xfrm>
              <a:off x="2749050" y="2035825"/>
              <a:ext cx="59950" cy="55875"/>
            </a:xfrm>
            <a:custGeom>
              <a:avLst/>
              <a:gdLst/>
              <a:ahLst/>
              <a:cxnLst/>
              <a:rect l="l" t="t" r="r" b="b"/>
              <a:pathLst>
                <a:path w="2398" h="2235" extrusionOk="0">
                  <a:moveTo>
                    <a:pt x="366" y="1"/>
                  </a:moveTo>
                  <a:cubicBezTo>
                    <a:pt x="1" y="1"/>
                    <a:pt x="10" y="562"/>
                    <a:pt x="393" y="562"/>
                  </a:cubicBezTo>
                  <a:cubicBezTo>
                    <a:pt x="403" y="562"/>
                    <a:pt x="413" y="561"/>
                    <a:pt x="423" y="561"/>
                  </a:cubicBezTo>
                  <a:lnTo>
                    <a:pt x="1842" y="561"/>
                  </a:lnTo>
                  <a:lnTo>
                    <a:pt x="1842" y="1980"/>
                  </a:lnTo>
                  <a:cubicBezTo>
                    <a:pt x="1858" y="2150"/>
                    <a:pt x="1989" y="2235"/>
                    <a:pt x="2120" y="2235"/>
                  </a:cubicBezTo>
                  <a:cubicBezTo>
                    <a:pt x="2251" y="2235"/>
                    <a:pt x="2382" y="2150"/>
                    <a:pt x="2398" y="1980"/>
                  </a:cubicBezTo>
                  <a:lnTo>
                    <a:pt x="2398" y="283"/>
                  </a:lnTo>
                  <a:cubicBezTo>
                    <a:pt x="2398" y="142"/>
                    <a:pt x="2295" y="1"/>
                    <a:pt x="2160" y="1"/>
                  </a:cubicBezTo>
                  <a:cubicBezTo>
                    <a:pt x="2147" y="1"/>
                    <a:pt x="2133" y="2"/>
                    <a:pt x="2120" y="5"/>
                  </a:cubicBezTo>
                  <a:lnTo>
                    <a:pt x="423" y="5"/>
                  </a:lnTo>
                  <a:cubicBezTo>
                    <a:pt x="403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5" name="Google Shape;13855;p26"/>
            <p:cNvSpPr/>
            <p:nvPr/>
          </p:nvSpPr>
          <p:spPr>
            <a:xfrm>
              <a:off x="2749050" y="2163250"/>
              <a:ext cx="59950" cy="57150"/>
            </a:xfrm>
            <a:custGeom>
              <a:avLst/>
              <a:gdLst/>
              <a:ahLst/>
              <a:cxnLst/>
              <a:rect l="l" t="t" r="r" b="b"/>
              <a:pathLst>
                <a:path w="2398" h="2286" extrusionOk="0">
                  <a:moveTo>
                    <a:pt x="2120" y="0"/>
                  </a:moveTo>
                  <a:cubicBezTo>
                    <a:pt x="1966" y="0"/>
                    <a:pt x="1842" y="124"/>
                    <a:pt x="1842" y="278"/>
                  </a:cubicBezTo>
                  <a:lnTo>
                    <a:pt x="1842" y="1698"/>
                  </a:lnTo>
                  <a:lnTo>
                    <a:pt x="423" y="1698"/>
                  </a:lnTo>
                  <a:cubicBezTo>
                    <a:pt x="413" y="1697"/>
                    <a:pt x="403" y="1697"/>
                    <a:pt x="393" y="1697"/>
                  </a:cubicBezTo>
                  <a:cubicBezTo>
                    <a:pt x="0" y="1697"/>
                    <a:pt x="0" y="2285"/>
                    <a:pt x="393" y="2285"/>
                  </a:cubicBezTo>
                  <a:cubicBezTo>
                    <a:pt x="403" y="2285"/>
                    <a:pt x="413" y="2285"/>
                    <a:pt x="423" y="2284"/>
                  </a:cubicBezTo>
                  <a:lnTo>
                    <a:pt x="2120" y="2284"/>
                  </a:lnTo>
                  <a:cubicBezTo>
                    <a:pt x="2274" y="2284"/>
                    <a:pt x="2398" y="2130"/>
                    <a:pt x="2398" y="1975"/>
                  </a:cubicBezTo>
                  <a:lnTo>
                    <a:pt x="2398" y="278"/>
                  </a:lnTo>
                  <a:cubicBezTo>
                    <a:pt x="2398" y="124"/>
                    <a:pt x="2274" y="0"/>
                    <a:pt x="2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6" name="Google Shape;13856;p26"/>
            <p:cNvSpPr/>
            <p:nvPr/>
          </p:nvSpPr>
          <p:spPr>
            <a:xfrm>
              <a:off x="2539725" y="2163825"/>
              <a:ext cx="59950" cy="56575"/>
            </a:xfrm>
            <a:custGeom>
              <a:avLst/>
              <a:gdLst/>
              <a:ahLst/>
              <a:cxnLst/>
              <a:rect l="l" t="t" r="r" b="b"/>
              <a:pathLst>
                <a:path w="2398" h="2263" extrusionOk="0">
                  <a:moveTo>
                    <a:pt x="278" y="0"/>
                  </a:moveTo>
                  <a:cubicBezTo>
                    <a:pt x="147" y="0"/>
                    <a:pt x="15" y="85"/>
                    <a:pt x="0" y="255"/>
                  </a:cubicBezTo>
                  <a:lnTo>
                    <a:pt x="0" y="1952"/>
                  </a:lnTo>
                  <a:cubicBezTo>
                    <a:pt x="0" y="2107"/>
                    <a:pt x="123" y="2261"/>
                    <a:pt x="278" y="2261"/>
                  </a:cubicBezTo>
                  <a:lnTo>
                    <a:pt x="1975" y="2261"/>
                  </a:lnTo>
                  <a:cubicBezTo>
                    <a:pt x="1985" y="2262"/>
                    <a:pt x="1995" y="2262"/>
                    <a:pt x="2005" y="2262"/>
                  </a:cubicBezTo>
                  <a:cubicBezTo>
                    <a:pt x="2397" y="2262"/>
                    <a:pt x="2397" y="1674"/>
                    <a:pt x="2005" y="1674"/>
                  </a:cubicBezTo>
                  <a:cubicBezTo>
                    <a:pt x="1995" y="1674"/>
                    <a:pt x="1985" y="1674"/>
                    <a:pt x="1975" y="1675"/>
                  </a:cubicBezTo>
                  <a:lnTo>
                    <a:pt x="556" y="1675"/>
                  </a:lnTo>
                  <a:lnTo>
                    <a:pt x="556" y="255"/>
                  </a:lnTo>
                  <a:cubicBezTo>
                    <a:pt x="540" y="85"/>
                    <a:pt x="409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7" name="Google Shape;13857;p26"/>
            <p:cNvSpPr/>
            <p:nvPr/>
          </p:nvSpPr>
          <p:spPr>
            <a:xfrm>
              <a:off x="2664700" y="2248125"/>
              <a:ext cx="17000" cy="14550"/>
            </a:xfrm>
            <a:custGeom>
              <a:avLst/>
              <a:gdLst/>
              <a:ahLst/>
              <a:cxnLst/>
              <a:rect l="l" t="t" r="r" b="b"/>
              <a:pathLst>
                <a:path w="680" h="582" extrusionOk="0">
                  <a:moveTo>
                    <a:pt x="371" y="0"/>
                  </a:moveTo>
                  <a:cubicBezTo>
                    <a:pt x="124" y="0"/>
                    <a:pt x="1" y="309"/>
                    <a:pt x="186" y="494"/>
                  </a:cubicBezTo>
                  <a:cubicBezTo>
                    <a:pt x="246" y="554"/>
                    <a:pt x="320" y="582"/>
                    <a:pt x="392" y="582"/>
                  </a:cubicBezTo>
                  <a:cubicBezTo>
                    <a:pt x="540" y="582"/>
                    <a:pt x="680" y="465"/>
                    <a:pt x="680" y="278"/>
                  </a:cubicBezTo>
                  <a:cubicBezTo>
                    <a:pt x="680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58" name="Google Shape;13858;p26"/>
            <p:cNvSpPr/>
            <p:nvPr/>
          </p:nvSpPr>
          <p:spPr>
            <a:xfrm>
              <a:off x="2492650" y="1950300"/>
              <a:ext cx="363425" cy="312600"/>
            </a:xfrm>
            <a:custGeom>
              <a:avLst/>
              <a:gdLst/>
              <a:ahLst/>
              <a:cxnLst/>
              <a:rect l="l" t="t" r="r" b="b"/>
              <a:pathLst>
                <a:path w="14537" h="12504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79" y="587"/>
                    <a:pt x="834" y="556"/>
                  </a:cubicBezTo>
                  <a:close/>
                  <a:moveTo>
                    <a:pt x="13672" y="587"/>
                  </a:moveTo>
                  <a:cubicBezTo>
                    <a:pt x="13827" y="587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0956" y="1698"/>
                  </a:lnTo>
                  <a:lnTo>
                    <a:pt x="10956" y="587"/>
                  </a:lnTo>
                  <a:close/>
                  <a:moveTo>
                    <a:pt x="834" y="0"/>
                  </a:moveTo>
                  <a:cubicBezTo>
                    <a:pt x="371" y="0"/>
                    <a:pt x="0" y="402"/>
                    <a:pt x="0" y="865"/>
                  </a:cubicBezTo>
                  <a:lnTo>
                    <a:pt x="0" y="11666"/>
                  </a:lnTo>
                  <a:cubicBezTo>
                    <a:pt x="0" y="12129"/>
                    <a:pt x="371" y="12499"/>
                    <a:pt x="834" y="12499"/>
                  </a:cubicBezTo>
                  <a:lnTo>
                    <a:pt x="5988" y="12499"/>
                  </a:lnTo>
                  <a:cubicBezTo>
                    <a:pt x="6006" y="12502"/>
                    <a:pt x="6024" y="12503"/>
                    <a:pt x="6042" y="12503"/>
                  </a:cubicBezTo>
                  <a:cubicBezTo>
                    <a:pt x="6402" y="12503"/>
                    <a:pt x="6402" y="11940"/>
                    <a:pt x="6042" y="11940"/>
                  </a:cubicBezTo>
                  <a:cubicBezTo>
                    <a:pt x="6024" y="11940"/>
                    <a:pt x="6006" y="11941"/>
                    <a:pt x="5988" y="11944"/>
                  </a:cubicBezTo>
                  <a:lnTo>
                    <a:pt x="834" y="11944"/>
                  </a:lnTo>
                  <a:cubicBezTo>
                    <a:pt x="679" y="11944"/>
                    <a:pt x="556" y="11821"/>
                    <a:pt x="556" y="11666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1635"/>
                  </a:lnTo>
                  <a:cubicBezTo>
                    <a:pt x="13950" y="11790"/>
                    <a:pt x="13827" y="11913"/>
                    <a:pt x="13672" y="11913"/>
                  </a:cubicBezTo>
                  <a:lnTo>
                    <a:pt x="8549" y="11913"/>
                  </a:lnTo>
                  <a:cubicBezTo>
                    <a:pt x="8210" y="11975"/>
                    <a:pt x="8210" y="12438"/>
                    <a:pt x="8549" y="12499"/>
                  </a:cubicBezTo>
                  <a:lnTo>
                    <a:pt x="13672" y="12499"/>
                  </a:lnTo>
                  <a:cubicBezTo>
                    <a:pt x="14135" y="12499"/>
                    <a:pt x="14536" y="12098"/>
                    <a:pt x="14536" y="11635"/>
                  </a:cubicBezTo>
                  <a:lnTo>
                    <a:pt x="14536" y="865"/>
                  </a:lnTo>
                  <a:cubicBezTo>
                    <a:pt x="14536" y="402"/>
                    <a:pt x="14135" y="0"/>
                    <a:pt x="1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59" name="Google Shape;13859;p26"/>
          <p:cNvGrpSpPr/>
          <p:nvPr/>
        </p:nvGrpSpPr>
        <p:grpSpPr>
          <a:xfrm>
            <a:off x="7283834" y="5266901"/>
            <a:ext cx="490167" cy="485700"/>
            <a:chOff x="1732675" y="1924750"/>
            <a:chExt cx="367625" cy="364275"/>
          </a:xfrm>
        </p:grpSpPr>
        <p:sp>
          <p:nvSpPr>
            <p:cNvPr id="13860" name="Google Shape;13860;p26"/>
            <p:cNvSpPr/>
            <p:nvPr/>
          </p:nvSpPr>
          <p:spPr>
            <a:xfrm>
              <a:off x="1732675" y="1924750"/>
              <a:ext cx="367625" cy="364275"/>
            </a:xfrm>
            <a:custGeom>
              <a:avLst/>
              <a:gdLst/>
              <a:ahLst/>
              <a:cxnLst/>
              <a:rect l="l" t="t" r="r" b="b"/>
              <a:pathLst>
                <a:path w="14705" h="14571" extrusionOk="0">
                  <a:moveTo>
                    <a:pt x="7901" y="5034"/>
                  </a:moveTo>
                  <a:lnTo>
                    <a:pt x="7901" y="6146"/>
                  </a:lnTo>
                  <a:lnTo>
                    <a:pt x="6759" y="6146"/>
                  </a:lnTo>
                  <a:lnTo>
                    <a:pt x="6759" y="5034"/>
                  </a:lnTo>
                  <a:close/>
                  <a:moveTo>
                    <a:pt x="5895" y="8398"/>
                  </a:moveTo>
                  <a:cubicBezTo>
                    <a:pt x="6049" y="8398"/>
                    <a:pt x="6204" y="8522"/>
                    <a:pt x="6204" y="8676"/>
                  </a:cubicBezTo>
                  <a:lnTo>
                    <a:pt x="6204" y="11978"/>
                  </a:lnTo>
                  <a:cubicBezTo>
                    <a:pt x="6204" y="12133"/>
                    <a:pt x="6049" y="12256"/>
                    <a:pt x="5895" y="12256"/>
                  </a:cubicBezTo>
                  <a:lnTo>
                    <a:pt x="926" y="12256"/>
                  </a:lnTo>
                  <a:cubicBezTo>
                    <a:pt x="772" y="12256"/>
                    <a:pt x="618" y="12133"/>
                    <a:pt x="618" y="11978"/>
                  </a:cubicBezTo>
                  <a:lnTo>
                    <a:pt x="618" y="8676"/>
                  </a:lnTo>
                  <a:cubicBezTo>
                    <a:pt x="618" y="8522"/>
                    <a:pt x="772" y="8398"/>
                    <a:pt x="926" y="8398"/>
                  </a:cubicBezTo>
                  <a:close/>
                  <a:moveTo>
                    <a:pt x="13734" y="8398"/>
                  </a:moveTo>
                  <a:cubicBezTo>
                    <a:pt x="13888" y="8398"/>
                    <a:pt x="14012" y="8522"/>
                    <a:pt x="14012" y="8676"/>
                  </a:cubicBezTo>
                  <a:lnTo>
                    <a:pt x="14012" y="11978"/>
                  </a:lnTo>
                  <a:cubicBezTo>
                    <a:pt x="14012" y="12133"/>
                    <a:pt x="13888" y="12256"/>
                    <a:pt x="13734" y="12256"/>
                  </a:cubicBezTo>
                  <a:lnTo>
                    <a:pt x="8734" y="12256"/>
                  </a:lnTo>
                  <a:cubicBezTo>
                    <a:pt x="8580" y="12256"/>
                    <a:pt x="8457" y="12133"/>
                    <a:pt x="8457" y="11978"/>
                  </a:cubicBezTo>
                  <a:lnTo>
                    <a:pt x="8457" y="8676"/>
                  </a:lnTo>
                  <a:cubicBezTo>
                    <a:pt x="8457" y="8522"/>
                    <a:pt x="8580" y="8398"/>
                    <a:pt x="8734" y="8398"/>
                  </a:cubicBezTo>
                  <a:close/>
                  <a:moveTo>
                    <a:pt x="3982" y="12812"/>
                  </a:moveTo>
                  <a:lnTo>
                    <a:pt x="3982" y="13984"/>
                  </a:lnTo>
                  <a:lnTo>
                    <a:pt x="2840" y="13984"/>
                  </a:lnTo>
                  <a:lnTo>
                    <a:pt x="2840" y="12812"/>
                  </a:lnTo>
                  <a:close/>
                  <a:moveTo>
                    <a:pt x="11821" y="12812"/>
                  </a:moveTo>
                  <a:lnTo>
                    <a:pt x="11821" y="13984"/>
                  </a:lnTo>
                  <a:lnTo>
                    <a:pt x="10679" y="13984"/>
                  </a:lnTo>
                  <a:lnTo>
                    <a:pt x="10679" y="12812"/>
                  </a:lnTo>
                  <a:close/>
                  <a:moveTo>
                    <a:pt x="6103" y="0"/>
                  </a:moveTo>
                  <a:cubicBezTo>
                    <a:pt x="6086" y="0"/>
                    <a:pt x="6068" y="1"/>
                    <a:pt x="6049" y="4"/>
                  </a:cubicBezTo>
                  <a:lnTo>
                    <a:pt x="4908" y="4"/>
                  </a:lnTo>
                  <a:cubicBezTo>
                    <a:pt x="4445" y="4"/>
                    <a:pt x="4043" y="374"/>
                    <a:pt x="4074" y="868"/>
                  </a:cubicBezTo>
                  <a:lnTo>
                    <a:pt x="4074" y="4139"/>
                  </a:lnTo>
                  <a:cubicBezTo>
                    <a:pt x="4043" y="4633"/>
                    <a:pt x="4445" y="5034"/>
                    <a:pt x="4908" y="5034"/>
                  </a:cubicBezTo>
                  <a:lnTo>
                    <a:pt x="6204" y="5034"/>
                  </a:lnTo>
                  <a:lnTo>
                    <a:pt x="6204" y="6146"/>
                  </a:lnTo>
                  <a:lnTo>
                    <a:pt x="340" y="6146"/>
                  </a:lnTo>
                  <a:cubicBezTo>
                    <a:pt x="0" y="6207"/>
                    <a:pt x="0" y="6670"/>
                    <a:pt x="340" y="6732"/>
                  </a:cubicBezTo>
                  <a:lnTo>
                    <a:pt x="3118" y="6732"/>
                  </a:lnTo>
                  <a:lnTo>
                    <a:pt x="3118" y="7843"/>
                  </a:lnTo>
                  <a:lnTo>
                    <a:pt x="926" y="7843"/>
                  </a:lnTo>
                  <a:cubicBezTo>
                    <a:pt x="433" y="7843"/>
                    <a:pt x="62" y="8213"/>
                    <a:pt x="62" y="8676"/>
                  </a:cubicBezTo>
                  <a:lnTo>
                    <a:pt x="62" y="11978"/>
                  </a:lnTo>
                  <a:cubicBezTo>
                    <a:pt x="62" y="12441"/>
                    <a:pt x="433" y="12843"/>
                    <a:pt x="926" y="12843"/>
                  </a:cubicBezTo>
                  <a:lnTo>
                    <a:pt x="2284" y="12843"/>
                  </a:lnTo>
                  <a:lnTo>
                    <a:pt x="2284" y="13984"/>
                  </a:lnTo>
                  <a:lnTo>
                    <a:pt x="1297" y="13984"/>
                  </a:lnTo>
                  <a:cubicBezTo>
                    <a:pt x="1112" y="13984"/>
                    <a:pt x="988" y="14108"/>
                    <a:pt x="988" y="14262"/>
                  </a:cubicBezTo>
                  <a:cubicBezTo>
                    <a:pt x="988" y="14416"/>
                    <a:pt x="1112" y="14540"/>
                    <a:pt x="1297" y="14571"/>
                  </a:cubicBezTo>
                  <a:lnTo>
                    <a:pt x="5525" y="14571"/>
                  </a:lnTo>
                  <a:cubicBezTo>
                    <a:pt x="5679" y="14540"/>
                    <a:pt x="5803" y="14416"/>
                    <a:pt x="5803" y="14262"/>
                  </a:cubicBezTo>
                  <a:cubicBezTo>
                    <a:pt x="5803" y="14108"/>
                    <a:pt x="5679" y="13984"/>
                    <a:pt x="5525" y="13984"/>
                  </a:cubicBezTo>
                  <a:lnTo>
                    <a:pt x="4537" y="13984"/>
                  </a:lnTo>
                  <a:lnTo>
                    <a:pt x="4537" y="12843"/>
                  </a:lnTo>
                  <a:lnTo>
                    <a:pt x="5895" y="12843"/>
                  </a:lnTo>
                  <a:cubicBezTo>
                    <a:pt x="6389" y="12843"/>
                    <a:pt x="6759" y="12441"/>
                    <a:pt x="6759" y="11978"/>
                  </a:cubicBezTo>
                  <a:lnTo>
                    <a:pt x="6759" y="8676"/>
                  </a:lnTo>
                  <a:cubicBezTo>
                    <a:pt x="6759" y="8213"/>
                    <a:pt x="6389" y="7843"/>
                    <a:pt x="5895" y="7843"/>
                  </a:cubicBezTo>
                  <a:lnTo>
                    <a:pt x="3704" y="7843"/>
                  </a:lnTo>
                  <a:lnTo>
                    <a:pt x="3704" y="6701"/>
                  </a:lnTo>
                  <a:lnTo>
                    <a:pt x="10956" y="6701"/>
                  </a:lnTo>
                  <a:lnTo>
                    <a:pt x="10956" y="7843"/>
                  </a:lnTo>
                  <a:lnTo>
                    <a:pt x="8734" y="7843"/>
                  </a:lnTo>
                  <a:cubicBezTo>
                    <a:pt x="8271" y="7843"/>
                    <a:pt x="7901" y="8213"/>
                    <a:pt x="7901" y="8676"/>
                  </a:cubicBezTo>
                  <a:lnTo>
                    <a:pt x="7901" y="11978"/>
                  </a:lnTo>
                  <a:cubicBezTo>
                    <a:pt x="7901" y="12441"/>
                    <a:pt x="8271" y="12843"/>
                    <a:pt x="8734" y="12843"/>
                  </a:cubicBezTo>
                  <a:lnTo>
                    <a:pt x="10123" y="12843"/>
                  </a:lnTo>
                  <a:lnTo>
                    <a:pt x="10123" y="13984"/>
                  </a:lnTo>
                  <a:lnTo>
                    <a:pt x="9105" y="13984"/>
                  </a:lnTo>
                  <a:cubicBezTo>
                    <a:pt x="8950" y="13984"/>
                    <a:pt x="8827" y="14108"/>
                    <a:pt x="8827" y="14262"/>
                  </a:cubicBezTo>
                  <a:cubicBezTo>
                    <a:pt x="8827" y="14416"/>
                    <a:pt x="8950" y="14571"/>
                    <a:pt x="9105" y="14571"/>
                  </a:cubicBezTo>
                  <a:lnTo>
                    <a:pt x="13364" y="14571"/>
                  </a:lnTo>
                  <a:cubicBezTo>
                    <a:pt x="13518" y="14571"/>
                    <a:pt x="13641" y="14416"/>
                    <a:pt x="13641" y="14262"/>
                  </a:cubicBezTo>
                  <a:cubicBezTo>
                    <a:pt x="13641" y="14108"/>
                    <a:pt x="13518" y="13984"/>
                    <a:pt x="13364" y="13984"/>
                  </a:cubicBezTo>
                  <a:lnTo>
                    <a:pt x="12376" y="13984"/>
                  </a:lnTo>
                  <a:lnTo>
                    <a:pt x="12376" y="12843"/>
                  </a:lnTo>
                  <a:lnTo>
                    <a:pt x="13734" y="12843"/>
                  </a:lnTo>
                  <a:cubicBezTo>
                    <a:pt x="14197" y="12843"/>
                    <a:pt x="14567" y="12441"/>
                    <a:pt x="14598" y="11978"/>
                  </a:cubicBezTo>
                  <a:lnTo>
                    <a:pt x="14598" y="8676"/>
                  </a:lnTo>
                  <a:cubicBezTo>
                    <a:pt x="14598" y="8213"/>
                    <a:pt x="14197" y="7843"/>
                    <a:pt x="13734" y="7843"/>
                  </a:cubicBezTo>
                  <a:lnTo>
                    <a:pt x="11512" y="7843"/>
                  </a:lnTo>
                  <a:lnTo>
                    <a:pt x="11512" y="6701"/>
                  </a:lnTo>
                  <a:lnTo>
                    <a:pt x="14320" y="6701"/>
                  </a:lnTo>
                  <a:cubicBezTo>
                    <a:pt x="14338" y="6704"/>
                    <a:pt x="14355" y="6705"/>
                    <a:pt x="14371" y="6705"/>
                  </a:cubicBezTo>
                  <a:cubicBezTo>
                    <a:pt x="14705" y="6705"/>
                    <a:pt x="14705" y="6142"/>
                    <a:pt x="14371" y="6142"/>
                  </a:cubicBezTo>
                  <a:cubicBezTo>
                    <a:pt x="14355" y="6142"/>
                    <a:pt x="14338" y="6143"/>
                    <a:pt x="14320" y="6146"/>
                  </a:cubicBezTo>
                  <a:lnTo>
                    <a:pt x="8457" y="6146"/>
                  </a:lnTo>
                  <a:lnTo>
                    <a:pt x="8457" y="5034"/>
                  </a:lnTo>
                  <a:lnTo>
                    <a:pt x="9753" y="5034"/>
                  </a:lnTo>
                  <a:cubicBezTo>
                    <a:pt x="10216" y="5004"/>
                    <a:pt x="10586" y="4633"/>
                    <a:pt x="10586" y="4170"/>
                  </a:cubicBezTo>
                  <a:lnTo>
                    <a:pt x="10586" y="868"/>
                  </a:lnTo>
                  <a:cubicBezTo>
                    <a:pt x="10586" y="374"/>
                    <a:pt x="10216" y="4"/>
                    <a:pt x="9753" y="4"/>
                  </a:cubicBezTo>
                  <a:lnTo>
                    <a:pt x="8580" y="4"/>
                  </a:lnTo>
                  <a:cubicBezTo>
                    <a:pt x="8241" y="35"/>
                    <a:pt x="8241" y="529"/>
                    <a:pt x="8580" y="560"/>
                  </a:cubicBezTo>
                  <a:lnTo>
                    <a:pt x="9753" y="560"/>
                  </a:lnTo>
                  <a:cubicBezTo>
                    <a:pt x="9907" y="560"/>
                    <a:pt x="10031" y="714"/>
                    <a:pt x="10031" y="868"/>
                  </a:cubicBezTo>
                  <a:lnTo>
                    <a:pt x="10031" y="4139"/>
                  </a:lnTo>
                  <a:cubicBezTo>
                    <a:pt x="10031" y="4294"/>
                    <a:pt x="9907" y="4417"/>
                    <a:pt x="9753" y="4417"/>
                  </a:cubicBezTo>
                  <a:lnTo>
                    <a:pt x="4908" y="4417"/>
                  </a:lnTo>
                  <a:cubicBezTo>
                    <a:pt x="4894" y="4420"/>
                    <a:pt x="4881" y="4421"/>
                    <a:pt x="4868" y="4421"/>
                  </a:cubicBezTo>
                  <a:cubicBezTo>
                    <a:pt x="4733" y="4421"/>
                    <a:pt x="4630" y="4280"/>
                    <a:pt x="4630" y="4139"/>
                  </a:cubicBezTo>
                  <a:lnTo>
                    <a:pt x="4630" y="868"/>
                  </a:lnTo>
                  <a:cubicBezTo>
                    <a:pt x="4630" y="714"/>
                    <a:pt x="4753" y="560"/>
                    <a:pt x="4908" y="560"/>
                  </a:cubicBezTo>
                  <a:lnTo>
                    <a:pt x="6049" y="560"/>
                  </a:lnTo>
                  <a:cubicBezTo>
                    <a:pt x="6068" y="562"/>
                    <a:pt x="6086" y="563"/>
                    <a:pt x="6103" y="563"/>
                  </a:cubicBezTo>
                  <a:cubicBezTo>
                    <a:pt x="6463" y="563"/>
                    <a:pt x="6463" y="0"/>
                    <a:pt x="61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1" name="Google Shape;13861;p26"/>
            <p:cNvSpPr/>
            <p:nvPr/>
          </p:nvSpPr>
          <p:spPr>
            <a:xfrm>
              <a:off x="1906275" y="1924850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6" y="494"/>
                  </a:cubicBezTo>
                  <a:cubicBezTo>
                    <a:pt x="242" y="551"/>
                    <a:pt x="311" y="575"/>
                    <a:pt x="379" y="575"/>
                  </a:cubicBezTo>
                  <a:cubicBezTo>
                    <a:pt x="531" y="575"/>
                    <a:pt x="679" y="449"/>
                    <a:pt x="679" y="278"/>
                  </a:cubicBezTo>
                  <a:cubicBezTo>
                    <a:pt x="679" y="123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62" name="Google Shape;13862;p26"/>
          <p:cNvGrpSpPr/>
          <p:nvPr/>
        </p:nvGrpSpPr>
        <p:grpSpPr>
          <a:xfrm>
            <a:off x="8340560" y="5267484"/>
            <a:ext cx="415633" cy="484533"/>
            <a:chOff x="7749975" y="3052825"/>
            <a:chExt cx="311725" cy="363400"/>
          </a:xfrm>
        </p:grpSpPr>
        <p:sp>
          <p:nvSpPr>
            <p:cNvPr id="13863" name="Google Shape;13863;p26"/>
            <p:cNvSpPr/>
            <p:nvPr/>
          </p:nvSpPr>
          <p:spPr>
            <a:xfrm>
              <a:off x="7868025" y="3295875"/>
              <a:ext cx="66375" cy="56550"/>
            </a:xfrm>
            <a:custGeom>
              <a:avLst/>
              <a:gdLst/>
              <a:ahLst/>
              <a:cxnLst/>
              <a:rect l="l" t="t" r="r" b="b"/>
              <a:pathLst>
                <a:path w="2655" h="2262" extrusionOk="0">
                  <a:moveTo>
                    <a:pt x="1522" y="553"/>
                  </a:moveTo>
                  <a:cubicBezTo>
                    <a:pt x="1812" y="553"/>
                    <a:pt x="2099" y="775"/>
                    <a:pt x="2099" y="1111"/>
                  </a:cubicBezTo>
                  <a:cubicBezTo>
                    <a:pt x="2099" y="1451"/>
                    <a:pt x="1852" y="1698"/>
                    <a:pt x="1512" y="1698"/>
                  </a:cubicBezTo>
                  <a:cubicBezTo>
                    <a:pt x="1018" y="1698"/>
                    <a:pt x="772" y="1081"/>
                    <a:pt x="1142" y="710"/>
                  </a:cubicBezTo>
                  <a:cubicBezTo>
                    <a:pt x="1250" y="602"/>
                    <a:pt x="1387" y="553"/>
                    <a:pt x="1522" y="553"/>
                  </a:cubicBezTo>
                  <a:close/>
                  <a:moveTo>
                    <a:pt x="1512" y="0"/>
                  </a:moveTo>
                  <a:cubicBezTo>
                    <a:pt x="525" y="0"/>
                    <a:pt x="0" y="1204"/>
                    <a:pt x="710" y="1914"/>
                  </a:cubicBezTo>
                  <a:cubicBezTo>
                    <a:pt x="950" y="2154"/>
                    <a:pt x="1240" y="2262"/>
                    <a:pt x="1521" y="2262"/>
                  </a:cubicBezTo>
                  <a:cubicBezTo>
                    <a:pt x="2106" y="2262"/>
                    <a:pt x="2654" y="1799"/>
                    <a:pt x="2654" y="1111"/>
                  </a:cubicBezTo>
                  <a:cubicBezTo>
                    <a:pt x="2654" y="494"/>
                    <a:pt x="2160" y="0"/>
                    <a:pt x="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4" name="Google Shape;13864;p26"/>
            <p:cNvSpPr/>
            <p:nvPr/>
          </p:nvSpPr>
          <p:spPr>
            <a:xfrm>
              <a:off x="7749975" y="3052825"/>
              <a:ext cx="311725" cy="363400"/>
            </a:xfrm>
            <a:custGeom>
              <a:avLst/>
              <a:gdLst/>
              <a:ahLst/>
              <a:cxnLst/>
              <a:rect l="l" t="t" r="r" b="b"/>
              <a:pathLst>
                <a:path w="12469" h="14536" extrusionOk="0">
                  <a:moveTo>
                    <a:pt x="9382" y="587"/>
                  </a:moveTo>
                  <a:lnTo>
                    <a:pt x="9382" y="1729"/>
                  </a:lnTo>
                  <a:lnTo>
                    <a:pt x="587" y="1729"/>
                  </a:lnTo>
                  <a:lnTo>
                    <a:pt x="587" y="865"/>
                  </a:lnTo>
                  <a:cubicBezTo>
                    <a:pt x="556" y="711"/>
                    <a:pt x="710" y="587"/>
                    <a:pt x="864" y="587"/>
                  </a:cubicBezTo>
                  <a:close/>
                  <a:moveTo>
                    <a:pt x="11635" y="587"/>
                  </a:moveTo>
                  <a:cubicBezTo>
                    <a:pt x="11789" y="587"/>
                    <a:pt x="11913" y="711"/>
                    <a:pt x="11913" y="865"/>
                  </a:cubicBezTo>
                  <a:lnTo>
                    <a:pt x="11913" y="1729"/>
                  </a:lnTo>
                  <a:lnTo>
                    <a:pt x="9938" y="1729"/>
                  </a:lnTo>
                  <a:lnTo>
                    <a:pt x="9938" y="587"/>
                  </a:lnTo>
                  <a:close/>
                  <a:moveTo>
                    <a:pt x="11944" y="2285"/>
                  </a:moveTo>
                  <a:lnTo>
                    <a:pt x="11944" y="10278"/>
                  </a:lnTo>
                  <a:cubicBezTo>
                    <a:pt x="11944" y="10432"/>
                    <a:pt x="11820" y="10556"/>
                    <a:pt x="11666" y="10556"/>
                  </a:cubicBezTo>
                  <a:lnTo>
                    <a:pt x="11635" y="10587"/>
                  </a:lnTo>
                  <a:lnTo>
                    <a:pt x="9938" y="10587"/>
                  </a:lnTo>
                  <a:lnTo>
                    <a:pt x="9938" y="10000"/>
                  </a:lnTo>
                  <a:cubicBezTo>
                    <a:pt x="9938" y="9846"/>
                    <a:pt x="9814" y="9722"/>
                    <a:pt x="9660" y="9722"/>
                  </a:cubicBezTo>
                  <a:lnTo>
                    <a:pt x="8827" y="9722"/>
                  </a:lnTo>
                  <a:cubicBezTo>
                    <a:pt x="8765" y="9537"/>
                    <a:pt x="8642" y="9352"/>
                    <a:pt x="8518" y="9198"/>
                  </a:cubicBezTo>
                  <a:lnTo>
                    <a:pt x="8950" y="8488"/>
                  </a:lnTo>
                  <a:cubicBezTo>
                    <a:pt x="9012" y="8334"/>
                    <a:pt x="8981" y="8179"/>
                    <a:pt x="8827" y="8087"/>
                  </a:cubicBezTo>
                  <a:lnTo>
                    <a:pt x="7345" y="7223"/>
                  </a:lnTo>
                  <a:cubicBezTo>
                    <a:pt x="7312" y="7206"/>
                    <a:pt x="7275" y="7198"/>
                    <a:pt x="7236" y="7198"/>
                  </a:cubicBezTo>
                  <a:cubicBezTo>
                    <a:pt x="7131" y="7198"/>
                    <a:pt x="7020" y="7256"/>
                    <a:pt x="6975" y="7346"/>
                  </a:cubicBezTo>
                  <a:lnTo>
                    <a:pt x="6574" y="8025"/>
                  </a:lnTo>
                  <a:lnTo>
                    <a:pt x="5926" y="8025"/>
                  </a:lnTo>
                  <a:lnTo>
                    <a:pt x="5555" y="7346"/>
                  </a:lnTo>
                  <a:cubicBezTo>
                    <a:pt x="5488" y="7256"/>
                    <a:pt x="5387" y="7198"/>
                    <a:pt x="5277" y="7198"/>
                  </a:cubicBezTo>
                  <a:cubicBezTo>
                    <a:pt x="5237" y="7198"/>
                    <a:pt x="5195" y="7206"/>
                    <a:pt x="5154" y="7223"/>
                  </a:cubicBezTo>
                  <a:lnTo>
                    <a:pt x="3704" y="8087"/>
                  </a:lnTo>
                  <a:cubicBezTo>
                    <a:pt x="3642" y="8118"/>
                    <a:pt x="3580" y="8179"/>
                    <a:pt x="3549" y="8272"/>
                  </a:cubicBezTo>
                  <a:cubicBezTo>
                    <a:pt x="3549" y="8334"/>
                    <a:pt x="3549" y="8426"/>
                    <a:pt x="3580" y="8488"/>
                  </a:cubicBezTo>
                  <a:lnTo>
                    <a:pt x="4012" y="9198"/>
                  </a:lnTo>
                  <a:cubicBezTo>
                    <a:pt x="3889" y="9352"/>
                    <a:pt x="3765" y="9537"/>
                    <a:pt x="3673" y="9722"/>
                  </a:cubicBezTo>
                  <a:lnTo>
                    <a:pt x="2870" y="9722"/>
                  </a:lnTo>
                  <a:cubicBezTo>
                    <a:pt x="2716" y="9722"/>
                    <a:pt x="2593" y="9846"/>
                    <a:pt x="2593" y="10000"/>
                  </a:cubicBezTo>
                  <a:lnTo>
                    <a:pt x="2593" y="10587"/>
                  </a:lnTo>
                  <a:lnTo>
                    <a:pt x="895" y="10587"/>
                  </a:lnTo>
                  <a:cubicBezTo>
                    <a:pt x="710" y="10587"/>
                    <a:pt x="587" y="10463"/>
                    <a:pt x="587" y="10278"/>
                  </a:cubicBezTo>
                  <a:lnTo>
                    <a:pt x="587" y="2285"/>
                  </a:lnTo>
                  <a:close/>
                  <a:moveTo>
                    <a:pt x="7314" y="7871"/>
                  </a:moveTo>
                  <a:lnTo>
                    <a:pt x="8271" y="8426"/>
                  </a:lnTo>
                  <a:lnTo>
                    <a:pt x="7901" y="9043"/>
                  </a:lnTo>
                  <a:cubicBezTo>
                    <a:pt x="7870" y="9167"/>
                    <a:pt x="7870" y="9290"/>
                    <a:pt x="7932" y="9383"/>
                  </a:cubicBezTo>
                  <a:cubicBezTo>
                    <a:pt x="8117" y="9599"/>
                    <a:pt x="8271" y="9815"/>
                    <a:pt x="8364" y="10093"/>
                  </a:cubicBezTo>
                  <a:cubicBezTo>
                    <a:pt x="8395" y="10216"/>
                    <a:pt x="8518" y="10278"/>
                    <a:pt x="8642" y="10278"/>
                  </a:cubicBezTo>
                  <a:lnTo>
                    <a:pt x="9351" y="10278"/>
                  </a:lnTo>
                  <a:lnTo>
                    <a:pt x="9382" y="11420"/>
                  </a:lnTo>
                  <a:lnTo>
                    <a:pt x="8642" y="11420"/>
                  </a:lnTo>
                  <a:cubicBezTo>
                    <a:pt x="8518" y="11420"/>
                    <a:pt x="8425" y="11512"/>
                    <a:pt x="8395" y="11605"/>
                  </a:cubicBezTo>
                  <a:cubicBezTo>
                    <a:pt x="8302" y="11883"/>
                    <a:pt x="8148" y="12130"/>
                    <a:pt x="7963" y="12346"/>
                  </a:cubicBezTo>
                  <a:cubicBezTo>
                    <a:pt x="7901" y="12438"/>
                    <a:pt x="7870" y="12562"/>
                    <a:pt x="7932" y="12685"/>
                  </a:cubicBezTo>
                  <a:lnTo>
                    <a:pt x="8302" y="13302"/>
                  </a:lnTo>
                  <a:lnTo>
                    <a:pt x="7314" y="13889"/>
                  </a:lnTo>
                  <a:lnTo>
                    <a:pt x="6975" y="13241"/>
                  </a:lnTo>
                  <a:cubicBezTo>
                    <a:pt x="6924" y="13164"/>
                    <a:pt x="6832" y="13109"/>
                    <a:pt x="6732" y="13109"/>
                  </a:cubicBezTo>
                  <a:cubicBezTo>
                    <a:pt x="6710" y="13109"/>
                    <a:pt x="6688" y="13112"/>
                    <a:pt x="6666" y="13117"/>
                  </a:cubicBezTo>
                  <a:cubicBezTo>
                    <a:pt x="6527" y="13148"/>
                    <a:pt x="6389" y="13164"/>
                    <a:pt x="6250" y="13164"/>
                  </a:cubicBezTo>
                  <a:cubicBezTo>
                    <a:pt x="6111" y="13164"/>
                    <a:pt x="5972" y="13148"/>
                    <a:pt x="5833" y="13117"/>
                  </a:cubicBezTo>
                  <a:cubicBezTo>
                    <a:pt x="5811" y="13112"/>
                    <a:pt x="5789" y="13109"/>
                    <a:pt x="5768" y="13109"/>
                  </a:cubicBezTo>
                  <a:cubicBezTo>
                    <a:pt x="5668" y="13109"/>
                    <a:pt x="5575" y="13164"/>
                    <a:pt x="5524" y="13241"/>
                  </a:cubicBezTo>
                  <a:lnTo>
                    <a:pt x="5185" y="13889"/>
                  </a:lnTo>
                  <a:lnTo>
                    <a:pt x="4197" y="13302"/>
                  </a:lnTo>
                  <a:lnTo>
                    <a:pt x="4568" y="12685"/>
                  </a:lnTo>
                  <a:cubicBezTo>
                    <a:pt x="4629" y="12562"/>
                    <a:pt x="4629" y="12438"/>
                    <a:pt x="4537" y="12346"/>
                  </a:cubicBezTo>
                  <a:cubicBezTo>
                    <a:pt x="4383" y="12130"/>
                    <a:pt x="4228" y="11883"/>
                    <a:pt x="4136" y="11605"/>
                  </a:cubicBezTo>
                  <a:cubicBezTo>
                    <a:pt x="4105" y="11512"/>
                    <a:pt x="3981" y="11420"/>
                    <a:pt x="3858" y="11420"/>
                  </a:cubicBezTo>
                  <a:lnTo>
                    <a:pt x="3117" y="11420"/>
                  </a:lnTo>
                  <a:lnTo>
                    <a:pt x="3117" y="10278"/>
                  </a:lnTo>
                  <a:lnTo>
                    <a:pt x="3858" y="10278"/>
                  </a:lnTo>
                  <a:cubicBezTo>
                    <a:pt x="3981" y="10278"/>
                    <a:pt x="4074" y="10216"/>
                    <a:pt x="4105" y="10093"/>
                  </a:cubicBezTo>
                  <a:cubicBezTo>
                    <a:pt x="4197" y="9815"/>
                    <a:pt x="4352" y="9599"/>
                    <a:pt x="4537" y="9383"/>
                  </a:cubicBezTo>
                  <a:cubicBezTo>
                    <a:pt x="4599" y="9290"/>
                    <a:pt x="4629" y="9167"/>
                    <a:pt x="4568" y="9043"/>
                  </a:cubicBezTo>
                  <a:lnTo>
                    <a:pt x="4167" y="8426"/>
                  </a:lnTo>
                  <a:lnTo>
                    <a:pt x="5154" y="7871"/>
                  </a:lnTo>
                  <a:lnTo>
                    <a:pt x="5524" y="8488"/>
                  </a:lnTo>
                  <a:cubicBezTo>
                    <a:pt x="5575" y="8564"/>
                    <a:pt x="5668" y="8619"/>
                    <a:pt x="5751" y="8619"/>
                  </a:cubicBezTo>
                  <a:cubicBezTo>
                    <a:pt x="5768" y="8619"/>
                    <a:pt x="5786" y="8617"/>
                    <a:pt x="5802" y="8611"/>
                  </a:cubicBezTo>
                  <a:cubicBezTo>
                    <a:pt x="5941" y="8581"/>
                    <a:pt x="6080" y="8565"/>
                    <a:pt x="6219" y="8565"/>
                  </a:cubicBezTo>
                  <a:cubicBezTo>
                    <a:pt x="6358" y="8565"/>
                    <a:pt x="6497" y="8581"/>
                    <a:pt x="6635" y="8611"/>
                  </a:cubicBezTo>
                  <a:cubicBezTo>
                    <a:pt x="6657" y="8617"/>
                    <a:pt x="6679" y="8619"/>
                    <a:pt x="6701" y="8619"/>
                  </a:cubicBezTo>
                  <a:cubicBezTo>
                    <a:pt x="6801" y="8619"/>
                    <a:pt x="6893" y="8564"/>
                    <a:pt x="6944" y="8488"/>
                  </a:cubicBezTo>
                  <a:lnTo>
                    <a:pt x="7314" y="7871"/>
                  </a:lnTo>
                  <a:close/>
                  <a:moveTo>
                    <a:pt x="11604" y="1"/>
                  </a:moveTo>
                  <a:lnTo>
                    <a:pt x="11635" y="32"/>
                  </a:lnTo>
                  <a:lnTo>
                    <a:pt x="833" y="32"/>
                  </a:lnTo>
                  <a:cubicBezTo>
                    <a:pt x="371" y="32"/>
                    <a:pt x="0" y="402"/>
                    <a:pt x="0" y="865"/>
                  </a:cubicBezTo>
                  <a:lnTo>
                    <a:pt x="0" y="10278"/>
                  </a:lnTo>
                  <a:cubicBezTo>
                    <a:pt x="0" y="10741"/>
                    <a:pt x="371" y="11111"/>
                    <a:pt x="833" y="11111"/>
                  </a:cubicBezTo>
                  <a:lnTo>
                    <a:pt x="2562" y="11111"/>
                  </a:lnTo>
                  <a:lnTo>
                    <a:pt x="2562" y="11698"/>
                  </a:lnTo>
                  <a:cubicBezTo>
                    <a:pt x="2562" y="11852"/>
                    <a:pt x="2685" y="11975"/>
                    <a:pt x="2839" y="11975"/>
                  </a:cubicBezTo>
                  <a:lnTo>
                    <a:pt x="3642" y="11975"/>
                  </a:lnTo>
                  <a:cubicBezTo>
                    <a:pt x="3734" y="12191"/>
                    <a:pt x="3827" y="12377"/>
                    <a:pt x="3951" y="12531"/>
                  </a:cubicBezTo>
                  <a:lnTo>
                    <a:pt x="3549" y="13272"/>
                  </a:lnTo>
                  <a:cubicBezTo>
                    <a:pt x="3518" y="13333"/>
                    <a:pt x="3488" y="13395"/>
                    <a:pt x="3518" y="13457"/>
                  </a:cubicBezTo>
                  <a:cubicBezTo>
                    <a:pt x="3549" y="13549"/>
                    <a:pt x="3580" y="13611"/>
                    <a:pt x="3642" y="13642"/>
                  </a:cubicBezTo>
                  <a:lnTo>
                    <a:pt x="5123" y="14506"/>
                  </a:lnTo>
                  <a:cubicBezTo>
                    <a:pt x="5172" y="14526"/>
                    <a:pt x="5221" y="14536"/>
                    <a:pt x="5268" y="14536"/>
                  </a:cubicBezTo>
                  <a:cubicBezTo>
                    <a:pt x="5369" y="14536"/>
                    <a:pt x="5461" y="14488"/>
                    <a:pt x="5524" y="14383"/>
                  </a:cubicBezTo>
                  <a:lnTo>
                    <a:pt x="5895" y="13704"/>
                  </a:lnTo>
                  <a:lnTo>
                    <a:pt x="6543" y="13704"/>
                  </a:lnTo>
                  <a:lnTo>
                    <a:pt x="6944" y="14383"/>
                  </a:lnTo>
                  <a:cubicBezTo>
                    <a:pt x="6986" y="14488"/>
                    <a:pt x="7086" y="14536"/>
                    <a:pt x="7184" y="14536"/>
                  </a:cubicBezTo>
                  <a:cubicBezTo>
                    <a:pt x="7230" y="14536"/>
                    <a:pt x="7275" y="14526"/>
                    <a:pt x="7314" y="14506"/>
                  </a:cubicBezTo>
                  <a:lnTo>
                    <a:pt x="8796" y="13642"/>
                  </a:lnTo>
                  <a:cubicBezTo>
                    <a:pt x="8919" y="13549"/>
                    <a:pt x="8981" y="13395"/>
                    <a:pt x="8888" y="13272"/>
                  </a:cubicBezTo>
                  <a:lnTo>
                    <a:pt x="8487" y="12531"/>
                  </a:lnTo>
                  <a:cubicBezTo>
                    <a:pt x="8611" y="12377"/>
                    <a:pt x="8703" y="12191"/>
                    <a:pt x="8796" y="11975"/>
                  </a:cubicBezTo>
                  <a:lnTo>
                    <a:pt x="9629" y="11975"/>
                  </a:lnTo>
                  <a:cubicBezTo>
                    <a:pt x="9783" y="11975"/>
                    <a:pt x="9907" y="11852"/>
                    <a:pt x="9907" y="11698"/>
                  </a:cubicBezTo>
                  <a:lnTo>
                    <a:pt x="9907" y="11142"/>
                  </a:lnTo>
                  <a:lnTo>
                    <a:pt x="11604" y="11142"/>
                  </a:lnTo>
                  <a:cubicBezTo>
                    <a:pt x="12067" y="11111"/>
                    <a:pt x="12438" y="10741"/>
                    <a:pt x="12468" y="10278"/>
                  </a:cubicBezTo>
                  <a:lnTo>
                    <a:pt x="12468" y="865"/>
                  </a:lnTo>
                  <a:cubicBezTo>
                    <a:pt x="12468" y="371"/>
                    <a:pt x="12067" y="1"/>
                    <a:pt x="1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5" name="Google Shape;13865;p26"/>
            <p:cNvSpPr/>
            <p:nvPr/>
          </p:nvSpPr>
          <p:spPr>
            <a:xfrm>
              <a:off x="7814000" y="3184775"/>
              <a:ext cx="184425" cy="14675"/>
            </a:xfrm>
            <a:custGeom>
              <a:avLst/>
              <a:gdLst/>
              <a:ahLst/>
              <a:cxnLst/>
              <a:rect l="l" t="t" r="r" b="b"/>
              <a:pathLst>
                <a:path w="7377" h="587" extrusionOk="0">
                  <a:moveTo>
                    <a:pt x="278" y="0"/>
                  </a:moveTo>
                  <a:cubicBezTo>
                    <a:pt x="124" y="0"/>
                    <a:pt x="1" y="124"/>
                    <a:pt x="1" y="278"/>
                  </a:cubicBezTo>
                  <a:cubicBezTo>
                    <a:pt x="1" y="432"/>
                    <a:pt x="124" y="587"/>
                    <a:pt x="278" y="587"/>
                  </a:cubicBezTo>
                  <a:lnTo>
                    <a:pt x="7099" y="587"/>
                  </a:lnTo>
                  <a:cubicBezTo>
                    <a:pt x="7253" y="587"/>
                    <a:pt x="7377" y="432"/>
                    <a:pt x="7377" y="278"/>
                  </a:cubicBezTo>
                  <a:cubicBezTo>
                    <a:pt x="7377" y="124"/>
                    <a:pt x="7253" y="0"/>
                    <a:pt x="7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6" name="Google Shape;13866;p26"/>
            <p:cNvSpPr/>
            <p:nvPr/>
          </p:nvSpPr>
          <p:spPr>
            <a:xfrm>
              <a:off x="7898875" y="31421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304" y="1"/>
                  </a:moveTo>
                  <a:cubicBezTo>
                    <a:pt x="150" y="1"/>
                    <a:pt x="1" y="113"/>
                    <a:pt x="1" y="285"/>
                  </a:cubicBezTo>
                  <a:cubicBezTo>
                    <a:pt x="1" y="439"/>
                    <a:pt x="124" y="562"/>
                    <a:pt x="278" y="562"/>
                  </a:cubicBezTo>
                  <a:cubicBezTo>
                    <a:pt x="556" y="562"/>
                    <a:pt x="679" y="254"/>
                    <a:pt x="494" y="69"/>
                  </a:cubicBezTo>
                  <a:cubicBezTo>
                    <a:pt x="438" y="22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7" name="Google Shape;13867;p26"/>
            <p:cNvSpPr/>
            <p:nvPr/>
          </p:nvSpPr>
          <p:spPr>
            <a:xfrm>
              <a:off x="7788800" y="3142300"/>
              <a:ext cx="92350" cy="14750"/>
            </a:xfrm>
            <a:custGeom>
              <a:avLst/>
              <a:gdLst/>
              <a:ahLst/>
              <a:cxnLst/>
              <a:rect l="l" t="t" r="r" b="b"/>
              <a:pathLst>
                <a:path w="3694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2" y="589"/>
                    <a:pt x="412" y="589"/>
                    <a:pt x="422" y="588"/>
                  </a:cubicBezTo>
                  <a:lnTo>
                    <a:pt x="3416" y="588"/>
                  </a:lnTo>
                  <a:cubicBezTo>
                    <a:pt x="3570" y="588"/>
                    <a:pt x="3694" y="465"/>
                    <a:pt x="3694" y="311"/>
                  </a:cubicBezTo>
                  <a:cubicBezTo>
                    <a:pt x="3694" y="125"/>
                    <a:pt x="3570" y="2"/>
                    <a:pt x="3416" y="2"/>
                  </a:cubicBezTo>
                  <a:lnTo>
                    <a:pt x="422" y="2"/>
                  </a:lnTo>
                  <a:cubicBezTo>
                    <a:pt x="412" y="1"/>
                    <a:pt x="402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68" name="Google Shape;13868;p26"/>
            <p:cNvSpPr/>
            <p:nvPr/>
          </p:nvSpPr>
          <p:spPr>
            <a:xfrm>
              <a:off x="7927875" y="3142225"/>
              <a:ext cx="94800" cy="14125"/>
            </a:xfrm>
            <a:custGeom>
              <a:avLst/>
              <a:gdLst/>
              <a:ahLst/>
              <a:cxnLst/>
              <a:rect l="l" t="t" r="r" b="b"/>
              <a:pathLst>
                <a:path w="3792" h="565" extrusionOk="0">
                  <a:moveTo>
                    <a:pt x="360" y="1"/>
                  </a:moveTo>
                  <a:cubicBezTo>
                    <a:pt x="0" y="1"/>
                    <a:pt x="0" y="564"/>
                    <a:pt x="360" y="564"/>
                  </a:cubicBezTo>
                  <a:cubicBezTo>
                    <a:pt x="378" y="564"/>
                    <a:pt x="396" y="563"/>
                    <a:pt x="414" y="560"/>
                  </a:cubicBezTo>
                  <a:lnTo>
                    <a:pt x="3377" y="560"/>
                  </a:lnTo>
                  <a:cubicBezTo>
                    <a:pt x="3396" y="563"/>
                    <a:pt x="3414" y="564"/>
                    <a:pt x="3431" y="564"/>
                  </a:cubicBezTo>
                  <a:cubicBezTo>
                    <a:pt x="3791" y="564"/>
                    <a:pt x="3791" y="1"/>
                    <a:pt x="3431" y="1"/>
                  </a:cubicBezTo>
                  <a:cubicBezTo>
                    <a:pt x="3414" y="1"/>
                    <a:pt x="3396" y="2"/>
                    <a:pt x="3377" y="5"/>
                  </a:cubicBezTo>
                  <a:lnTo>
                    <a:pt x="414" y="5"/>
                  </a:lnTo>
                  <a:cubicBezTo>
                    <a:pt x="396" y="2"/>
                    <a:pt x="378" y="1"/>
                    <a:pt x="3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69" name="Google Shape;13869;p26"/>
          <p:cNvGrpSpPr/>
          <p:nvPr/>
        </p:nvGrpSpPr>
        <p:grpSpPr>
          <a:xfrm>
            <a:off x="9270867" y="5267334"/>
            <a:ext cx="494867" cy="484833"/>
            <a:chOff x="7724500" y="3602750"/>
            <a:chExt cx="371150" cy="363625"/>
          </a:xfrm>
        </p:grpSpPr>
        <p:sp>
          <p:nvSpPr>
            <p:cNvPr id="13870" name="Google Shape;13870;p26"/>
            <p:cNvSpPr/>
            <p:nvPr/>
          </p:nvSpPr>
          <p:spPr>
            <a:xfrm>
              <a:off x="7724500" y="3602750"/>
              <a:ext cx="371150" cy="363625"/>
            </a:xfrm>
            <a:custGeom>
              <a:avLst/>
              <a:gdLst/>
              <a:ahLst/>
              <a:cxnLst/>
              <a:rect l="l" t="t" r="r" b="b"/>
              <a:pathLst>
                <a:path w="14846" h="14545" extrusionOk="0">
                  <a:moveTo>
                    <a:pt x="12562" y="687"/>
                  </a:moveTo>
                  <a:lnTo>
                    <a:pt x="13364" y="1490"/>
                  </a:lnTo>
                  <a:lnTo>
                    <a:pt x="12562" y="2292"/>
                  </a:lnTo>
                  <a:lnTo>
                    <a:pt x="11759" y="1490"/>
                  </a:lnTo>
                  <a:lnTo>
                    <a:pt x="12562" y="687"/>
                  </a:lnTo>
                  <a:close/>
                  <a:moveTo>
                    <a:pt x="1136" y="5664"/>
                  </a:moveTo>
                  <a:cubicBezTo>
                    <a:pt x="1421" y="5664"/>
                    <a:pt x="1698" y="5891"/>
                    <a:pt x="1698" y="6243"/>
                  </a:cubicBezTo>
                  <a:cubicBezTo>
                    <a:pt x="1698" y="6551"/>
                    <a:pt x="1451" y="6798"/>
                    <a:pt x="1143" y="6798"/>
                  </a:cubicBezTo>
                  <a:cubicBezTo>
                    <a:pt x="618" y="6798"/>
                    <a:pt x="371" y="6181"/>
                    <a:pt x="741" y="5841"/>
                  </a:cubicBezTo>
                  <a:cubicBezTo>
                    <a:pt x="853" y="5719"/>
                    <a:pt x="996" y="5664"/>
                    <a:pt x="1136" y="5664"/>
                  </a:cubicBezTo>
                  <a:close/>
                  <a:moveTo>
                    <a:pt x="13403" y="5664"/>
                  </a:moveTo>
                  <a:cubicBezTo>
                    <a:pt x="13690" y="5664"/>
                    <a:pt x="13960" y="5891"/>
                    <a:pt x="13981" y="6243"/>
                  </a:cubicBezTo>
                  <a:cubicBezTo>
                    <a:pt x="13981" y="6551"/>
                    <a:pt x="13703" y="6798"/>
                    <a:pt x="13395" y="6798"/>
                  </a:cubicBezTo>
                  <a:cubicBezTo>
                    <a:pt x="12901" y="6798"/>
                    <a:pt x="12623" y="6181"/>
                    <a:pt x="12994" y="5841"/>
                  </a:cubicBezTo>
                  <a:cubicBezTo>
                    <a:pt x="13116" y="5719"/>
                    <a:pt x="13261" y="5664"/>
                    <a:pt x="13403" y="5664"/>
                  </a:cubicBezTo>
                  <a:close/>
                  <a:moveTo>
                    <a:pt x="7253" y="5440"/>
                  </a:moveTo>
                  <a:lnTo>
                    <a:pt x="8087" y="6243"/>
                  </a:lnTo>
                  <a:lnTo>
                    <a:pt x="7253" y="7045"/>
                  </a:lnTo>
                  <a:lnTo>
                    <a:pt x="6451" y="6243"/>
                  </a:lnTo>
                  <a:lnTo>
                    <a:pt x="7253" y="5440"/>
                  </a:lnTo>
                  <a:close/>
                  <a:moveTo>
                    <a:pt x="1976" y="10193"/>
                  </a:moveTo>
                  <a:lnTo>
                    <a:pt x="2778" y="10995"/>
                  </a:lnTo>
                  <a:lnTo>
                    <a:pt x="1976" y="11798"/>
                  </a:lnTo>
                  <a:lnTo>
                    <a:pt x="1173" y="10995"/>
                  </a:lnTo>
                  <a:lnTo>
                    <a:pt x="1976" y="10193"/>
                  </a:lnTo>
                  <a:close/>
                  <a:moveTo>
                    <a:pt x="7562" y="8495"/>
                  </a:moveTo>
                  <a:lnTo>
                    <a:pt x="9414" y="11396"/>
                  </a:lnTo>
                  <a:cubicBezTo>
                    <a:pt x="8519" y="11952"/>
                    <a:pt x="7932" y="12909"/>
                    <a:pt x="7840" y="13958"/>
                  </a:cubicBezTo>
                  <a:lnTo>
                    <a:pt x="6698" y="13958"/>
                  </a:lnTo>
                  <a:cubicBezTo>
                    <a:pt x="6605" y="12909"/>
                    <a:pt x="6019" y="11952"/>
                    <a:pt x="5124" y="11396"/>
                  </a:cubicBezTo>
                  <a:lnTo>
                    <a:pt x="6976" y="8495"/>
                  </a:lnTo>
                  <a:lnTo>
                    <a:pt x="6976" y="10810"/>
                  </a:lnTo>
                  <a:cubicBezTo>
                    <a:pt x="7006" y="10980"/>
                    <a:pt x="7138" y="11065"/>
                    <a:pt x="7269" y="11065"/>
                  </a:cubicBezTo>
                  <a:cubicBezTo>
                    <a:pt x="7400" y="11065"/>
                    <a:pt x="7531" y="10980"/>
                    <a:pt x="7562" y="10810"/>
                  </a:cubicBezTo>
                  <a:lnTo>
                    <a:pt x="7562" y="8495"/>
                  </a:lnTo>
                  <a:close/>
                  <a:moveTo>
                    <a:pt x="12550" y="1"/>
                  </a:moveTo>
                  <a:cubicBezTo>
                    <a:pt x="12484" y="1"/>
                    <a:pt x="12423" y="24"/>
                    <a:pt x="12376" y="70"/>
                  </a:cubicBezTo>
                  <a:lnTo>
                    <a:pt x="11173" y="1274"/>
                  </a:lnTo>
                  <a:cubicBezTo>
                    <a:pt x="11111" y="1335"/>
                    <a:pt x="11080" y="1397"/>
                    <a:pt x="11080" y="1490"/>
                  </a:cubicBezTo>
                  <a:cubicBezTo>
                    <a:pt x="11080" y="1552"/>
                    <a:pt x="11111" y="1644"/>
                    <a:pt x="11173" y="1675"/>
                  </a:cubicBezTo>
                  <a:lnTo>
                    <a:pt x="12284" y="2817"/>
                  </a:lnTo>
                  <a:cubicBezTo>
                    <a:pt x="12222" y="4545"/>
                    <a:pt x="10802" y="5903"/>
                    <a:pt x="9074" y="5965"/>
                  </a:cubicBezTo>
                  <a:lnTo>
                    <a:pt x="8580" y="5965"/>
                  </a:lnTo>
                  <a:lnTo>
                    <a:pt x="7469" y="4823"/>
                  </a:lnTo>
                  <a:cubicBezTo>
                    <a:pt x="7408" y="4777"/>
                    <a:pt x="7338" y="4753"/>
                    <a:pt x="7269" y="4753"/>
                  </a:cubicBezTo>
                  <a:cubicBezTo>
                    <a:pt x="7199" y="4753"/>
                    <a:pt x="7130" y="4777"/>
                    <a:pt x="7068" y="4823"/>
                  </a:cubicBezTo>
                  <a:lnTo>
                    <a:pt x="5957" y="5965"/>
                  </a:lnTo>
                  <a:lnTo>
                    <a:pt x="2254" y="5965"/>
                  </a:lnTo>
                  <a:cubicBezTo>
                    <a:pt x="2101" y="5381"/>
                    <a:pt x="1628" y="5110"/>
                    <a:pt x="1156" y="5110"/>
                  </a:cubicBezTo>
                  <a:cubicBezTo>
                    <a:pt x="579" y="5110"/>
                    <a:pt x="1" y="5513"/>
                    <a:pt x="1" y="6243"/>
                  </a:cubicBezTo>
                  <a:cubicBezTo>
                    <a:pt x="1" y="6972"/>
                    <a:pt x="579" y="7375"/>
                    <a:pt x="1156" y="7375"/>
                  </a:cubicBezTo>
                  <a:cubicBezTo>
                    <a:pt x="1628" y="7375"/>
                    <a:pt x="2101" y="7104"/>
                    <a:pt x="2254" y="6520"/>
                  </a:cubicBezTo>
                  <a:lnTo>
                    <a:pt x="3519" y="6520"/>
                  </a:lnTo>
                  <a:cubicBezTo>
                    <a:pt x="2439" y="7199"/>
                    <a:pt x="1760" y="8372"/>
                    <a:pt x="1729" y="9668"/>
                  </a:cubicBezTo>
                  <a:lnTo>
                    <a:pt x="587" y="10810"/>
                  </a:lnTo>
                  <a:cubicBezTo>
                    <a:pt x="525" y="10872"/>
                    <a:pt x="495" y="10934"/>
                    <a:pt x="495" y="11026"/>
                  </a:cubicBezTo>
                  <a:cubicBezTo>
                    <a:pt x="495" y="11088"/>
                    <a:pt x="525" y="11150"/>
                    <a:pt x="587" y="11211"/>
                  </a:cubicBezTo>
                  <a:lnTo>
                    <a:pt x="1791" y="12415"/>
                  </a:lnTo>
                  <a:cubicBezTo>
                    <a:pt x="1837" y="12461"/>
                    <a:pt x="1906" y="12484"/>
                    <a:pt x="1976" y="12484"/>
                  </a:cubicBezTo>
                  <a:cubicBezTo>
                    <a:pt x="2045" y="12484"/>
                    <a:pt x="2115" y="12461"/>
                    <a:pt x="2161" y="12415"/>
                  </a:cubicBezTo>
                  <a:lnTo>
                    <a:pt x="3365" y="11211"/>
                  </a:lnTo>
                  <a:cubicBezTo>
                    <a:pt x="3426" y="11150"/>
                    <a:pt x="3457" y="11088"/>
                    <a:pt x="3457" y="11026"/>
                  </a:cubicBezTo>
                  <a:cubicBezTo>
                    <a:pt x="3457" y="10934"/>
                    <a:pt x="3426" y="10872"/>
                    <a:pt x="3365" y="10810"/>
                  </a:cubicBezTo>
                  <a:lnTo>
                    <a:pt x="2254" y="9699"/>
                  </a:lnTo>
                  <a:cubicBezTo>
                    <a:pt x="2315" y="7971"/>
                    <a:pt x="3735" y="6582"/>
                    <a:pt x="5463" y="6551"/>
                  </a:cubicBezTo>
                  <a:lnTo>
                    <a:pt x="5926" y="6551"/>
                  </a:lnTo>
                  <a:lnTo>
                    <a:pt x="6914" y="7539"/>
                  </a:lnTo>
                  <a:lnTo>
                    <a:pt x="4445" y="11396"/>
                  </a:lnTo>
                  <a:cubicBezTo>
                    <a:pt x="4414" y="11458"/>
                    <a:pt x="4414" y="11520"/>
                    <a:pt x="4414" y="11612"/>
                  </a:cubicBezTo>
                  <a:cubicBezTo>
                    <a:pt x="4445" y="11705"/>
                    <a:pt x="4507" y="11767"/>
                    <a:pt x="4568" y="11798"/>
                  </a:cubicBezTo>
                  <a:cubicBezTo>
                    <a:pt x="5525" y="12230"/>
                    <a:pt x="6142" y="13217"/>
                    <a:pt x="6111" y="14267"/>
                  </a:cubicBezTo>
                  <a:cubicBezTo>
                    <a:pt x="6111" y="14421"/>
                    <a:pt x="6235" y="14544"/>
                    <a:pt x="6389" y="14544"/>
                  </a:cubicBezTo>
                  <a:lnTo>
                    <a:pt x="8087" y="14544"/>
                  </a:lnTo>
                  <a:cubicBezTo>
                    <a:pt x="8241" y="14544"/>
                    <a:pt x="8395" y="14421"/>
                    <a:pt x="8395" y="14267"/>
                  </a:cubicBezTo>
                  <a:cubicBezTo>
                    <a:pt x="8364" y="13217"/>
                    <a:pt x="8982" y="12230"/>
                    <a:pt x="9938" y="11798"/>
                  </a:cubicBezTo>
                  <a:cubicBezTo>
                    <a:pt x="10000" y="11767"/>
                    <a:pt x="10062" y="11705"/>
                    <a:pt x="10062" y="11612"/>
                  </a:cubicBezTo>
                  <a:cubicBezTo>
                    <a:pt x="10093" y="11520"/>
                    <a:pt x="10093" y="11458"/>
                    <a:pt x="10031" y="11396"/>
                  </a:cubicBezTo>
                  <a:lnTo>
                    <a:pt x="7562" y="7539"/>
                  </a:lnTo>
                  <a:lnTo>
                    <a:pt x="8549" y="6551"/>
                  </a:lnTo>
                  <a:lnTo>
                    <a:pt x="12284" y="6551"/>
                  </a:lnTo>
                  <a:cubicBezTo>
                    <a:pt x="12413" y="7086"/>
                    <a:pt x="12894" y="7389"/>
                    <a:pt x="13379" y="7389"/>
                  </a:cubicBezTo>
                  <a:cubicBezTo>
                    <a:pt x="13706" y="7389"/>
                    <a:pt x="14035" y="7251"/>
                    <a:pt x="14259" y="6952"/>
                  </a:cubicBezTo>
                  <a:cubicBezTo>
                    <a:pt x="14845" y="6212"/>
                    <a:pt x="14321" y="5131"/>
                    <a:pt x="13364" y="5131"/>
                  </a:cubicBezTo>
                  <a:lnTo>
                    <a:pt x="13395" y="5101"/>
                  </a:lnTo>
                  <a:cubicBezTo>
                    <a:pt x="12870" y="5101"/>
                    <a:pt x="12438" y="5440"/>
                    <a:pt x="12315" y="5965"/>
                  </a:cubicBezTo>
                  <a:lnTo>
                    <a:pt x="11018" y="5965"/>
                  </a:lnTo>
                  <a:cubicBezTo>
                    <a:pt x="11296" y="5780"/>
                    <a:pt x="11512" y="5594"/>
                    <a:pt x="11728" y="5378"/>
                  </a:cubicBezTo>
                  <a:cubicBezTo>
                    <a:pt x="12407" y="4699"/>
                    <a:pt x="12808" y="3774"/>
                    <a:pt x="12839" y="2817"/>
                  </a:cubicBezTo>
                  <a:lnTo>
                    <a:pt x="13950" y="1675"/>
                  </a:lnTo>
                  <a:cubicBezTo>
                    <a:pt x="14012" y="1644"/>
                    <a:pt x="14043" y="1552"/>
                    <a:pt x="14043" y="1490"/>
                  </a:cubicBezTo>
                  <a:cubicBezTo>
                    <a:pt x="14043" y="1397"/>
                    <a:pt x="14012" y="1335"/>
                    <a:pt x="13950" y="1274"/>
                  </a:cubicBezTo>
                  <a:lnTo>
                    <a:pt x="12747" y="70"/>
                  </a:lnTo>
                  <a:cubicBezTo>
                    <a:pt x="12685" y="24"/>
                    <a:pt x="12616" y="1"/>
                    <a:pt x="12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71" name="Google Shape;13871;p26"/>
            <p:cNvSpPr/>
            <p:nvPr/>
          </p:nvSpPr>
          <p:spPr>
            <a:xfrm>
              <a:off x="7897700" y="3897900"/>
              <a:ext cx="16625" cy="14175"/>
            </a:xfrm>
            <a:custGeom>
              <a:avLst/>
              <a:gdLst/>
              <a:ahLst/>
              <a:cxnLst/>
              <a:rect l="l" t="t" r="r" b="b"/>
              <a:pathLst>
                <a:path w="665" h="567" extrusionOk="0">
                  <a:moveTo>
                    <a:pt x="343" y="1"/>
                  </a:moveTo>
                  <a:cubicBezTo>
                    <a:pt x="162" y="1"/>
                    <a:pt x="1" y="186"/>
                    <a:pt x="78" y="393"/>
                  </a:cubicBezTo>
                  <a:cubicBezTo>
                    <a:pt x="126" y="504"/>
                    <a:pt x="240" y="567"/>
                    <a:pt x="351" y="567"/>
                  </a:cubicBezTo>
                  <a:cubicBezTo>
                    <a:pt x="456" y="567"/>
                    <a:pt x="558" y="512"/>
                    <a:pt x="603" y="393"/>
                  </a:cubicBezTo>
                  <a:cubicBezTo>
                    <a:pt x="665" y="269"/>
                    <a:pt x="603" y="84"/>
                    <a:pt x="449" y="23"/>
                  </a:cubicBezTo>
                  <a:cubicBezTo>
                    <a:pt x="414" y="8"/>
                    <a:pt x="378" y="1"/>
                    <a:pt x="3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872" name="Google Shape;13872;p26"/>
          <p:cNvGrpSpPr/>
          <p:nvPr/>
        </p:nvGrpSpPr>
        <p:grpSpPr>
          <a:xfrm>
            <a:off x="10305292" y="5267967"/>
            <a:ext cx="484533" cy="483567"/>
            <a:chOff x="975800" y="1925575"/>
            <a:chExt cx="363400" cy="362675"/>
          </a:xfrm>
        </p:grpSpPr>
        <p:sp>
          <p:nvSpPr>
            <p:cNvPr id="13873" name="Google Shape;13873;p26"/>
            <p:cNvSpPr/>
            <p:nvPr/>
          </p:nvSpPr>
          <p:spPr>
            <a:xfrm>
              <a:off x="975800" y="1925575"/>
              <a:ext cx="363400" cy="362675"/>
            </a:xfrm>
            <a:custGeom>
              <a:avLst/>
              <a:gdLst/>
              <a:ahLst/>
              <a:cxnLst/>
              <a:rect l="l" t="t" r="r" b="b"/>
              <a:pathLst>
                <a:path w="14536" h="14507" extrusionOk="0">
                  <a:moveTo>
                    <a:pt x="11106" y="480"/>
                  </a:moveTo>
                  <a:cubicBezTo>
                    <a:pt x="11627" y="480"/>
                    <a:pt x="12144" y="835"/>
                    <a:pt x="12098" y="1545"/>
                  </a:cubicBezTo>
                  <a:lnTo>
                    <a:pt x="12098" y="4230"/>
                  </a:lnTo>
                  <a:lnTo>
                    <a:pt x="10092" y="4230"/>
                  </a:lnTo>
                  <a:lnTo>
                    <a:pt x="10092" y="1545"/>
                  </a:lnTo>
                  <a:cubicBezTo>
                    <a:pt x="10061" y="835"/>
                    <a:pt x="10586" y="480"/>
                    <a:pt x="11106" y="480"/>
                  </a:cubicBezTo>
                  <a:close/>
                  <a:moveTo>
                    <a:pt x="9907" y="527"/>
                  </a:moveTo>
                  <a:cubicBezTo>
                    <a:pt x="9660" y="804"/>
                    <a:pt x="9536" y="1175"/>
                    <a:pt x="9536" y="1545"/>
                  </a:cubicBezTo>
                  <a:lnTo>
                    <a:pt x="9536" y="7501"/>
                  </a:lnTo>
                  <a:cubicBezTo>
                    <a:pt x="9490" y="8119"/>
                    <a:pt x="9012" y="8427"/>
                    <a:pt x="8537" y="8427"/>
                  </a:cubicBezTo>
                  <a:cubicBezTo>
                    <a:pt x="8063" y="8427"/>
                    <a:pt x="7592" y="8119"/>
                    <a:pt x="7561" y="7501"/>
                  </a:cubicBezTo>
                  <a:lnTo>
                    <a:pt x="7561" y="7069"/>
                  </a:lnTo>
                  <a:cubicBezTo>
                    <a:pt x="7561" y="6915"/>
                    <a:pt x="7407" y="6791"/>
                    <a:pt x="7253" y="6791"/>
                  </a:cubicBezTo>
                  <a:lnTo>
                    <a:pt x="4135" y="6791"/>
                  </a:lnTo>
                  <a:lnTo>
                    <a:pt x="4135" y="1545"/>
                  </a:lnTo>
                  <a:cubicBezTo>
                    <a:pt x="4135" y="989"/>
                    <a:pt x="4598" y="527"/>
                    <a:pt x="5123" y="527"/>
                  </a:cubicBezTo>
                  <a:close/>
                  <a:moveTo>
                    <a:pt x="6975" y="7347"/>
                  </a:moveTo>
                  <a:lnTo>
                    <a:pt x="6975" y="7501"/>
                  </a:lnTo>
                  <a:cubicBezTo>
                    <a:pt x="6975" y="7841"/>
                    <a:pt x="7098" y="8211"/>
                    <a:pt x="7345" y="8489"/>
                  </a:cubicBezTo>
                  <a:lnTo>
                    <a:pt x="3426" y="8489"/>
                  </a:lnTo>
                  <a:cubicBezTo>
                    <a:pt x="2901" y="8489"/>
                    <a:pt x="2438" y="8026"/>
                    <a:pt x="2438" y="7501"/>
                  </a:cubicBezTo>
                  <a:lnTo>
                    <a:pt x="2438" y="7347"/>
                  </a:lnTo>
                  <a:close/>
                  <a:moveTo>
                    <a:pt x="13672" y="3088"/>
                  </a:moveTo>
                  <a:cubicBezTo>
                    <a:pt x="13826" y="3088"/>
                    <a:pt x="13950" y="3211"/>
                    <a:pt x="13950" y="3366"/>
                  </a:cubicBezTo>
                  <a:lnTo>
                    <a:pt x="13950" y="10186"/>
                  </a:lnTo>
                  <a:lnTo>
                    <a:pt x="8549" y="10186"/>
                  </a:lnTo>
                  <a:cubicBezTo>
                    <a:pt x="8148" y="10186"/>
                    <a:pt x="8148" y="10773"/>
                    <a:pt x="8549" y="10773"/>
                  </a:cubicBezTo>
                  <a:lnTo>
                    <a:pt x="13980" y="10773"/>
                  </a:lnTo>
                  <a:lnTo>
                    <a:pt x="13980" y="11791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773"/>
                  </a:lnTo>
                  <a:lnTo>
                    <a:pt x="5987" y="10773"/>
                  </a:lnTo>
                  <a:cubicBezTo>
                    <a:pt x="6358" y="10773"/>
                    <a:pt x="6358" y="10217"/>
                    <a:pt x="5987" y="10217"/>
                  </a:cubicBezTo>
                  <a:lnTo>
                    <a:pt x="586" y="10217"/>
                  </a:lnTo>
                  <a:lnTo>
                    <a:pt x="586" y="3366"/>
                  </a:lnTo>
                  <a:cubicBezTo>
                    <a:pt x="586" y="3211"/>
                    <a:pt x="710" y="3088"/>
                    <a:pt x="864" y="3088"/>
                  </a:cubicBezTo>
                  <a:lnTo>
                    <a:pt x="3580" y="3088"/>
                  </a:lnTo>
                  <a:lnTo>
                    <a:pt x="3580" y="6791"/>
                  </a:lnTo>
                  <a:lnTo>
                    <a:pt x="2160" y="6791"/>
                  </a:lnTo>
                  <a:cubicBezTo>
                    <a:pt x="2006" y="6791"/>
                    <a:pt x="1883" y="6915"/>
                    <a:pt x="1883" y="7069"/>
                  </a:cubicBezTo>
                  <a:lnTo>
                    <a:pt x="1883" y="7501"/>
                  </a:lnTo>
                  <a:cubicBezTo>
                    <a:pt x="1883" y="8335"/>
                    <a:pt x="2562" y="9044"/>
                    <a:pt x="3426" y="9044"/>
                  </a:cubicBezTo>
                  <a:lnTo>
                    <a:pt x="8549" y="9044"/>
                  </a:lnTo>
                  <a:cubicBezTo>
                    <a:pt x="9413" y="9044"/>
                    <a:pt x="10092" y="8365"/>
                    <a:pt x="10092" y="7501"/>
                  </a:cubicBezTo>
                  <a:lnTo>
                    <a:pt x="10092" y="4785"/>
                  </a:lnTo>
                  <a:lnTo>
                    <a:pt x="12376" y="4785"/>
                  </a:lnTo>
                  <a:cubicBezTo>
                    <a:pt x="12530" y="4785"/>
                    <a:pt x="12653" y="4662"/>
                    <a:pt x="12653" y="4508"/>
                  </a:cubicBezTo>
                  <a:lnTo>
                    <a:pt x="12653" y="3088"/>
                  </a:lnTo>
                  <a:close/>
                  <a:moveTo>
                    <a:pt x="8672" y="12624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24"/>
                  </a:lnTo>
                  <a:close/>
                  <a:moveTo>
                    <a:pt x="11163" y="1"/>
                  </a:moveTo>
                  <a:cubicBezTo>
                    <a:pt x="11145" y="1"/>
                    <a:pt x="11128" y="1"/>
                    <a:pt x="11110" y="2"/>
                  </a:cubicBezTo>
                  <a:lnTo>
                    <a:pt x="5154" y="2"/>
                  </a:lnTo>
                  <a:cubicBezTo>
                    <a:pt x="4290" y="2"/>
                    <a:pt x="3580" y="681"/>
                    <a:pt x="3580" y="1545"/>
                  </a:cubicBezTo>
                  <a:lnTo>
                    <a:pt x="3580" y="2533"/>
                  </a:lnTo>
                  <a:lnTo>
                    <a:pt x="864" y="2533"/>
                  </a:lnTo>
                  <a:cubicBezTo>
                    <a:pt x="370" y="2533"/>
                    <a:pt x="0" y="2903"/>
                    <a:pt x="0" y="3366"/>
                  </a:cubicBezTo>
                  <a:lnTo>
                    <a:pt x="0" y="11791"/>
                  </a:lnTo>
                  <a:cubicBezTo>
                    <a:pt x="0" y="12254"/>
                    <a:pt x="370" y="12624"/>
                    <a:pt x="864" y="12624"/>
                  </a:cubicBezTo>
                  <a:lnTo>
                    <a:pt x="5277" y="12624"/>
                  </a:lnTo>
                  <a:lnTo>
                    <a:pt x="5277" y="13951"/>
                  </a:lnTo>
                  <a:lnTo>
                    <a:pt x="3858" y="13951"/>
                  </a:lnTo>
                  <a:cubicBezTo>
                    <a:pt x="3844" y="13949"/>
                    <a:pt x="3831" y="13947"/>
                    <a:pt x="3818" y="13947"/>
                  </a:cubicBezTo>
                  <a:cubicBezTo>
                    <a:pt x="3683" y="13947"/>
                    <a:pt x="3580" y="14088"/>
                    <a:pt x="3580" y="14229"/>
                  </a:cubicBezTo>
                  <a:cubicBezTo>
                    <a:pt x="3580" y="14383"/>
                    <a:pt x="3703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88"/>
                    <a:pt x="10853" y="13947"/>
                    <a:pt x="10718" y="13947"/>
                  </a:cubicBezTo>
                  <a:cubicBezTo>
                    <a:pt x="10705" y="13947"/>
                    <a:pt x="10692" y="13949"/>
                    <a:pt x="10678" y="13951"/>
                  </a:cubicBezTo>
                  <a:lnTo>
                    <a:pt x="9259" y="13951"/>
                  </a:lnTo>
                  <a:lnTo>
                    <a:pt x="9259" y="12624"/>
                  </a:lnTo>
                  <a:lnTo>
                    <a:pt x="13672" y="12624"/>
                  </a:lnTo>
                  <a:cubicBezTo>
                    <a:pt x="14166" y="12624"/>
                    <a:pt x="14536" y="12254"/>
                    <a:pt x="14536" y="11791"/>
                  </a:cubicBezTo>
                  <a:lnTo>
                    <a:pt x="14536" y="3366"/>
                  </a:lnTo>
                  <a:cubicBezTo>
                    <a:pt x="14536" y="2903"/>
                    <a:pt x="14166" y="2533"/>
                    <a:pt x="13672" y="2533"/>
                  </a:cubicBezTo>
                  <a:lnTo>
                    <a:pt x="12653" y="2533"/>
                  </a:lnTo>
                  <a:lnTo>
                    <a:pt x="12653" y="1545"/>
                  </a:lnTo>
                  <a:cubicBezTo>
                    <a:pt x="12653" y="699"/>
                    <a:pt x="11973" y="1"/>
                    <a:pt x="1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74" name="Google Shape;13874;p26"/>
            <p:cNvSpPr/>
            <p:nvPr/>
          </p:nvSpPr>
          <p:spPr>
            <a:xfrm>
              <a:off x="1105400" y="1967275"/>
              <a:ext cx="82600" cy="14675"/>
            </a:xfrm>
            <a:custGeom>
              <a:avLst/>
              <a:gdLst/>
              <a:ahLst/>
              <a:cxnLst/>
              <a:rect l="l" t="t" r="r" b="b"/>
              <a:pathLst>
                <a:path w="3304" h="587" extrusionOk="0">
                  <a:moveTo>
                    <a:pt x="371" y="0"/>
                  </a:moveTo>
                  <a:cubicBezTo>
                    <a:pt x="1" y="0"/>
                    <a:pt x="1" y="587"/>
                    <a:pt x="371" y="587"/>
                  </a:cubicBezTo>
                  <a:lnTo>
                    <a:pt x="2933" y="587"/>
                  </a:lnTo>
                  <a:cubicBezTo>
                    <a:pt x="3303" y="587"/>
                    <a:pt x="3303" y="0"/>
                    <a:pt x="29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75" name="Google Shape;13875;p26"/>
            <p:cNvSpPr/>
            <p:nvPr/>
          </p:nvSpPr>
          <p:spPr>
            <a:xfrm>
              <a:off x="1104100" y="2009675"/>
              <a:ext cx="84425" cy="14750"/>
            </a:xfrm>
            <a:custGeom>
              <a:avLst/>
              <a:gdLst/>
              <a:ahLst/>
              <a:cxnLst/>
              <a:rect l="l" t="t" r="r" b="b"/>
              <a:pathLst>
                <a:path w="3377" h="590" extrusionOk="0">
                  <a:moveTo>
                    <a:pt x="394" y="1"/>
                  </a:moveTo>
                  <a:cubicBezTo>
                    <a:pt x="1" y="1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4" y="589"/>
                    <a:pt x="3003" y="589"/>
                    <a:pt x="3012" y="589"/>
                  </a:cubicBezTo>
                  <a:cubicBezTo>
                    <a:pt x="3377" y="589"/>
                    <a:pt x="3377" y="1"/>
                    <a:pt x="3012" y="1"/>
                  </a:cubicBezTo>
                  <a:cubicBezTo>
                    <a:pt x="3003" y="1"/>
                    <a:pt x="2994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76" name="Google Shape;13876;p26"/>
            <p:cNvSpPr/>
            <p:nvPr/>
          </p:nvSpPr>
          <p:spPr>
            <a:xfrm>
              <a:off x="1104125" y="2052800"/>
              <a:ext cx="84400" cy="14050"/>
            </a:xfrm>
            <a:custGeom>
              <a:avLst/>
              <a:gdLst/>
              <a:ahLst/>
              <a:cxnLst/>
              <a:rect l="l" t="t" r="r" b="b"/>
              <a:pathLst>
                <a:path w="3376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984" y="561"/>
                  </a:lnTo>
                  <a:cubicBezTo>
                    <a:pt x="2993" y="561"/>
                    <a:pt x="3002" y="562"/>
                    <a:pt x="3011" y="562"/>
                  </a:cubicBezTo>
                  <a:cubicBezTo>
                    <a:pt x="3367" y="562"/>
                    <a:pt x="3376" y="1"/>
                    <a:pt x="3036" y="1"/>
                  </a:cubicBezTo>
                  <a:cubicBezTo>
                    <a:pt x="3019" y="1"/>
                    <a:pt x="3002" y="2"/>
                    <a:pt x="2984" y="5"/>
                  </a:cubicBezTo>
                  <a:lnTo>
                    <a:pt x="422" y="5"/>
                  </a:lnTo>
                  <a:cubicBezTo>
                    <a:pt x="402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77" name="Google Shape;13877;p26"/>
            <p:cNvSpPr/>
            <p:nvPr/>
          </p:nvSpPr>
          <p:spPr>
            <a:xfrm>
              <a:off x="1147850" y="218022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878" name="Google Shape;13878;p26"/>
          <p:cNvSpPr txBox="1"/>
          <p:nvPr/>
        </p:nvSpPr>
        <p:spPr>
          <a:xfrm>
            <a:off x="1397800" y="1544867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2133" kern="0" dirty="0">
                <a:cs typeface="B Nazanin" panose="00000700000000000000" pitchFamily="2" charset="-78"/>
                <a:sym typeface="Arial"/>
              </a:rPr>
              <a:t>اهداف و نتایج</a:t>
            </a:r>
            <a:endParaRPr sz="2133" kern="0" dirty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879" name="Google Shape;13879;p26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390418" y="2357055"/>
            <a:ext cx="483263" cy="472819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3388878" y="2357009"/>
            <a:ext cx="475649" cy="470985"/>
            <a:chOff x="3192838" y="1931233"/>
            <a:chExt cx="298300" cy="295375"/>
          </a:xfrm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4363871" y="2355215"/>
            <a:ext cx="456675" cy="473736"/>
            <a:chOff x="3676863" y="1930108"/>
            <a:chExt cx="286400" cy="297100"/>
          </a:xfrm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2396782" y="2354099"/>
            <a:ext cx="476607" cy="474852"/>
            <a:chOff x="2698088" y="1929408"/>
            <a:chExt cx="298900" cy="297800"/>
          </a:xfrm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6430660" y="2356132"/>
            <a:ext cx="384521" cy="472979"/>
            <a:chOff x="4718163" y="1930683"/>
            <a:chExt cx="241150" cy="296625"/>
          </a:xfrm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7355346" y="2354257"/>
            <a:ext cx="474692" cy="473736"/>
            <a:chOff x="5170638" y="1929508"/>
            <a:chExt cx="297700" cy="297100"/>
          </a:xfrm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8365459" y="2356133"/>
            <a:ext cx="474692" cy="471863"/>
            <a:chOff x="5676688" y="1930683"/>
            <a:chExt cx="297700" cy="295925"/>
          </a:xfrm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9379291" y="2358011"/>
            <a:ext cx="403496" cy="476607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10323061" y="2357088"/>
            <a:ext cx="472819" cy="473776"/>
            <a:chOff x="6649513" y="1931283"/>
            <a:chExt cx="296525" cy="297125"/>
          </a:xfrm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10320192" y="3055813"/>
            <a:ext cx="475689" cy="472779"/>
            <a:chOff x="6647713" y="2369483"/>
            <a:chExt cx="298325" cy="296500"/>
          </a:xfrm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9343323" y="3055813"/>
            <a:ext cx="473736" cy="472779"/>
            <a:chOff x="6162513" y="2369483"/>
            <a:chExt cx="297100" cy="296500"/>
          </a:xfrm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8364503" y="3056729"/>
            <a:ext cx="474692" cy="472819"/>
            <a:chOff x="5676088" y="2370058"/>
            <a:chExt cx="297700" cy="296525"/>
          </a:xfrm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7352475" y="3056729"/>
            <a:ext cx="474732" cy="473776"/>
            <a:chOff x="5168838" y="2370058"/>
            <a:chExt cx="297725" cy="297125"/>
          </a:xfrm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6360380" y="3141241"/>
            <a:ext cx="473776" cy="303799"/>
            <a:chOff x="4674088" y="2423058"/>
            <a:chExt cx="297125" cy="190525"/>
          </a:xfrm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5450807" y="3437219"/>
            <a:ext cx="14311" cy="24875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5758419" y="339277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5758419" y="3429766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5758419" y="335478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5758419" y="3317750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5758419" y="3281675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5758419" y="3244682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5697667" y="3455397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5697667" y="3381371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5697667" y="341744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5697667" y="334529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5514429" y="3363314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5514429" y="3289289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5514429" y="3326321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5514429" y="340130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5514429" y="343833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5682481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5755589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5431833" y="3144985"/>
            <a:ext cx="23799" cy="14271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5718555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5468865" y="3144985"/>
            <a:ext cx="23759" cy="14271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5644491" y="3144985"/>
            <a:ext cx="24755" cy="14271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5505897" y="3144985"/>
            <a:ext cx="24715" cy="14271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5846715" y="3126010"/>
            <a:ext cx="52261" cy="52261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5431832" y="3096591"/>
            <a:ext cx="394965" cy="330387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5865690" y="3294033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5865690" y="3220923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5865690" y="3331065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5865690" y="325795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5865690" y="3406047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5865690" y="3443079"/>
            <a:ext cx="14271" cy="2375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5865690" y="3368058"/>
            <a:ext cx="14271" cy="2379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5363507" y="3056688"/>
            <a:ext cx="474692" cy="473776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4327795" y="3054777"/>
            <a:ext cx="482307" cy="478559"/>
            <a:chOff x="3654238" y="2368833"/>
            <a:chExt cx="302475" cy="300125"/>
          </a:xfrm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3392665" y="3054736"/>
            <a:ext cx="470905" cy="473776"/>
            <a:chOff x="3195213" y="2368808"/>
            <a:chExt cx="295325" cy="297125"/>
          </a:xfrm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2374938" y="3055813"/>
            <a:ext cx="490877" cy="473736"/>
            <a:chOff x="2684388" y="2369483"/>
            <a:chExt cx="307850" cy="297100"/>
          </a:xfrm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390418" y="3056569"/>
            <a:ext cx="474692" cy="473895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388542" y="3781088"/>
            <a:ext cx="475689" cy="475649"/>
            <a:chOff x="2193213" y="2824333"/>
            <a:chExt cx="298325" cy="298300"/>
          </a:xfrm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2367316" y="3779123"/>
            <a:ext cx="482307" cy="472819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3390791" y="3782004"/>
            <a:ext cx="474692" cy="475649"/>
            <a:chOff x="3194038" y="2824908"/>
            <a:chExt cx="297700" cy="298300"/>
          </a:xfrm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4311651" y="3781764"/>
            <a:ext cx="493708" cy="475928"/>
            <a:chOff x="3644113" y="2824758"/>
            <a:chExt cx="309625" cy="298475"/>
          </a:xfrm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5363581" y="3782003"/>
            <a:ext cx="474692" cy="469989"/>
            <a:chOff x="4176388" y="2824908"/>
            <a:chExt cx="297700" cy="294750"/>
          </a:xfrm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6359463" y="3778296"/>
            <a:ext cx="474692" cy="477483"/>
            <a:chOff x="4673513" y="2822583"/>
            <a:chExt cx="297700" cy="299450"/>
          </a:xfrm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7350602" y="3791531"/>
            <a:ext cx="476607" cy="450935"/>
            <a:chOff x="5167663" y="2830883"/>
            <a:chExt cx="298900" cy="282800"/>
          </a:xfrm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8394879" y="3781326"/>
            <a:ext cx="413024" cy="473497"/>
            <a:chOff x="5695138" y="2824483"/>
            <a:chExt cx="259025" cy="296950"/>
          </a:xfrm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9329901" y="3781953"/>
            <a:ext cx="474692" cy="473776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10332432" y="3781037"/>
            <a:ext cx="454761" cy="474692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10335379" y="4561411"/>
            <a:ext cx="468075" cy="473736"/>
            <a:chOff x="6657238" y="3313708"/>
            <a:chExt cx="293550" cy="297100"/>
          </a:xfrm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9501750" y="4765451"/>
            <a:ext cx="138645" cy="14271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9501750" y="4800570"/>
            <a:ext cx="138645" cy="14311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9533082" y="4833817"/>
            <a:ext cx="75980" cy="14271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9343216" y="4563267"/>
            <a:ext cx="450017" cy="473736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8364503" y="4563324"/>
            <a:ext cx="474692" cy="473736"/>
            <a:chOff x="5676088" y="3314908"/>
            <a:chExt cx="297700" cy="297100"/>
          </a:xfrm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7351519" y="4560455"/>
            <a:ext cx="474732" cy="473776"/>
            <a:chOff x="5168238" y="3313108"/>
            <a:chExt cx="297725" cy="297125"/>
          </a:xfrm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6347023" y="4559439"/>
            <a:ext cx="488007" cy="474373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5365455" y="4561411"/>
            <a:ext cx="468075" cy="473736"/>
            <a:chOff x="4177563" y="3313708"/>
            <a:chExt cx="293550" cy="297100"/>
          </a:xfrm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4330602" y="4561194"/>
            <a:ext cx="474692" cy="474852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3390791" y="4561411"/>
            <a:ext cx="472779" cy="472819"/>
            <a:chOff x="3194038" y="3313708"/>
            <a:chExt cx="296500" cy="296525"/>
          </a:xfrm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2371150" y="4574327"/>
            <a:ext cx="479436" cy="450735"/>
            <a:chOff x="2682013" y="3321808"/>
            <a:chExt cx="300675" cy="282675"/>
          </a:xfrm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454995" y="4560456"/>
            <a:ext cx="388348" cy="475649"/>
            <a:chOff x="2234888" y="3313108"/>
            <a:chExt cx="243550" cy="298300"/>
          </a:xfrm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411345" y="5318974"/>
            <a:ext cx="476607" cy="474692"/>
            <a:chOff x="2207513" y="3788808"/>
            <a:chExt cx="298900" cy="297700"/>
          </a:xfrm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2375894" y="5320648"/>
            <a:ext cx="471863" cy="472061"/>
            <a:chOff x="2684988" y="3789858"/>
            <a:chExt cx="295925" cy="296050"/>
          </a:xfrm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3392665" y="5339784"/>
            <a:ext cx="474692" cy="435865"/>
            <a:chOff x="3195213" y="3801858"/>
            <a:chExt cx="297700" cy="273350"/>
          </a:xfrm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4330666" y="5321685"/>
            <a:ext cx="474692" cy="474852"/>
            <a:chOff x="3656038" y="3790508"/>
            <a:chExt cx="297700" cy="297800"/>
          </a:xfrm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5374868" y="5319865"/>
            <a:ext cx="473773" cy="470905"/>
            <a:chOff x="3688251" y="4146473"/>
            <a:chExt cx="355330" cy="353179"/>
          </a:xfrm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6359463" y="5319931"/>
            <a:ext cx="474692" cy="474692"/>
            <a:chOff x="4673513" y="3789408"/>
            <a:chExt cx="297700" cy="297700"/>
          </a:xfrm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7362919" y="5319932"/>
            <a:ext cx="474692" cy="470905"/>
            <a:chOff x="5175388" y="3789408"/>
            <a:chExt cx="297700" cy="295325"/>
          </a:xfrm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8364503" y="5318974"/>
            <a:ext cx="486093" cy="474333"/>
            <a:chOff x="5676088" y="3788808"/>
            <a:chExt cx="304850" cy="297475"/>
          </a:xfrm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9330010" y="5319932"/>
            <a:ext cx="474692" cy="475649"/>
            <a:chOff x="6154163" y="3789408"/>
            <a:chExt cx="297700" cy="298300"/>
          </a:xfrm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10321147" y="5323480"/>
            <a:ext cx="474732" cy="471145"/>
            <a:chOff x="6648313" y="3791633"/>
            <a:chExt cx="297725" cy="295475"/>
          </a:xfrm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5364497" y="2357088"/>
            <a:ext cx="477563" cy="473776"/>
            <a:chOff x="4176963" y="1931283"/>
            <a:chExt cx="299500" cy="297125"/>
          </a:xfrm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397800" y="1544867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2133" kern="0" dirty="0">
                <a:cs typeface="B Nazanin" panose="00000700000000000000" pitchFamily="2" charset="-78"/>
                <a:sym typeface="Arial"/>
              </a:rPr>
              <a:t>عناصر اینفوگرافیک</a:t>
            </a:r>
            <a:endParaRPr sz="2133" kern="0" dirty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257" name="Google Shape;14257;p27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54F538-6D23-4D6D-877B-DAE982736651}"/>
              </a:ext>
            </a:extLst>
          </p:cNvPr>
          <p:cNvSpPr txBox="1"/>
          <p:nvPr/>
        </p:nvSpPr>
        <p:spPr>
          <a:xfrm>
            <a:off x="2612571" y="1818751"/>
            <a:ext cx="801823" cy="7694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 rtl="1"/>
            <a:r>
              <a:rPr lang="en-US" altLang="zh-CN" sz="44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01</a:t>
            </a:r>
            <a:endParaRPr lang="zh-CN" altLang="en-US" sz="440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DA09DA-6964-4EC2-8632-D70A6317BD69}"/>
              </a:ext>
            </a:extLst>
          </p:cNvPr>
          <p:cNvSpPr txBox="1"/>
          <p:nvPr/>
        </p:nvSpPr>
        <p:spPr>
          <a:xfrm>
            <a:off x="1483124" y="3267388"/>
            <a:ext cx="3060716" cy="762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dist" rtl="1"/>
            <a:r>
              <a:rPr lang="fa-I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EF33C79-691E-4691-BF34-FDECFE505417}"/>
              </a:ext>
            </a:extLst>
          </p:cNvPr>
          <p:cNvSpPr/>
          <p:nvPr/>
        </p:nvSpPr>
        <p:spPr>
          <a:xfrm rot="5400000">
            <a:off x="6964568" y="1993849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24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1741528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2108969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0346959-9E04-4E87-9C1E-FE65AC0B4DF0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0772091-3094-4DA7-9CC1-BB0D3B3E7B2D}"/>
              </a:ext>
            </a:extLst>
          </p:cNvPr>
          <p:cNvGrpSpPr/>
          <p:nvPr/>
        </p:nvGrpSpPr>
        <p:grpSpPr>
          <a:xfrm>
            <a:off x="3436883" y="1676752"/>
            <a:ext cx="8202123" cy="2993980"/>
            <a:chOff x="3436881" y="1676752"/>
            <a:chExt cx="8202123" cy="299398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EAF43C3-007C-47C7-8EBE-7787890F7200}"/>
                </a:ext>
              </a:extLst>
            </p:cNvPr>
            <p:cNvGrpSpPr/>
            <p:nvPr/>
          </p:nvGrpSpPr>
          <p:grpSpPr>
            <a:xfrm>
              <a:off x="5560284" y="1676753"/>
              <a:ext cx="1860376" cy="2981272"/>
              <a:chOff x="5560284" y="1676753"/>
              <a:chExt cx="1860376" cy="2981272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F9B9363-A024-4FAD-B5DE-B3A5F1A1EB8F}"/>
                  </a:ext>
                </a:extLst>
              </p:cNvPr>
              <p:cNvSpPr/>
              <p:nvPr/>
            </p:nvSpPr>
            <p:spPr>
              <a:xfrm>
                <a:off x="5560284" y="1676753"/>
                <a:ext cx="1860376" cy="2981272"/>
              </a:xfrm>
              <a:prstGeom prst="rect">
                <a:avLst/>
              </a:prstGeom>
              <a:solidFill>
                <a:srgbClr val="1F6FDF"/>
              </a:solidFill>
              <a:ln w="5080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zh-CN" altLang="en-US" sz="1600">
                  <a:solidFill>
                    <a:schemeClr val="bg1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2B4836B7-5A2B-4A61-8EE0-CFF1F05C8899}"/>
                  </a:ext>
                </a:extLst>
              </p:cNvPr>
              <p:cNvGrpSpPr/>
              <p:nvPr/>
            </p:nvGrpSpPr>
            <p:grpSpPr>
              <a:xfrm>
                <a:off x="5615989" y="2928672"/>
                <a:ext cx="1748961" cy="1338146"/>
                <a:chOff x="5091712" y="1978460"/>
                <a:chExt cx="2819400" cy="1637440"/>
              </a:xfrm>
              <a:solidFill>
                <a:srgbClr val="1F6FDF"/>
              </a:solidFill>
            </p:grpSpPr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F4F93B9-7D7F-480E-97F9-8FA179684AC5}"/>
                    </a:ext>
                  </a:extLst>
                </p:cNvPr>
                <p:cNvSpPr txBox="1"/>
                <p:nvPr/>
              </p:nvSpPr>
              <p:spPr>
                <a:xfrm>
                  <a:off x="5392314" y="1978460"/>
                  <a:ext cx="2218197" cy="32019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normAutofit/>
                </a:bodyPr>
                <a:lstStyle/>
                <a:p>
                  <a:pPr lvl="0" algn="ctr" rtl="1"/>
                  <a:r>
                    <a:rPr lang="ar-SA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قالب پاورپوینت حرفه ای</a:t>
                  </a:r>
                  <a:endParaRPr lang="en-US" altLang="en-US" sz="1100" dirty="0">
                    <a:solidFill>
                      <a:schemeClr val="bg1"/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F5FB0F2-F775-4221-9CE7-AF6741B79894}"/>
                    </a:ext>
                  </a:extLst>
                </p:cNvPr>
                <p:cNvSpPr txBox="1"/>
                <p:nvPr/>
              </p:nvSpPr>
              <p:spPr>
                <a:xfrm>
                  <a:off x="5091712" y="2347794"/>
                  <a:ext cx="2819400" cy="126810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rtl="1">
                    <a:lnSpc>
                      <a:spcPct val="170000"/>
                    </a:lnSpc>
                  </a:pPr>
                  <a:r>
                    <a:rPr lang="ar-SA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      </a:r>
                  <a:r>
                    <a:rPr lang="en-US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.</a:t>
                  </a:r>
                </a:p>
              </p:txBody>
            </p:sp>
          </p:grpSp>
          <p:grpSp>
            <p:nvGrpSpPr>
              <p:cNvPr id="13" name="Group 37">
                <a:extLst>
                  <a:ext uri="{FF2B5EF4-FFF2-40B4-BE49-F238E27FC236}">
                    <a16:creationId xmlns:a16="http://schemas.microsoft.com/office/drawing/2014/main" id="{AA807C45-4598-412C-AF5F-E3EF1F8EB186}"/>
                  </a:ext>
                </a:extLst>
              </p:cNvPr>
              <p:cNvGrpSpPr/>
              <p:nvPr/>
            </p:nvGrpSpPr>
            <p:grpSpPr>
              <a:xfrm>
                <a:off x="6279535" y="2206619"/>
                <a:ext cx="421872" cy="441307"/>
                <a:chOff x="8385175" y="3870325"/>
                <a:chExt cx="473075" cy="473075"/>
              </a:xfrm>
              <a:solidFill>
                <a:schemeClr val="bg1"/>
              </a:solidFill>
            </p:grpSpPr>
            <p:sp>
              <p:nvSpPr>
                <p:cNvPr id="14" name="Freeform 38">
                  <a:extLst>
                    <a:ext uri="{FF2B5EF4-FFF2-40B4-BE49-F238E27FC236}">
                      <a16:creationId xmlns:a16="http://schemas.microsoft.com/office/drawing/2014/main" id="{A8915C96-DB0A-4597-A276-973F664CD73C}"/>
                    </a:ext>
                  </a:extLst>
                </p:cNvPr>
                <p:cNvSpPr/>
                <p:nvPr/>
              </p:nvSpPr>
              <p:spPr bwMode="auto">
                <a:xfrm>
                  <a:off x="8561388" y="3870325"/>
                  <a:ext cx="288925" cy="241300"/>
                </a:xfrm>
                <a:custGeom>
                  <a:avLst/>
                  <a:gdLst>
                    <a:gd name="T0" fmla="*/ 12 w 77"/>
                    <a:gd name="T1" fmla="*/ 0 h 64"/>
                    <a:gd name="T2" fmla="*/ 19 w 77"/>
                    <a:gd name="T3" fmla="*/ 0 h 64"/>
                    <a:gd name="T4" fmla="*/ 58 w 77"/>
                    <a:gd name="T5" fmla="*/ 0 h 64"/>
                    <a:gd name="T6" fmla="*/ 65 w 77"/>
                    <a:gd name="T7" fmla="*/ 0 h 64"/>
                    <a:gd name="T8" fmla="*/ 77 w 77"/>
                    <a:gd name="T9" fmla="*/ 11 h 64"/>
                    <a:gd name="T10" fmla="*/ 77 w 77"/>
                    <a:gd name="T11" fmla="*/ 25 h 64"/>
                    <a:gd name="T12" fmla="*/ 77 w 77"/>
                    <a:gd name="T13" fmla="*/ 39 h 64"/>
                    <a:gd name="T14" fmla="*/ 65 w 77"/>
                    <a:gd name="T15" fmla="*/ 51 h 64"/>
                    <a:gd name="T16" fmla="*/ 55 w 77"/>
                    <a:gd name="T17" fmla="*/ 51 h 64"/>
                    <a:gd name="T18" fmla="*/ 55 w 77"/>
                    <a:gd name="T19" fmla="*/ 60 h 64"/>
                    <a:gd name="T20" fmla="*/ 52 w 77"/>
                    <a:gd name="T21" fmla="*/ 64 h 64"/>
                    <a:gd name="T22" fmla="*/ 51 w 77"/>
                    <a:gd name="T23" fmla="*/ 64 h 64"/>
                    <a:gd name="T24" fmla="*/ 47 w 77"/>
                    <a:gd name="T25" fmla="*/ 63 h 64"/>
                    <a:gd name="T26" fmla="*/ 35 w 77"/>
                    <a:gd name="T27" fmla="*/ 51 h 64"/>
                    <a:gd name="T28" fmla="*/ 12 w 77"/>
                    <a:gd name="T29" fmla="*/ 51 h 64"/>
                    <a:gd name="T30" fmla="*/ 0 w 77"/>
                    <a:gd name="T31" fmla="*/ 39 h 64"/>
                    <a:gd name="T32" fmla="*/ 0 w 77"/>
                    <a:gd name="T33" fmla="*/ 25 h 64"/>
                    <a:gd name="T34" fmla="*/ 0 w 77"/>
                    <a:gd name="T35" fmla="*/ 11 h 64"/>
                    <a:gd name="T36" fmla="*/ 12 w 77"/>
                    <a:gd name="T3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" h="64">
                      <a:moveTo>
                        <a:pt x="12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2" y="0"/>
                        <a:pt x="77" y="5"/>
                        <a:pt x="77" y="11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46"/>
                        <a:pt x="72" y="51"/>
                        <a:pt x="65" y="51"/>
                      </a:cubicBez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4" y="63"/>
                        <a:pt x="52" y="64"/>
                      </a:cubicBezTo>
                      <a:cubicBezTo>
                        <a:pt x="52" y="64"/>
                        <a:pt x="51" y="64"/>
                        <a:pt x="51" y="64"/>
                      </a:cubicBezTo>
                      <a:cubicBezTo>
                        <a:pt x="49" y="64"/>
                        <a:pt x="48" y="64"/>
                        <a:pt x="47" y="63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5" y="51"/>
                        <a:pt x="0" y="46"/>
                        <a:pt x="0" y="39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endParaRPr lang="en-US" sz="2000" dirty="0">
                    <a:solidFill>
                      <a:schemeClr val="bg1"/>
                    </a:solidFill>
                    <a:latin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15" name="Freeform 39">
                  <a:extLst>
                    <a:ext uri="{FF2B5EF4-FFF2-40B4-BE49-F238E27FC236}">
                      <a16:creationId xmlns:a16="http://schemas.microsoft.com/office/drawing/2014/main" id="{A9D98410-F287-4A91-86D8-E21849AD4C89}"/>
                    </a:ext>
                  </a:extLst>
                </p:cNvPr>
                <p:cNvSpPr/>
                <p:nvPr/>
              </p:nvSpPr>
              <p:spPr bwMode="auto">
                <a:xfrm>
                  <a:off x="8385175" y="4010025"/>
                  <a:ext cx="473075" cy="333375"/>
                </a:xfrm>
                <a:custGeom>
                  <a:avLst/>
                  <a:gdLst>
                    <a:gd name="T0" fmla="*/ 107 w 126"/>
                    <a:gd name="T1" fmla="*/ 25 h 89"/>
                    <a:gd name="T2" fmla="*/ 107 w 126"/>
                    <a:gd name="T3" fmla="*/ 35 h 89"/>
                    <a:gd name="T4" fmla="*/ 104 w 126"/>
                    <a:gd name="T5" fmla="*/ 40 h 89"/>
                    <a:gd name="T6" fmla="*/ 102 w 126"/>
                    <a:gd name="T7" fmla="*/ 41 h 89"/>
                    <a:gd name="T8" fmla="*/ 97 w 126"/>
                    <a:gd name="T9" fmla="*/ 39 h 89"/>
                    <a:gd name="T10" fmla="*/ 82 w 126"/>
                    <a:gd name="T11" fmla="*/ 25 h 89"/>
                    <a:gd name="T12" fmla="*/ 47 w 126"/>
                    <a:gd name="T13" fmla="*/ 25 h 89"/>
                    <a:gd name="T14" fmla="*/ 33 w 126"/>
                    <a:gd name="T15" fmla="*/ 11 h 89"/>
                    <a:gd name="T16" fmla="*/ 33 w 126"/>
                    <a:gd name="T17" fmla="*/ 0 h 89"/>
                    <a:gd name="T18" fmla="*/ 25 w 126"/>
                    <a:gd name="T19" fmla="*/ 0 h 89"/>
                    <a:gd name="T20" fmla="*/ 16 w 126"/>
                    <a:gd name="T21" fmla="*/ 0 h 89"/>
                    <a:gd name="T22" fmla="*/ 0 w 126"/>
                    <a:gd name="T23" fmla="*/ 16 h 89"/>
                    <a:gd name="T24" fmla="*/ 0 w 126"/>
                    <a:gd name="T25" fmla="*/ 34 h 89"/>
                    <a:gd name="T26" fmla="*/ 0 w 126"/>
                    <a:gd name="T27" fmla="*/ 55 h 89"/>
                    <a:gd name="T28" fmla="*/ 16 w 126"/>
                    <a:gd name="T29" fmla="*/ 71 h 89"/>
                    <a:gd name="T30" fmla="*/ 28 w 126"/>
                    <a:gd name="T31" fmla="*/ 71 h 89"/>
                    <a:gd name="T32" fmla="*/ 28 w 126"/>
                    <a:gd name="T33" fmla="*/ 82 h 89"/>
                    <a:gd name="T34" fmla="*/ 32 w 126"/>
                    <a:gd name="T35" fmla="*/ 88 h 89"/>
                    <a:gd name="T36" fmla="*/ 35 w 126"/>
                    <a:gd name="T37" fmla="*/ 89 h 89"/>
                    <a:gd name="T38" fmla="*/ 39 w 126"/>
                    <a:gd name="T39" fmla="*/ 87 h 89"/>
                    <a:gd name="T40" fmla="*/ 56 w 126"/>
                    <a:gd name="T41" fmla="*/ 71 h 89"/>
                    <a:gd name="T42" fmla="*/ 110 w 126"/>
                    <a:gd name="T43" fmla="*/ 71 h 89"/>
                    <a:gd name="T44" fmla="*/ 126 w 126"/>
                    <a:gd name="T45" fmla="*/ 55 h 89"/>
                    <a:gd name="T46" fmla="*/ 126 w 126"/>
                    <a:gd name="T47" fmla="*/ 34 h 89"/>
                    <a:gd name="T48" fmla="*/ 126 w 126"/>
                    <a:gd name="T49" fmla="*/ 23 h 89"/>
                    <a:gd name="T50" fmla="*/ 119 w 126"/>
                    <a:gd name="T51" fmla="*/ 25 h 89"/>
                    <a:gd name="T52" fmla="*/ 107 w 126"/>
                    <a:gd name="T53" fmla="*/ 2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5" h="89">
                      <a:moveTo>
                        <a:pt x="107" y="25"/>
                      </a:move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37"/>
                        <a:pt x="106" y="39"/>
                        <a:pt x="104" y="40"/>
                      </a:cubicBezTo>
                      <a:cubicBezTo>
                        <a:pt x="103" y="40"/>
                        <a:pt x="102" y="41"/>
                        <a:pt x="102" y="41"/>
                      </a:cubicBezTo>
                      <a:cubicBezTo>
                        <a:pt x="100" y="41"/>
                        <a:pt x="99" y="40"/>
                        <a:pt x="97" y="39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39" y="25"/>
                        <a:pt x="33" y="18"/>
                        <a:pt x="33" y="11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8" y="82"/>
                        <a:pt x="28" y="82"/>
                        <a:pt x="28" y="82"/>
                      </a:cubicBezTo>
                      <a:cubicBezTo>
                        <a:pt x="28" y="85"/>
                        <a:pt x="30" y="87"/>
                        <a:pt x="32" y="88"/>
                      </a:cubicBezTo>
                      <a:cubicBezTo>
                        <a:pt x="33" y="89"/>
                        <a:pt x="34" y="89"/>
                        <a:pt x="35" y="89"/>
                      </a:cubicBezTo>
                      <a:cubicBezTo>
                        <a:pt x="36" y="89"/>
                        <a:pt x="38" y="88"/>
                        <a:pt x="39" y="87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110" y="71"/>
                        <a:pt x="110" y="71"/>
                        <a:pt x="110" y="71"/>
                      </a:cubicBezTo>
                      <a:cubicBezTo>
                        <a:pt x="119" y="71"/>
                        <a:pt x="126" y="64"/>
                        <a:pt x="126" y="55"/>
                      </a:cubicBezTo>
                      <a:cubicBezTo>
                        <a:pt x="126" y="34"/>
                        <a:pt x="126" y="34"/>
                        <a:pt x="126" y="34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4" y="24"/>
                        <a:pt x="121" y="25"/>
                        <a:pt x="119" y="25"/>
                      </a:cubicBezTo>
                      <a:lnTo>
                        <a:pt x="107" y="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endParaRPr lang="en-US" sz="2000" dirty="0">
                    <a:solidFill>
                      <a:schemeClr val="bg1"/>
                    </a:solidFill>
                    <a:latin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7269D9F-C826-4D38-9E6F-928A775B65A4}"/>
                </a:ext>
              </a:extLst>
            </p:cNvPr>
            <p:cNvGrpSpPr/>
            <p:nvPr/>
          </p:nvGrpSpPr>
          <p:grpSpPr>
            <a:xfrm>
              <a:off x="9778628" y="1676753"/>
              <a:ext cx="1860376" cy="2981272"/>
              <a:chOff x="9778629" y="1676753"/>
              <a:chExt cx="1860376" cy="298127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87684E4-B717-4889-99E1-C642B243DE4D}"/>
                  </a:ext>
                </a:extLst>
              </p:cNvPr>
              <p:cNvSpPr/>
              <p:nvPr/>
            </p:nvSpPr>
            <p:spPr>
              <a:xfrm>
                <a:off x="9778629" y="1676753"/>
                <a:ext cx="1860376" cy="2981272"/>
              </a:xfrm>
              <a:prstGeom prst="rect">
                <a:avLst/>
              </a:prstGeom>
              <a:solidFill>
                <a:srgbClr val="1F6FDF"/>
              </a:solidFill>
              <a:ln w="5080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zh-CN" altLang="en-US" sz="1600">
                  <a:solidFill>
                    <a:schemeClr val="bg1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BCE81DFD-D35A-45EF-8101-C4A40FBE5C97}"/>
                  </a:ext>
                </a:extLst>
              </p:cNvPr>
              <p:cNvGrpSpPr/>
              <p:nvPr/>
            </p:nvGrpSpPr>
            <p:grpSpPr>
              <a:xfrm>
                <a:off x="9834334" y="2928679"/>
                <a:ext cx="1748961" cy="1338148"/>
                <a:chOff x="5091721" y="1978461"/>
                <a:chExt cx="2819400" cy="1637443"/>
              </a:xfrm>
            </p:grpSpPr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FB3D566B-C97E-4C29-AEBF-3F2B2562A2ED}"/>
                    </a:ext>
                  </a:extLst>
                </p:cNvPr>
                <p:cNvSpPr txBox="1"/>
                <p:nvPr/>
              </p:nvSpPr>
              <p:spPr>
                <a:xfrm>
                  <a:off x="5392307" y="1978461"/>
                  <a:ext cx="2218197" cy="320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/>
                </a:bodyPr>
                <a:lstStyle/>
                <a:p>
                  <a:pPr lvl="0" algn="ctr" rtl="1"/>
                  <a:r>
                    <a:rPr lang="ar-SA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قالب پاورپوینت حرفه ای</a:t>
                  </a:r>
                  <a:endParaRPr lang="en-US" altLang="en-US" sz="1100" dirty="0">
                    <a:solidFill>
                      <a:schemeClr val="bg1"/>
                    </a:solidFill>
                    <a:effectLst/>
                    <a:latin typeface="Source Han Sans SC"/>
                    <a:ea typeface="Source Han Sans SC"/>
                    <a:cs typeface="B Nazanin" pitchFamily="2" charset="-78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1E22AEF3-2980-4CED-B812-59C85581FE56}"/>
                    </a:ext>
                  </a:extLst>
                </p:cNvPr>
                <p:cNvSpPr txBox="1"/>
                <p:nvPr/>
              </p:nvSpPr>
              <p:spPr>
                <a:xfrm>
                  <a:off x="5091721" y="2347798"/>
                  <a:ext cx="2819400" cy="1268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rtl="1">
                    <a:lnSpc>
                      <a:spcPct val="170000"/>
                    </a:lnSpc>
                  </a:pPr>
                  <a:r>
                    <a:rPr lang="ar-SA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      </a:r>
                  <a:r>
                    <a:rPr lang="en-US" sz="1100" dirty="0">
                      <a:solidFill>
                        <a:schemeClr val="bg1"/>
                      </a:solidFill>
                      <a:cs typeface="B Nazanin" pitchFamily="2" charset="-78"/>
                    </a:rPr>
                    <a:t>.</a:t>
                  </a:r>
                </a:p>
              </p:txBody>
            </p:sp>
          </p:grpSp>
          <p:grpSp>
            <p:nvGrpSpPr>
              <p:cNvPr id="21" name="Group 37">
                <a:extLst>
                  <a:ext uri="{FF2B5EF4-FFF2-40B4-BE49-F238E27FC236}">
                    <a16:creationId xmlns:a16="http://schemas.microsoft.com/office/drawing/2014/main" id="{C76FE438-F700-47EB-82DF-A0465BE387FC}"/>
                  </a:ext>
                </a:extLst>
              </p:cNvPr>
              <p:cNvGrpSpPr/>
              <p:nvPr/>
            </p:nvGrpSpPr>
            <p:grpSpPr>
              <a:xfrm>
                <a:off x="10497881" y="2206619"/>
                <a:ext cx="421872" cy="441307"/>
                <a:chOff x="8385175" y="3870325"/>
                <a:chExt cx="473075" cy="473075"/>
              </a:xfrm>
              <a:solidFill>
                <a:schemeClr val="bg1"/>
              </a:solidFill>
            </p:grpSpPr>
            <p:sp>
              <p:nvSpPr>
                <p:cNvPr id="22" name="Freeform 38">
                  <a:extLst>
                    <a:ext uri="{FF2B5EF4-FFF2-40B4-BE49-F238E27FC236}">
                      <a16:creationId xmlns:a16="http://schemas.microsoft.com/office/drawing/2014/main" id="{BC8A2AF6-1936-401A-BD9B-AFFF539F3DFD}"/>
                    </a:ext>
                  </a:extLst>
                </p:cNvPr>
                <p:cNvSpPr/>
                <p:nvPr/>
              </p:nvSpPr>
              <p:spPr bwMode="auto">
                <a:xfrm>
                  <a:off x="8561388" y="3870325"/>
                  <a:ext cx="288925" cy="241300"/>
                </a:xfrm>
                <a:custGeom>
                  <a:avLst/>
                  <a:gdLst>
                    <a:gd name="T0" fmla="*/ 12 w 77"/>
                    <a:gd name="T1" fmla="*/ 0 h 64"/>
                    <a:gd name="T2" fmla="*/ 19 w 77"/>
                    <a:gd name="T3" fmla="*/ 0 h 64"/>
                    <a:gd name="T4" fmla="*/ 58 w 77"/>
                    <a:gd name="T5" fmla="*/ 0 h 64"/>
                    <a:gd name="T6" fmla="*/ 65 w 77"/>
                    <a:gd name="T7" fmla="*/ 0 h 64"/>
                    <a:gd name="T8" fmla="*/ 77 w 77"/>
                    <a:gd name="T9" fmla="*/ 11 h 64"/>
                    <a:gd name="T10" fmla="*/ 77 w 77"/>
                    <a:gd name="T11" fmla="*/ 25 h 64"/>
                    <a:gd name="T12" fmla="*/ 77 w 77"/>
                    <a:gd name="T13" fmla="*/ 39 h 64"/>
                    <a:gd name="T14" fmla="*/ 65 w 77"/>
                    <a:gd name="T15" fmla="*/ 51 h 64"/>
                    <a:gd name="T16" fmla="*/ 55 w 77"/>
                    <a:gd name="T17" fmla="*/ 51 h 64"/>
                    <a:gd name="T18" fmla="*/ 55 w 77"/>
                    <a:gd name="T19" fmla="*/ 60 h 64"/>
                    <a:gd name="T20" fmla="*/ 52 w 77"/>
                    <a:gd name="T21" fmla="*/ 64 h 64"/>
                    <a:gd name="T22" fmla="*/ 51 w 77"/>
                    <a:gd name="T23" fmla="*/ 64 h 64"/>
                    <a:gd name="T24" fmla="*/ 47 w 77"/>
                    <a:gd name="T25" fmla="*/ 63 h 64"/>
                    <a:gd name="T26" fmla="*/ 35 w 77"/>
                    <a:gd name="T27" fmla="*/ 51 h 64"/>
                    <a:gd name="T28" fmla="*/ 12 w 77"/>
                    <a:gd name="T29" fmla="*/ 51 h 64"/>
                    <a:gd name="T30" fmla="*/ 0 w 77"/>
                    <a:gd name="T31" fmla="*/ 39 h 64"/>
                    <a:gd name="T32" fmla="*/ 0 w 77"/>
                    <a:gd name="T33" fmla="*/ 25 h 64"/>
                    <a:gd name="T34" fmla="*/ 0 w 77"/>
                    <a:gd name="T35" fmla="*/ 11 h 64"/>
                    <a:gd name="T36" fmla="*/ 12 w 77"/>
                    <a:gd name="T3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" h="64">
                      <a:moveTo>
                        <a:pt x="12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2" y="0"/>
                        <a:pt x="77" y="5"/>
                        <a:pt x="77" y="11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46"/>
                        <a:pt x="72" y="51"/>
                        <a:pt x="65" y="51"/>
                      </a:cubicBez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4" y="63"/>
                        <a:pt x="52" y="64"/>
                      </a:cubicBezTo>
                      <a:cubicBezTo>
                        <a:pt x="52" y="64"/>
                        <a:pt x="51" y="64"/>
                        <a:pt x="51" y="64"/>
                      </a:cubicBezTo>
                      <a:cubicBezTo>
                        <a:pt x="49" y="64"/>
                        <a:pt x="48" y="64"/>
                        <a:pt x="47" y="63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5" y="51"/>
                        <a:pt x="0" y="46"/>
                        <a:pt x="0" y="39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endParaRPr lang="en-US" sz="2000" dirty="0">
                    <a:solidFill>
                      <a:schemeClr val="bg1"/>
                    </a:solidFill>
                    <a:latin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826503AC-3413-4D3B-9A25-154FCD2F27D7}"/>
                    </a:ext>
                  </a:extLst>
                </p:cNvPr>
                <p:cNvSpPr/>
                <p:nvPr/>
              </p:nvSpPr>
              <p:spPr bwMode="auto">
                <a:xfrm>
                  <a:off x="8385175" y="4010025"/>
                  <a:ext cx="473075" cy="333375"/>
                </a:xfrm>
                <a:custGeom>
                  <a:avLst/>
                  <a:gdLst>
                    <a:gd name="T0" fmla="*/ 107 w 126"/>
                    <a:gd name="T1" fmla="*/ 25 h 89"/>
                    <a:gd name="T2" fmla="*/ 107 w 126"/>
                    <a:gd name="T3" fmla="*/ 35 h 89"/>
                    <a:gd name="T4" fmla="*/ 104 w 126"/>
                    <a:gd name="T5" fmla="*/ 40 h 89"/>
                    <a:gd name="T6" fmla="*/ 102 w 126"/>
                    <a:gd name="T7" fmla="*/ 41 h 89"/>
                    <a:gd name="T8" fmla="*/ 97 w 126"/>
                    <a:gd name="T9" fmla="*/ 39 h 89"/>
                    <a:gd name="T10" fmla="*/ 82 w 126"/>
                    <a:gd name="T11" fmla="*/ 25 h 89"/>
                    <a:gd name="T12" fmla="*/ 47 w 126"/>
                    <a:gd name="T13" fmla="*/ 25 h 89"/>
                    <a:gd name="T14" fmla="*/ 33 w 126"/>
                    <a:gd name="T15" fmla="*/ 11 h 89"/>
                    <a:gd name="T16" fmla="*/ 33 w 126"/>
                    <a:gd name="T17" fmla="*/ 0 h 89"/>
                    <a:gd name="T18" fmla="*/ 25 w 126"/>
                    <a:gd name="T19" fmla="*/ 0 h 89"/>
                    <a:gd name="T20" fmla="*/ 16 w 126"/>
                    <a:gd name="T21" fmla="*/ 0 h 89"/>
                    <a:gd name="T22" fmla="*/ 0 w 126"/>
                    <a:gd name="T23" fmla="*/ 16 h 89"/>
                    <a:gd name="T24" fmla="*/ 0 w 126"/>
                    <a:gd name="T25" fmla="*/ 34 h 89"/>
                    <a:gd name="T26" fmla="*/ 0 w 126"/>
                    <a:gd name="T27" fmla="*/ 55 h 89"/>
                    <a:gd name="T28" fmla="*/ 16 w 126"/>
                    <a:gd name="T29" fmla="*/ 71 h 89"/>
                    <a:gd name="T30" fmla="*/ 28 w 126"/>
                    <a:gd name="T31" fmla="*/ 71 h 89"/>
                    <a:gd name="T32" fmla="*/ 28 w 126"/>
                    <a:gd name="T33" fmla="*/ 82 h 89"/>
                    <a:gd name="T34" fmla="*/ 32 w 126"/>
                    <a:gd name="T35" fmla="*/ 88 h 89"/>
                    <a:gd name="T36" fmla="*/ 35 w 126"/>
                    <a:gd name="T37" fmla="*/ 89 h 89"/>
                    <a:gd name="T38" fmla="*/ 39 w 126"/>
                    <a:gd name="T39" fmla="*/ 87 h 89"/>
                    <a:gd name="T40" fmla="*/ 56 w 126"/>
                    <a:gd name="T41" fmla="*/ 71 h 89"/>
                    <a:gd name="T42" fmla="*/ 110 w 126"/>
                    <a:gd name="T43" fmla="*/ 71 h 89"/>
                    <a:gd name="T44" fmla="*/ 126 w 126"/>
                    <a:gd name="T45" fmla="*/ 55 h 89"/>
                    <a:gd name="T46" fmla="*/ 126 w 126"/>
                    <a:gd name="T47" fmla="*/ 34 h 89"/>
                    <a:gd name="T48" fmla="*/ 126 w 126"/>
                    <a:gd name="T49" fmla="*/ 23 h 89"/>
                    <a:gd name="T50" fmla="*/ 119 w 126"/>
                    <a:gd name="T51" fmla="*/ 25 h 89"/>
                    <a:gd name="T52" fmla="*/ 107 w 126"/>
                    <a:gd name="T53" fmla="*/ 2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5" h="89">
                      <a:moveTo>
                        <a:pt x="107" y="25"/>
                      </a:move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37"/>
                        <a:pt x="106" y="39"/>
                        <a:pt x="104" y="40"/>
                      </a:cubicBezTo>
                      <a:cubicBezTo>
                        <a:pt x="103" y="40"/>
                        <a:pt x="102" y="41"/>
                        <a:pt x="102" y="41"/>
                      </a:cubicBezTo>
                      <a:cubicBezTo>
                        <a:pt x="100" y="41"/>
                        <a:pt x="99" y="40"/>
                        <a:pt x="97" y="39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39" y="25"/>
                        <a:pt x="33" y="18"/>
                        <a:pt x="33" y="11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8" y="82"/>
                        <a:pt x="28" y="82"/>
                        <a:pt x="28" y="82"/>
                      </a:cubicBezTo>
                      <a:cubicBezTo>
                        <a:pt x="28" y="85"/>
                        <a:pt x="30" y="87"/>
                        <a:pt x="32" y="88"/>
                      </a:cubicBezTo>
                      <a:cubicBezTo>
                        <a:pt x="33" y="89"/>
                        <a:pt x="34" y="89"/>
                        <a:pt x="35" y="89"/>
                      </a:cubicBezTo>
                      <a:cubicBezTo>
                        <a:pt x="36" y="89"/>
                        <a:pt x="38" y="88"/>
                        <a:pt x="39" y="87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110" y="71"/>
                        <a:pt x="110" y="71"/>
                        <a:pt x="110" y="71"/>
                      </a:cubicBezTo>
                      <a:cubicBezTo>
                        <a:pt x="119" y="71"/>
                        <a:pt x="126" y="64"/>
                        <a:pt x="126" y="55"/>
                      </a:cubicBezTo>
                      <a:cubicBezTo>
                        <a:pt x="126" y="34"/>
                        <a:pt x="126" y="34"/>
                        <a:pt x="126" y="34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4" y="24"/>
                        <a:pt x="121" y="25"/>
                        <a:pt x="119" y="25"/>
                      </a:cubicBezTo>
                      <a:lnTo>
                        <a:pt x="107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endParaRPr lang="en-US" sz="2000" dirty="0">
                    <a:solidFill>
                      <a:schemeClr val="bg1"/>
                    </a:solidFill>
                    <a:latin typeface="字魂36号-正文宋楷" panose="00000500000000000000" pitchFamily="2" charset="-122"/>
                    <a:cs typeface="B Nazanin" pitchFamily="2" charset="-78"/>
                  </a:endParaRPr>
                </a:p>
              </p:txBody>
            </p:sp>
          </p:grpSp>
        </p:grpSp>
        <p:pic>
          <p:nvPicPr>
            <p:cNvPr id="29" name="图片 28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7734B0F9-0239-4E7F-A36A-0A2EE670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2960" y="1676753"/>
              <a:ext cx="1931961" cy="2993979"/>
            </a:xfrm>
            <a:prstGeom prst="rect">
              <a:avLst/>
            </a:prstGeom>
          </p:spPr>
        </p:pic>
        <p:pic>
          <p:nvPicPr>
            <p:cNvPr id="28" name="图片 27" descr="图片包含 天空, 户外, 雪花, 树&#10;&#10;描述已自动生成">
              <a:extLst>
                <a:ext uri="{FF2B5EF4-FFF2-40B4-BE49-F238E27FC236}">
                  <a16:creationId xmlns:a16="http://schemas.microsoft.com/office/drawing/2014/main" id="{BCD4B0C3-644D-4568-8579-7DB824B2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881" y="1676752"/>
              <a:ext cx="1931961" cy="2993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6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1741528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2108969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9C0C38A-8E78-4610-AD08-9E4992388047}"/>
              </a:ext>
            </a:extLst>
          </p:cNvPr>
          <p:cNvGrpSpPr/>
          <p:nvPr/>
        </p:nvGrpSpPr>
        <p:grpSpPr>
          <a:xfrm>
            <a:off x="2960718" y="1289890"/>
            <a:ext cx="8500183" cy="3556697"/>
            <a:chOff x="2867288" y="1544330"/>
            <a:chExt cx="8500183" cy="3556697"/>
          </a:xfrm>
        </p:grpSpPr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CC342760-D897-4CBC-A9CB-17D9498B6D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301302"/>
                </p:ext>
              </p:extLst>
            </p:nvPr>
          </p:nvGraphicFramePr>
          <p:xfrm>
            <a:off x="2867288" y="1544330"/>
            <a:ext cx="3779486" cy="35566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F495FB-2C64-4146-B7D9-3A51D93EBFEC}"/>
                </a:ext>
              </a:extLst>
            </p:cNvPr>
            <p:cNvGrpSpPr/>
            <p:nvPr/>
          </p:nvGrpSpPr>
          <p:grpSpPr>
            <a:xfrm>
              <a:off x="6592388" y="1753235"/>
              <a:ext cx="4775082" cy="3174072"/>
              <a:chOff x="6592388" y="1753235"/>
              <a:chExt cx="4775082" cy="3174072"/>
            </a:xfrm>
          </p:grpSpPr>
          <p:sp>
            <p:nvSpPr>
              <p:cNvPr id="9" name="Rectangle 24">
                <a:extLst>
                  <a:ext uri="{FF2B5EF4-FFF2-40B4-BE49-F238E27FC236}">
                    <a16:creationId xmlns:a16="http://schemas.microsoft.com/office/drawing/2014/main" id="{409509B3-5066-4195-A992-263B8CD0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3100" y="1753235"/>
                <a:ext cx="4024371" cy="42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r" rt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fa-I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برای افزودن متن کلیک کنید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r" rt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fa-IR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8FE8CE4-F3E9-4CB2-B511-ED2DBA2E38D3}"/>
                  </a:ext>
                </a:extLst>
              </p:cNvPr>
              <p:cNvSpPr/>
              <p:nvPr/>
            </p:nvSpPr>
            <p:spPr>
              <a:xfrm>
                <a:off x="6592388" y="1807509"/>
                <a:ext cx="495332" cy="495552"/>
              </a:xfrm>
              <a:prstGeom prst="rect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9" tIns="60960" rIns="121919" bIns="60960" rtlCol="0" anchor="ctr">
                <a:normAutofit fontScale="92500"/>
              </a:bodyPr>
              <a:lstStyle/>
              <a:p>
                <a:pPr algn="ctr" rtl="1"/>
                <a:r>
                  <a:rPr lang="en-US" altLang="zh-CN" sz="2000" dirty="0"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01</a:t>
                </a:r>
                <a:endParaRPr lang="zh-CN" altLang="en-US" sz="200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0949A143-4965-409F-835B-5D67FE2C7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3100" y="2633131"/>
                <a:ext cx="4024371" cy="42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r" rt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fa-I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برای افزودن متن کلیک کنید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r" defTabSz="1219170" rtl="1">
                  <a:lnSpc>
                    <a:spcPct val="100000"/>
                  </a:lnSpc>
                  <a:spcBef>
                    <a:spcPts val="400"/>
                  </a:spcBef>
                  <a:defRPr/>
                </a:pPr>
                <a:r>
                  <a:rPr lang="fa-IR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4E13EB8-12EE-4EE3-89A3-598F8AB482E9}"/>
                  </a:ext>
                </a:extLst>
              </p:cNvPr>
              <p:cNvSpPr/>
              <p:nvPr/>
            </p:nvSpPr>
            <p:spPr>
              <a:xfrm>
                <a:off x="6592388" y="2687401"/>
                <a:ext cx="495332" cy="495552"/>
              </a:xfrm>
              <a:prstGeom prst="rect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9" tIns="60960" rIns="121919" bIns="60960" rtlCol="0" anchor="ctr">
                <a:normAutofit fontScale="92500"/>
              </a:bodyPr>
              <a:lstStyle/>
              <a:p>
                <a:pPr algn="ctr" rtl="1"/>
                <a:r>
                  <a:rPr lang="en-US" altLang="zh-CN" sz="2000" dirty="0"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02</a:t>
                </a:r>
                <a:endParaRPr lang="zh-CN" altLang="en-US" sz="200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303E5E3E-26E0-4838-A642-9DD768287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3100" y="3497591"/>
                <a:ext cx="4024371" cy="42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r" rt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fa-I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برای افزودن متن کلیک کنید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r" defTabSz="1219170" rtl="1">
                  <a:lnSpc>
                    <a:spcPct val="100000"/>
                  </a:lnSpc>
                  <a:spcBef>
                    <a:spcPts val="400"/>
                  </a:spcBef>
                  <a:defRPr/>
                </a:pPr>
                <a:r>
                  <a:rPr lang="fa-IR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F79FA96-FDC5-4B49-94F0-46C750DECA10}"/>
                  </a:ext>
                </a:extLst>
              </p:cNvPr>
              <p:cNvSpPr/>
              <p:nvPr/>
            </p:nvSpPr>
            <p:spPr>
              <a:xfrm>
                <a:off x="6592388" y="3551861"/>
                <a:ext cx="495332" cy="495552"/>
              </a:xfrm>
              <a:prstGeom prst="rect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9" tIns="60960" rIns="121919" bIns="60960" rtlCol="0" anchor="ctr">
                <a:normAutofit fontScale="92500"/>
              </a:bodyPr>
              <a:lstStyle/>
              <a:p>
                <a:pPr algn="ctr" rtl="1"/>
                <a:r>
                  <a:rPr lang="en-US" altLang="zh-CN" sz="2000" dirty="0"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03</a:t>
                </a:r>
                <a:endParaRPr lang="zh-CN" altLang="en-US" sz="200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57A12E79-B0B6-46D7-8228-CE8894471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3100" y="4377483"/>
                <a:ext cx="4024371" cy="42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r" rt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fa-I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برای افزودن متن کلیک کنید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  <a:p>
                <a:pPr algn="r" defTabSz="1219170" rtl="1">
                  <a:lnSpc>
                    <a:spcPct val="100000"/>
                  </a:lnSpc>
                  <a:spcBef>
                    <a:spcPts val="400"/>
                  </a:spcBef>
                  <a:defRPr/>
                </a:pPr>
                <a:r>
                  <a:rPr lang="fa-IR" alt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قالب پاورپوينت حرفه ای ، قابل ویرایش ، جهت استفاده در جلسات دفاع رساله ، پایان نامه ، پروپوزال و سمینار و .... می باشد.</a:t>
                </a:r>
                <a:endPara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6F938F2-8C38-4E0C-9153-8CFF5EBD7C88}"/>
                  </a:ext>
                </a:extLst>
              </p:cNvPr>
              <p:cNvSpPr/>
              <p:nvPr/>
            </p:nvSpPr>
            <p:spPr>
              <a:xfrm>
                <a:off x="6592388" y="4431755"/>
                <a:ext cx="495332" cy="495552"/>
              </a:xfrm>
              <a:prstGeom prst="rect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9" tIns="60960" rIns="121919" bIns="60960" rtlCol="0" anchor="ctr">
                <a:normAutofit fontScale="92500"/>
              </a:bodyPr>
              <a:lstStyle/>
              <a:p>
                <a:pPr algn="ctr" rtl="1"/>
                <a:r>
                  <a:rPr lang="en-US" altLang="zh-CN" sz="2000" dirty="0"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04</a:t>
                </a:r>
                <a:endParaRPr lang="zh-CN" altLang="en-US" sz="20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8296B1C-D8CE-4430-89D5-6FF784F4465E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3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1741528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2108969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CFDAEE4-AAB7-4972-882E-52DA9ED29885}"/>
              </a:ext>
            </a:extLst>
          </p:cNvPr>
          <p:cNvGrpSpPr/>
          <p:nvPr/>
        </p:nvGrpSpPr>
        <p:grpSpPr>
          <a:xfrm>
            <a:off x="3240485" y="1741528"/>
            <a:ext cx="8607875" cy="2717142"/>
            <a:chOff x="1084765" y="2150986"/>
            <a:chExt cx="10022470" cy="3163670"/>
          </a:xfrm>
        </p:grpSpPr>
        <p:grpSp>
          <p:nvGrpSpPr>
            <p:cNvPr id="8" name="147cbc5e-caa6-499a-9ad6-ff617d5941d4">
              <a:extLst>
                <a:ext uri="{FF2B5EF4-FFF2-40B4-BE49-F238E27FC236}">
                  <a16:creationId xmlns:a16="http://schemas.microsoft.com/office/drawing/2014/main" id="{79F6BCCF-676D-44FD-8A78-B61DC09900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08729" y="2757556"/>
              <a:ext cx="4974542" cy="2557100"/>
              <a:chOff x="2886074" y="1936024"/>
              <a:chExt cx="6410326" cy="3295145"/>
            </a:xfrm>
          </p:grpSpPr>
          <p:sp>
            <p:nvSpPr>
              <p:cNvPr id="9" name="íṩľíḍè-Freeform: Shape 3">
                <a:extLst>
                  <a:ext uri="{FF2B5EF4-FFF2-40B4-BE49-F238E27FC236}">
                    <a16:creationId xmlns:a16="http://schemas.microsoft.com/office/drawing/2014/main" id="{130167D0-65E6-4CFE-8803-F57DFFC269FA}"/>
                  </a:ext>
                </a:extLst>
              </p:cNvPr>
              <p:cNvSpPr/>
              <p:nvPr/>
            </p:nvSpPr>
            <p:spPr>
              <a:xfrm>
                <a:off x="3352800" y="4509653"/>
                <a:ext cx="914400" cy="721516"/>
              </a:xfrm>
              <a:custGeom>
                <a:avLst/>
                <a:gdLst>
                  <a:gd name="connsiteX0" fmla="*/ 914400 w 914400"/>
                  <a:gd name="connsiteY0" fmla="*/ 0 h 721516"/>
                  <a:gd name="connsiteX1" fmla="*/ 914400 w 914400"/>
                  <a:gd name="connsiteY1" fmla="*/ 721516 h 721516"/>
                  <a:gd name="connsiteX2" fmla="*/ 0 w 914400"/>
                  <a:gd name="connsiteY2" fmla="*/ 721516 h 721516"/>
                  <a:gd name="connsiteX3" fmla="*/ 806637 w 914400"/>
                  <a:gd name="connsiteY3" fmla="*/ 115049 h 72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721516">
                    <a:moveTo>
                      <a:pt x="914400" y="0"/>
                    </a:moveTo>
                    <a:lnTo>
                      <a:pt x="914400" y="721516"/>
                    </a:lnTo>
                    <a:lnTo>
                      <a:pt x="0" y="721516"/>
                    </a:lnTo>
                    <a:cubicBezTo>
                      <a:pt x="319035" y="544894"/>
                      <a:pt x="582726" y="336725"/>
                      <a:pt x="806637" y="115049"/>
                    </a:cubicBezTo>
                    <a:close/>
                  </a:path>
                </a:pathLst>
              </a:custGeom>
              <a:solidFill>
                <a:srgbClr val="1F6F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0" name="íṩľíḍè-Freeform: Shape 4">
                <a:extLst>
                  <a:ext uri="{FF2B5EF4-FFF2-40B4-BE49-F238E27FC236}">
                    <a16:creationId xmlns:a16="http://schemas.microsoft.com/office/drawing/2014/main" id="{44B024D3-EB26-4CA8-8A11-7E2B7337A160}"/>
                  </a:ext>
                </a:extLst>
              </p:cNvPr>
              <p:cNvSpPr/>
              <p:nvPr/>
            </p:nvSpPr>
            <p:spPr>
              <a:xfrm>
                <a:off x="4267200" y="3227525"/>
                <a:ext cx="914400" cy="2003644"/>
              </a:xfrm>
              <a:custGeom>
                <a:avLst/>
                <a:gdLst>
                  <a:gd name="connsiteX0" fmla="*/ 914400 w 914400"/>
                  <a:gd name="connsiteY0" fmla="*/ 0 h 2003644"/>
                  <a:gd name="connsiteX1" fmla="*/ 914400 w 914400"/>
                  <a:gd name="connsiteY1" fmla="*/ 2003644 h 2003644"/>
                  <a:gd name="connsiteX2" fmla="*/ 0 w 914400"/>
                  <a:gd name="connsiteY2" fmla="*/ 2003644 h 2003644"/>
                  <a:gd name="connsiteX3" fmla="*/ 0 w 914400"/>
                  <a:gd name="connsiteY3" fmla="*/ 1282128 h 2003644"/>
                  <a:gd name="connsiteX4" fmla="*/ 103466 w 914400"/>
                  <a:gd name="connsiteY4" fmla="*/ 1171666 h 2003644"/>
                  <a:gd name="connsiteX5" fmla="*/ 882888 w 914400"/>
                  <a:gd name="connsiteY5" fmla="*/ 49346 h 20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003643">
                    <a:moveTo>
                      <a:pt x="914400" y="0"/>
                    </a:moveTo>
                    <a:lnTo>
                      <a:pt x="914400" y="2003644"/>
                    </a:lnTo>
                    <a:lnTo>
                      <a:pt x="0" y="2003644"/>
                    </a:lnTo>
                    <a:lnTo>
                      <a:pt x="0" y="1282128"/>
                    </a:lnTo>
                    <a:lnTo>
                      <a:pt x="103466" y="1171666"/>
                    </a:lnTo>
                    <a:cubicBezTo>
                      <a:pt x="435336" y="790538"/>
                      <a:pt x="671123" y="388593"/>
                      <a:pt x="882888" y="49346"/>
                    </a:cubicBezTo>
                    <a:close/>
                  </a:path>
                </a:pathLst>
              </a:custGeom>
              <a:solidFill>
                <a:srgbClr val="1F1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1" name="íṩľíḍè-Freeform: Shape 5">
                <a:extLst>
                  <a:ext uri="{FF2B5EF4-FFF2-40B4-BE49-F238E27FC236}">
                    <a16:creationId xmlns:a16="http://schemas.microsoft.com/office/drawing/2014/main" id="{98C36255-B476-4F7F-B932-05399A55DC70}"/>
                  </a:ext>
                </a:extLst>
              </p:cNvPr>
              <p:cNvSpPr/>
              <p:nvPr/>
            </p:nvSpPr>
            <p:spPr>
              <a:xfrm>
                <a:off x="5181600" y="2449869"/>
                <a:ext cx="914400" cy="2781300"/>
              </a:xfrm>
              <a:custGeom>
                <a:avLst/>
                <a:gdLst>
                  <a:gd name="connsiteX0" fmla="*/ 914400 w 914400"/>
                  <a:gd name="connsiteY0" fmla="*/ 0 h 2781300"/>
                  <a:gd name="connsiteX1" fmla="*/ 914400 w 914400"/>
                  <a:gd name="connsiteY1" fmla="*/ 2781300 h 2781300"/>
                  <a:gd name="connsiteX2" fmla="*/ 0 w 914400"/>
                  <a:gd name="connsiteY2" fmla="*/ 2781300 h 2781300"/>
                  <a:gd name="connsiteX3" fmla="*/ 0 w 914400"/>
                  <a:gd name="connsiteY3" fmla="*/ 777656 h 2781300"/>
                  <a:gd name="connsiteX4" fmla="*/ 93241 w 914400"/>
                  <a:gd name="connsiteY4" fmla="*/ 631646 h 2781300"/>
                  <a:gd name="connsiteX5" fmla="*/ 914400 w 914400"/>
                  <a:gd name="connsiteY5" fmla="*/ 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781300">
                    <a:moveTo>
                      <a:pt x="914400" y="0"/>
                    </a:moveTo>
                    <a:lnTo>
                      <a:pt x="914400" y="2781300"/>
                    </a:lnTo>
                    <a:lnTo>
                      <a:pt x="0" y="2781300"/>
                    </a:lnTo>
                    <a:lnTo>
                      <a:pt x="0" y="777656"/>
                    </a:lnTo>
                    <a:lnTo>
                      <a:pt x="93241" y="631646"/>
                    </a:lnTo>
                    <a:cubicBezTo>
                      <a:pt x="339289" y="258654"/>
                      <a:pt x="571500" y="0"/>
                      <a:pt x="914400" y="0"/>
                    </a:cubicBezTo>
                    <a:close/>
                  </a:path>
                </a:pathLst>
              </a:custGeom>
              <a:solidFill>
                <a:srgbClr val="1F6F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2" name="íṩľíḍè-Freeform: Shape 6">
                <a:extLst>
                  <a:ext uri="{FF2B5EF4-FFF2-40B4-BE49-F238E27FC236}">
                    <a16:creationId xmlns:a16="http://schemas.microsoft.com/office/drawing/2014/main" id="{3B71238A-894F-4C37-AF69-7F1D03243FC7}"/>
                  </a:ext>
                </a:extLst>
              </p:cNvPr>
              <p:cNvSpPr/>
              <p:nvPr/>
            </p:nvSpPr>
            <p:spPr>
              <a:xfrm>
                <a:off x="6096000" y="2449869"/>
                <a:ext cx="914400" cy="2781300"/>
              </a:xfrm>
              <a:custGeom>
                <a:avLst/>
                <a:gdLst>
                  <a:gd name="connsiteX0" fmla="*/ 0 w 914400"/>
                  <a:gd name="connsiteY0" fmla="*/ 0 h 2781300"/>
                  <a:gd name="connsiteX1" fmla="*/ 821159 w 914400"/>
                  <a:gd name="connsiteY1" fmla="*/ 631646 h 2781300"/>
                  <a:gd name="connsiteX2" fmla="*/ 914400 w 914400"/>
                  <a:gd name="connsiteY2" fmla="*/ 777656 h 2781300"/>
                  <a:gd name="connsiteX3" fmla="*/ 914400 w 914400"/>
                  <a:gd name="connsiteY3" fmla="*/ 2781300 h 2781300"/>
                  <a:gd name="connsiteX4" fmla="*/ 0 w 914400"/>
                  <a:gd name="connsiteY4" fmla="*/ 278130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2781300">
                    <a:moveTo>
                      <a:pt x="0" y="0"/>
                    </a:moveTo>
                    <a:cubicBezTo>
                      <a:pt x="342900" y="0"/>
                      <a:pt x="575112" y="258654"/>
                      <a:pt x="821159" y="631646"/>
                    </a:cubicBezTo>
                    <a:lnTo>
                      <a:pt x="914400" y="777656"/>
                    </a:lnTo>
                    <a:lnTo>
                      <a:pt x="914400" y="2781300"/>
                    </a:lnTo>
                    <a:lnTo>
                      <a:pt x="0" y="2781300"/>
                    </a:lnTo>
                    <a:close/>
                  </a:path>
                </a:pathLst>
              </a:custGeom>
              <a:solidFill>
                <a:srgbClr val="1F1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3" name="íṩľíḍè-Freeform: Shape 7">
                <a:extLst>
                  <a:ext uri="{FF2B5EF4-FFF2-40B4-BE49-F238E27FC236}">
                    <a16:creationId xmlns:a16="http://schemas.microsoft.com/office/drawing/2014/main" id="{127064DD-7919-4247-A67E-7A58380CA77A}"/>
                  </a:ext>
                </a:extLst>
              </p:cNvPr>
              <p:cNvSpPr/>
              <p:nvPr/>
            </p:nvSpPr>
            <p:spPr>
              <a:xfrm>
                <a:off x="7010400" y="3227525"/>
                <a:ext cx="914400" cy="2003644"/>
              </a:xfrm>
              <a:custGeom>
                <a:avLst/>
                <a:gdLst>
                  <a:gd name="connsiteX0" fmla="*/ 0 w 914400"/>
                  <a:gd name="connsiteY0" fmla="*/ 0 h 2003644"/>
                  <a:gd name="connsiteX1" fmla="*/ 31512 w 914400"/>
                  <a:gd name="connsiteY1" fmla="*/ 49346 h 2003644"/>
                  <a:gd name="connsiteX2" fmla="*/ 810934 w 914400"/>
                  <a:gd name="connsiteY2" fmla="*/ 1171666 h 2003644"/>
                  <a:gd name="connsiteX3" fmla="*/ 914400 w 914400"/>
                  <a:gd name="connsiteY3" fmla="*/ 1282128 h 2003644"/>
                  <a:gd name="connsiteX4" fmla="*/ 914400 w 914400"/>
                  <a:gd name="connsiteY4" fmla="*/ 2003644 h 2003644"/>
                  <a:gd name="connsiteX5" fmla="*/ 0 w 914400"/>
                  <a:gd name="connsiteY5" fmla="*/ 2003644 h 20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003643">
                    <a:moveTo>
                      <a:pt x="0" y="0"/>
                    </a:moveTo>
                    <a:lnTo>
                      <a:pt x="31512" y="49346"/>
                    </a:lnTo>
                    <a:cubicBezTo>
                      <a:pt x="243278" y="388593"/>
                      <a:pt x="479064" y="790538"/>
                      <a:pt x="810934" y="1171666"/>
                    </a:cubicBezTo>
                    <a:lnTo>
                      <a:pt x="914400" y="1282128"/>
                    </a:lnTo>
                    <a:lnTo>
                      <a:pt x="914400" y="2003644"/>
                    </a:lnTo>
                    <a:lnTo>
                      <a:pt x="0" y="2003644"/>
                    </a:lnTo>
                    <a:close/>
                  </a:path>
                </a:pathLst>
              </a:custGeom>
              <a:solidFill>
                <a:srgbClr val="1F6F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4" name="íṩľíḍè-Freeform: Shape 8">
                <a:extLst>
                  <a:ext uri="{FF2B5EF4-FFF2-40B4-BE49-F238E27FC236}">
                    <a16:creationId xmlns:a16="http://schemas.microsoft.com/office/drawing/2014/main" id="{DB31C2FE-CA48-4B52-BFA1-22B7D936C913}"/>
                  </a:ext>
                </a:extLst>
              </p:cNvPr>
              <p:cNvSpPr/>
              <p:nvPr/>
            </p:nvSpPr>
            <p:spPr>
              <a:xfrm>
                <a:off x="7924800" y="4509653"/>
                <a:ext cx="914400" cy="721516"/>
              </a:xfrm>
              <a:custGeom>
                <a:avLst/>
                <a:gdLst>
                  <a:gd name="connsiteX0" fmla="*/ 0 w 914400"/>
                  <a:gd name="connsiteY0" fmla="*/ 0 h 721516"/>
                  <a:gd name="connsiteX1" fmla="*/ 107763 w 914400"/>
                  <a:gd name="connsiteY1" fmla="*/ 115049 h 721516"/>
                  <a:gd name="connsiteX2" fmla="*/ 914400 w 914400"/>
                  <a:gd name="connsiteY2" fmla="*/ 721516 h 721516"/>
                  <a:gd name="connsiteX3" fmla="*/ 0 w 914400"/>
                  <a:gd name="connsiteY3" fmla="*/ 721516 h 72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721516">
                    <a:moveTo>
                      <a:pt x="0" y="0"/>
                    </a:moveTo>
                    <a:lnTo>
                      <a:pt x="107763" y="115049"/>
                    </a:lnTo>
                    <a:cubicBezTo>
                      <a:pt x="331675" y="336725"/>
                      <a:pt x="595365" y="544894"/>
                      <a:pt x="914400" y="721516"/>
                    </a:cubicBezTo>
                    <a:lnTo>
                      <a:pt x="0" y="721516"/>
                    </a:lnTo>
                    <a:close/>
                  </a:path>
                </a:pathLst>
              </a:custGeom>
              <a:solidFill>
                <a:srgbClr val="1F1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5" name="íṩľíḍè-Oval 15">
                <a:extLst>
                  <a:ext uri="{FF2B5EF4-FFF2-40B4-BE49-F238E27FC236}">
                    <a16:creationId xmlns:a16="http://schemas.microsoft.com/office/drawing/2014/main" id="{C263805C-5F14-4557-AA4D-401D0CB0B7E1}"/>
                  </a:ext>
                </a:extLst>
              </p:cNvPr>
              <p:cNvSpPr/>
              <p:nvPr/>
            </p:nvSpPr>
            <p:spPr>
              <a:xfrm>
                <a:off x="8305799" y="4428690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6" name="íṩľíḍè-Oval 16">
                <a:extLst>
                  <a:ext uri="{FF2B5EF4-FFF2-40B4-BE49-F238E27FC236}">
                    <a16:creationId xmlns:a16="http://schemas.microsoft.com/office/drawing/2014/main" id="{114C293B-852A-48E6-A146-868276A3CAF2}"/>
                  </a:ext>
                </a:extLst>
              </p:cNvPr>
              <p:cNvSpPr/>
              <p:nvPr/>
            </p:nvSpPr>
            <p:spPr>
              <a:xfrm>
                <a:off x="3733799" y="4428690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7" name="íṩľíḍè-Oval 17">
                <a:extLst>
                  <a:ext uri="{FF2B5EF4-FFF2-40B4-BE49-F238E27FC236}">
                    <a16:creationId xmlns:a16="http://schemas.microsoft.com/office/drawing/2014/main" id="{03EAD494-D1AE-42F1-A950-622CAC4FEB8E}"/>
                  </a:ext>
                </a:extLst>
              </p:cNvPr>
              <p:cNvSpPr/>
              <p:nvPr/>
            </p:nvSpPr>
            <p:spPr>
              <a:xfrm>
                <a:off x="4643438" y="3250835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8" name="íṩľíḍè-Oval 18">
                <a:extLst>
                  <a:ext uri="{FF2B5EF4-FFF2-40B4-BE49-F238E27FC236}">
                    <a16:creationId xmlns:a16="http://schemas.microsoft.com/office/drawing/2014/main" id="{555FD324-56FF-4B6C-9F63-5D7775E50618}"/>
                  </a:ext>
                </a:extLst>
              </p:cNvPr>
              <p:cNvSpPr/>
              <p:nvPr/>
            </p:nvSpPr>
            <p:spPr>
              <a:xfrm>
                <a:off x="5557837" y="2211239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19" name="íṩľíḍè-Oval 19">
                <a:extLst>
                  <a:ext uri="{FF2B5EF4-FFF2-40B4-BE49-F238E27FC236}">
                    <a16:creationId xmlns:a16="http://schemas.microsoft.com/office/drawing/2014/main" id="{47615E46-FE64-4B55-8EFE-4A70E6158A56}"/>
                  </a:ext>
                </a:extLst>
              </p:cNvPr>
              <p:cNvSpPr/>
              <p:nvPr/>
            </p:nvSpPr>
            <p:spPr>
              <a:xfrm>
                <a:off x="6472237" y="2211239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1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20" name="íṩľíḍè-Oval 20">
                <a:extLst>
                  <a:ext uri="{FF2B5EF4-FFF2-40B4-BE49-F238E27FC236}">
                    <a16:creationId xmlns:a16="http://schemas.microsoft.com/office/drawing/2014/main" id="{6F8393A0-6409-416E-B11C-B5D48C76926E}"/>
                  </a:ext>
                </a:extLst>
              </p:cNvPr>
              <p:cNvSpPr/>
              <p:nvPr/>
            </p:nvSpPr>
            <p:spPr>
              <a:xfrm>
                <a:off x="7386637" y="3250835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1F6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cxnSp>
            <p:nvCxnSpPr>
              <p:cNvPr id="21" name="íṩľíḍè-Straight Connector 21">
                <a:extLst>
                  <a:ext uri="{FF2B5EF4-FFF2-40B4-BE49-F238E27FC236}">
                    <a16:creationId xmlns:a16="http://schemas.microsoft.com/office/drawing/2014/main" id="{D612318F-F6EA-4EBA-B010-E720B404A716}"/>
                  </a:ext>
                </a:extLst>
              </p:cNvPr>
              <p:cNvCxnSpPr/>
              <p:nvPr/>
            </p:nvCxnSpPr>
            <p:spPr>
              <a:xfrm flipH="1">
                <a:off x="6553199" y="1964599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íṩľíḍè-Straight Connector 22">
                <a:extLst>
                  <a:ext uri="{FF2B5EF4-FFF2-40B4-BE49-F238E27FC236}">
                    <a16:creationId xmlns:a16="http://schemas.microsoft.com/office/drawing/2014/main" id="{95CACBE8-F3FC-4910-8883-6C0D22E93365}"/>
                  </a:ext>
                </a:extLst>
              </p:cNvPr>
              <p:cNvCxnSpPr/>
              <p:nvPr/>
            </p:nvCxnSpPr>
            <p:spPr>
              <a:xfrm flipH="1">
                <a:off x="5629273" y="1964599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íṩľíḍè-Straight Connector 23">
                <a:extLst>
                  <a:ext uri="{FF2B5EF4-FFF2-40B4-BE49-F238E27FC236}">
                    <a16:creationId xmlns:a16="http://schemas.microsoft.com/office/drawing/2014/main" id="{0262EE7D-8DD8-4712-9575-F58E9AF4ECA3}"/>
                  </a:ext>
                </a:extLst>
              </p:cNvPr>
              <p:cNvCxnSpPr/>
              <p:nvPr/>
            </p:nvCxnSpPr>
            <p:spPr>
              <a:xfrm>
                <a:off x="6553198" y="1936024"/>
                <a:ext cx="2743202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íṩľíḍè-Straight Connector 24">
                <a:extLst>
                  <a:ext uri="{FF2B5EF4-FFF2-40B4-BE49-F238E27FC236}">
                    <a16:creationId xmlns:a16="http://schemas.microsoft.com/office/drawing/2014/main" id="{49DE3015-8D9A-4596-A6A0-E19FB8B0102D}"/>
                  </a:ext>
                </a:extLst>
              </p:cNvPr>
              <p:cNvCxnSpPr/>
              <p:nvPr/>
            </p:nvCxnSpPr>
            <p:spPr>
              <a:xfrm>
                <a:off x="2886074" y="1936024"/>
                <a:ext cx="2743199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íṩľíḍè-Straight Connector 25">
                <a:extLst>
                  <a:ext uri="{FF2B5EF4-FFF2-40B4-BE49-F238E27FC236}">
                    <a16:creationId xmlns:a16="http://schemas.microsoft.com/office/drawing/2014/main" id="{F17D8212-42BC-4E6C-A141-0990D39C1499}"/>
                  </a:ext>
                </a:extLst>
              </p:cNvPr>
              <p:cNvCxnSpPr/>
              <p:nvPr/>
            </p:nvCxnSpPr>
            <p:spPr>
              <a:xfrm flipH="1">
                <a:off x="7458073" y="2993299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íṩľíḍè-Straight Connector 26">
                <a:extLst>
                  <a:ext uri="{FF2B5EF4-FFF2-40B4-BE49-F238E27FC236}">
                    <a16:creationId xmlns:a16="http://schemas.microsoft.com/office/drawing/2014/main" id="{BB9E54FF-B689-4FF6-9F38-18C2CEED8C0F}"/>
                  </a:ext>
                </a:extLst>
              </p:cNvPr>
              <p:cNvCxnSpPr/>
              <p:nvPr/>
            </p:nvCxnSpPr>
            <p:spPr>
              <a:xfrm flipH="1">
                <a:off x="4714873" y="2993299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íṩľíḍè-Straight Connector 27">
                <a:extLst>
                  <a:ext uri="{FF2B5EF4-FFF2-40B4-BE49-F238E27FC236}">
                    <a16:creationId xmlns:a16="http://schemas.microsoft.com/office/drawing/2014/main" id="{26EF9412-3597-4A90-84B7-38B18A2E4465}"/>
                  </a:ext>
                </a:extLst>
              </p:cNvPr>
              <p:cNvCxnSpPr/>
              <p:nvPr/>
            </p:nvCxnSpPr>
            <p:spPr>
              <a:xfrm>
                <a:off x="7467599" y="2979011"/>
                <a:ext cx="1828801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íṩľíḍè-Straight Connector 28">
                <a:extLst>
                  <a:ext uri="{FF2B5EF4-FFF2-40B4-BE49-F238E27FC236}">
                    <a16:creationId xmlns:a16="http://schemas.microsoft.com/office/drawing/2014/main" id="{68BCB781-1E6B-41EE-814A-E848AEA9094F}"/>
                  </a:ext>
                </a:extLst>
              </p:cNvPr>
              <p:cNvCxnSpPr/>
              <p:nvPr/>
            </p:nvCxnSpPr>
            <p:spPr>
              <a:xfrm>
                <a:off x="2886074" y="2979011"/>
                <a:ext cx="1828801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íṩľíḍè-Straight Connector 29">
                <a:extLst>
                  <a:ext uri="{FF2B5EF4-FFF2-40B4-BE49-F238E27FC236}">
                    <a16:creationId xmlns:a16="http://schemas.microsoft.com/office/drawing/2014/main" id="{E427B2AA-AA39-448D-9DD8-7D24A8F11672}"/>
                  </a:ext>
                </a:extLst>
              </p:cNvPr>
              <p:cNvCxnSpPr/>
              <p:nvPr/>
            </p:nvCxnSpPr>
            <p:spPr>
              <a:xfrm flipH="1">
                <a:off x="8382000" y="4181722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íṩľíḍè-Straight Connector 30">
                <a:extLst>
                  <a:ext uri="{FF2B5EF4-FFF2-40B4-BE49-F238E27FC236}">
                    <a16:creationId xmlns:a16="http://schemas.microsoft.com/office/drawing/2014/main" id="{8FDAA7AB-30E5-4810-97F9-20252748E8DB}"/>
                  </a:ext>
                </a:extLst>
              </p:cNvPr>
              <p:cNvCxnSpPr/>
              <p:nvPr/>
            </p:nvCxnSpPr>
            <p:spPr>
              <a:xfrm flipH="1">
                <a:off x="3810000" y="4181722"/>
                <a:ext cx="0" cy="18288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íṩľíḍè-Straight Connector 31">
                <a:extLst>
                  <a:ext uri="{FF2B5EF4-FFF2-40B4-BE49-F238E27FC236}">
                    <a16:creationId xmlns:a16="http://schemas.microsoft.com/office/drawing/2014/main" id="{4E622C63-3B89-424E-8019-32256858F4A3}"/>
                  </a:ext>
                </a:extLst>
              </p:cNvPr>
              <p:cNvCxnSpPr/>
              <p:nvPr/>
            </p:nvCxnSpPr>
            <p:spPr>
              <a:xfrm>
                <a:off x="8382000" y="4166333"/>
                <a:ext cx="914400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íṩľíḍè-Straight Connector 32">
                <a:extLst>
                  <a:ext uri="{FF2B5EF4-FFF2-40B4-BE49-F238E27FC236}">
                    <a16:creationId xmlns:a16="http://schemas.microsoft.com/office/drawing/2014/main" id="{77413E36-C6A6-4653-A6CA-1B9E497BF75F}"/>
                  </a:ext>
                </a:extLst>
              </p:cNvPr>
              <p:cNvCxnSpPr/>
              <p:nvPr/>
            </p:nvCxnSpPr>
            <p:spPr>
              <a:xfrm>
                <a:off x="2886074" y="4166333"/>
                <a:ext cx="914400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FDA1243-CDEC-4233-88DC-02AB1AE0DC64}"/>
                </a:ext>
              </a:extLst>
            </p:cNvPr>
            <p:cNvSpPr/>
            <p:nvPr/>
          </p:nvSpPr>
          <p:spPr>
            <a:xfrm>
              <a:off x="1084766" y="2530635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F814BFD-A034-43E2-BA4C-7CA71A48B162}"/>
                </a:ext>
              </a:extLst>
            </p:cNvPr>
            <p:cNvSpPr/>
            <p:nvPr/>
          </p:nvSpPr>
          <p:spPr>
            <a:xfrm>
              <a:off x="1084766" y="2189356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C59C705-2EA3-4BC4-9BB5-2FD05C45E04C}"/>
                </a:ext>
              </a:extLst>
            </p:cNvPr>
            <p:cNvSpPr/>
            <p:nvPr/>
          </p:nvSpPr>
          <p:spPr>
            <a:xfrm>
              <a:off x="8875241" y="2492264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AB1B005-19B7-4D4B-A4BB-EA47659C315A}"/>
                </a:ext>
              </a:extLst>
            </p:cNvPr>
            <p:cNvSpPr/>
            <p:nvPr/>
          </p:nvSpPr>
          <p:spPr>
            <a:xfrm>
              <a:off x="8875241" y="2150986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512D059-176D-4605-91A5-BEE192A7E797}"/>
                </a:ext>
              </a:extLst>
            </p:cNvPr>
            <p:cNvSpPr/>
            <p:nvPr/>
          </p:nvSpPr>
          <p:spPr>
            <a:xfrm>
              <a:off x="1084765" y="3529351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64F7918-C5F2-4B5D-98F9-CA311897478F}"/>
                </a:ext>
              </a:extLst>
            </p:cNvPr>
            <p:cNvSpPr/>
            <p:nvPr/>
          </p:nvSpPr>
          <p:spPr>
            <a:xfrm>
              <a:off x="1084765" y="3188074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13AD959-FF3F-465A-AD13-8DA7DEF8156D}"/>
                </a:ext>
              </a:extLst>
            </p:cNvPr>
            <p:cNvSpPr/>
            <p:nvPr/>
          </p:nvSpPr>
          <p:spPr>
            <a:xfrm>
              <a:off x="8875240" y="3490982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6535650-8065-4F6C-AD7B-12425DEB29DB}"/>
                </a:ext>
              </a:extLst>
            </p:cNvPr>
            <p:cNvSpPr/>
            <p:nvPr/>
          </p:nvSpPr>
          <p:spPr>
            <a:xfrm>
              <a:off x="8875240" y="3149704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C6666AA-30F5-4B8D-ACBD-BA9D9BBFE5FD}"/>
                </a:ext>
              </a:extLst>
            </p:cNvPr>
            <p:cNvSpPr/>
            <p:nvPr/>
          </p:nvSpPr>
          <p:spPr>
            <a:xfrm>
              <a:off x="1084765" y="4468637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E8CF13A-0AF1-4E4F-A4A8-64992CFC5171}"/>
                </a:ext>
              </a:extLst>
            </p:cNvPr>
            <p:cNvSpPr/>
            <p:nvPr/>
          </p:nvSpPr>
          <p:spPr>
            <a:xfrm>
              <a:off x="1084765" y="4127364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584CC02-1D33-43CE-8C98-0A89C5E338FC}"/>
                </a:ext>
              </a:extLst>
            </p:cNvPr>
            <p:cNvSpPr/>
            <p:nvPr/>
          </p:nvSpPr>
          <p:spPr>
            <a:xfrm>
              <a:off x="8875240" y="4430266"/>
              <a:ext cx="2231995" cy="496837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محتوای جایگزین را وارد کنید</a:t>
              </a:r>
              <a:endPara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F3DDCD4-AF76-4778-8995-35B063FBFE8C}"/>
                </a:ext>
              </a:extLst>
            </p:cNvPr>
            <p:cNvSpPr/>
            <p:nvPr/>
          </p:nvSpPr>
          <p:spPr>
            <a:xfrm>
              <a:off x="8875240" y="4088993"/>
              <a:ext cx="2231995" cy="337136"/>
            </a:xfrm>
            <a:prstGeom prst="rect">
              <a:avLst/>
            </a:prstGeom>
          </p:spPr>
          <p:txBody>
            <a:bodyPr wrap="square" lIns="91433" tIns="45716" rIns="91433" bIns="45716">
              <a:normAutofit/>
            </a:bodyPr>
            <a:lstStyle/>
            <a:p>
              <a:pPr algn="ctr" rtl="1"/>
              <a:r>
                <a:rPr lang="fa-I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rPr>
                <a:t>عنوان را وارد کنید</a:t>
              </a:r>
              <a:endPara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  <a:sym typeface="+mn-lt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60EAD46D-3A2B-4413-B833-6A65AF19D6A7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4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68234AA-D146-4CF5-A5DE-E1859AE426A6}"/>
              </a:ext>
            </a:extLst>
          </p:cNvPr>
          <p:cNvSpPr/>
          <p:nvPr/>
        </p:nvSpPr>
        <p:spPr>
          <a:xfrm>
            <a:off x="1" y="1741528"/>
            <a:ext cx="2514600" cy="976044"/>
          </a:xfrm>
          <a:prstGeom prst="rect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3FB030-C69E-4FFB-B007-7971E297435F}"/>
              </a:ext>
            </a:extLst>
          </p:cNvPr>
          <p:cNvSpPr txBox="1"/>
          <p:nvPr/>
        </p:nvSpPr>
        <p:spPr>
          <a:xfrm>
            <a:off x="343640" y="200129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30ECD-8545-4637-A633-606C49CBA7CE}"/>
              </a:ext>
            </a:extLst>
          </p:cNvPr>
          <p:cNvSpPr txBox="1"/>
          <p:nvPr/>
        </p:nvSpPr>
        <p:spPr>
          <a:xfrm>
            <a:off x="343640" y="29673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7DD975-1CC4-44D2-AF3B-4407CCF3CEE1}"/>
              </a:ext>
            </a:extLst>
          </p:cNvPr>
          <p:cNvSpPr txBox="1"/>
          <p:nvPr/>
        </p:nvSpPr>
        <p:spPr>
          <a:xfrm>
            <a:off x="343640" y="4034135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A6386-A027-4905-ADBB-B20417D87516}"/>
              </a:ext>
            </a:extLst>
          </p:cNvPr>
          <p:cNvSpPr txBox="1"/>
          <p:nvPr/>
        </p:nvSpPr>
        <p:spPr>
          <a:xfrm>
            <a:off x="343639" y="4974326"/>
            <a:ext cx="1780581" cy="35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fa-IR" altLang="en-US" sz="17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1700" dirty="0">
              <a:solidFill>
                <a:schemeClr val="bg1"/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AE455A6-830A-496E-92EF-B0FF6CC0A930}"/>
              </a:ext>
            </a:extLst>
          </p:cNvPr>
          <p:cNvSpPr/>
          <p:nvPr/>
        </p:nvSpPr>
        <p:spPr>
          <a:xfrm rot="16200000" flipH="1">
            <a:off x="2527705" y="2108969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4781B20-6B98-4F6A-A84C-304B9A9586AF}"/>
              </a:ext>
            </a:extLst>
          </p:cNvPr>
          <p:cNvGrpSpPr/>
          <p:nvPr/>
        </p:nvGrpSpPr>
        <p:grpSpPr>
          <a:xfrm>
            <a:off x="3422708" y="1232584"/>
            <a:ext cx="8543818" cy="3601820"/>
            <a:chOff x="3367625" y="1560041"/>
            <a:chExt cx="8543818" cy="360182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661311C-644D-41A5-BBDA-90016D54AE64}"/>
                </a:ext>
              </a:extLst>
            </p:cNvPr>
            <p:cNvGrpSpPr/>
            <p:nvPr/>
          </p:nvGrpSpPr>
          <p:grpSpPr>
            <a:xfrm>
              <a:off x="6953167" y="1560041"/>
              <a:ext cx="4958276" cy="3601820"/>
              <a:chOff x="6953167" y="1560041"/>
              <a:chExt cx="4958276" cy="3601820"/>
            </a:xfrm>
          </p:grpSpPr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5107410-6E75-4538-B177-B23B24D30EA2}"/>
                  </a:ext>
                </a:extLst>
              </p:cNvPr>
              <p:cNvSpPr/>
              <p:nvPr/>
            </p:nvSpPr>
            <p:spPr>
              <a:xfrm>
                <a:off x="6953167" y="1643536"/>
                <a:ext cx="629608" cy="629608"/>
              </a:xfrm>
              <a:prstGeom prst="ellipse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rtl="1"/>
                <a:r>
                  <a:rPr lang="en-US" dirty="0">
                    <a:latin typeface="Source Han Sans SC"/>
                    <a:cs typeface="B Nazanin" pitchFamily="2" charset="-78"/>
                    <a:sym typeface="+mn-lt"/>
                  </a:rPr>
                  <a:t>01</a:t>
                </a:r>
                <a:endParaRPr lang="id-ID" dirty="0"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id="{039CC157-BF64-4F11-A3A5-778046B75574}"/>
                  </a:ext>
                </a:extLst>
              </p:cNvPr>
              <p:cNvSpPr/>
              <p:nvPr/>
            </p:nvSpPr>
            <p:spPr>
              <a:xfrm>
                <a:off x="6955901" y="2568080"/>
                <a:ext cx="629608" cy="629608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rtl="1"/>
                <a:r>
                  <a:rPr lang="en-US" dirty="0">
                    <a:latin typeface="Source Han Sans SC"/>
                    <a:cs typeface="B Nazanin" pitchFamily="2" charset="-78"/>
                    <a:sym typeface="+mn-lt"/>
                  </a:rPr>
                  <a:t>02</a:t>
                </a:r>
                <a:endParaRPr lang="id-ID" dirty="0"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39" name="Oval 4">
                <a:extLst>
                  <a:ext uri="{FF2B5EF4-FFF2-40B4-BE49-F238E27FC236}">
                    <a16:creationId xmlns:a16="http://schemas.microsoft.com/office/drawing/2014/main" id="{45085468-ABE2-4557-9A7A-89FB154AD62E}"/>
                  </a:ext>
                </a:extLst>
              </p:cNvPr>
              <p:cNvSpPr/>
              <p:nvPr/>
            </p:nvSpPr>
            <p:spPr>
              <a:xfrm>
                <a:off x="6978033" y="3504741"/>
                <a:ext cx="629608" cy="629608"/>
              </a:xfrm>
              <a:prstGeom prst="ellipse">
                <a:avLst/>
              </a:prstGeom>
              <a:solidFill>
                <a:srgbClr val="1F6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rtl="1"/>
                <a:r>
                  <a:rPr lang="en-US" dirty="0">
                    <a:latin typeface="Source Han Sans SC"/>
                    <a:cs typeface="B Nazanin" pitchFamily="2" charset="-78"/>
                    <a:sym typeface="+mn-lt"/>
                  </a:rPr>
                  <a:t>03</a:t>
                </a:r>
                <a:endParaRPr lang="id-ID" dirty="0"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0" name="Oval 4">
                <a:extLst>
                  <a:ext uri="{FF2B5EF4-FFF2-40B4-BE49-F238E27FC236}">
                    <a16:creationId xmlns:a16="http://schemas.microsoft.com/office/drawing/2014/main" id="{4BE1E1F5-167F-4D3B-9014-B22DF0B27A6B}"/>
                  </a:ext>
                </a:extLst>
              </p:cNvPr>
              <p:cNvSpPr/>
              <p:nvPr/>
            </p:nvSpPr>
            <p:spPr>
              <a:xfrm>
                <a:off x="6978033" y="4457455"/>
                <a:ext cx="629608" cy="629608"/>
              </a:xfrm>
              <a:prstGeom prst="ellipse">
                <a:avLst/>
              </a:prstGeom>
              <a:solidFill>
                <a:srgbClr val="1F1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rtl="1"/>
                <a:r>
                  <a:rPr lang="en-US" dirty="0">
                    <a:latin typeface="Source Han Sans SC"/>
                    <a:cs typeface="B Nazanin" pitchFamily="2" charset="-78"/>
                    <a:sym typeface="+mn-lt"/>
                  </a:rPr>
                  <a:t>04</a:t>
                </a:r>
                <a:endParaRPr lang="id-ID">
                  <a:latin typeface="字魂36号-正文宋楷" panose="00000500000000000000" pitchFamily="2" charset="-122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7988B77-F90F-4656-8E75-A360C98CC340}"/>
                  </a:ext>
                </a:extLst>
              </p:cNvPr>
              <p:cNvSpPr/>
              <p:nvPr/>
            </p:nvSpPr>
            <p:spPr>
              <a:xfrm>
                <a:off x="7913423" y="1877797"/>
                <a:ext cx="3979733" cy="301091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>
                  <a:lnSpc>
                    <a:spcPct val="104000"/>
                  </a:lnSpc>
                </a:pPr>
                <a:r>
                  <a:rPr lang="fa-IR" alt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endParaRPr lang="en-US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4BB0A17-D89F-4B2F-830A-CAB1CFFD3F07}"/>
                  </a:ext>
                </a:extLst>
              </p:cNvPr>
              <p:cNvSpPr/>
              <p:nvPr/>
            </p:nvSpPr>
            <p:spPr>
              <a:xfrm>
                <a:off x="7913423" y="1560041"/>
                <a:ext cx="3979733" cy="375963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/>
                <a:r>
                  <a:rPr lang="fa-IR" altLang="en-US" sz="18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F4C2CE1-8A6F-4820-A85D-4213ECC1B8C1}"/>
                  </a:ext>
                </a:extLst>
              </p:cNvPr>
              <p:cNvSpPr/>
              <p:nvPr/>
            </p:nvSpPr>
            <p:spPr>
              <a:xfrm>
                <a:off x="7913423" y="2848976"/>
                <a:ext cx="3979733" cy="301091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>
                  <a:lnSpc>
                    <a:spcPct val="104000"/>
                  </a:lnSpc>
                </a:pPr>
                <a:r>
                  <a:rPr lang="fa-IR" alt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endParaRPr lang="en-US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DF8D0F4-C427-4FE7-A3EA-EB2FBCB22D88}"/>
                  </a:ext>
                </a:extLst>
              </p:cNvPr>
              <p:cNvSpPr/>
              <p:nvPr/>
            </p:nvSpPr>
            <p:spPr>
              <a:xfrm>
                <a:off x="7913423" y="2531221"/>
                <a:ext cx="3979733" cy="375963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/>
                <a:r>
                  <a:rPr lang="fa-IR" altLang="en-US" sz="18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63E6699-4467-4069-8675-710450C4107C}"/>
                  </a:ext>
                </a:extLst>
              </p:cNvPr>
              <p:cNvSpPr/>
              <p:nvPr/>
            </p:nvSpPr>
            <p:spPr>
              <a:xfrm>
                <a:off x="7912495" y="3861063"/>
                <a:ext cx="3979733" cy="301091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>
                  <a:lnSpc>
                    <a:spcPct val="104000"/>
                  </a:lnSpc>
                </a:pPr>
                <a:r>
                  <a:rPr lang="fa-IR" alt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endParaRPr lang="en-US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D1A7134-2047-4508-A26F-3C589BBDF11E}"/>
                  </a:ext>
                </a:extLst>
              </p:cNvPr>
              <p:cNvSpPr/>
              <p:nvPr/>
            </p:nvSpPr>
            <p:spPr>
              <a:xfrm>
                <a:off x="7912495" y="3543307"/>
                <a:ext cx="3979733" cy="375963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/>
                <a:r>
                  <a:rPr lang="fa-IR" altLang="en-US" sz="18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11A94E8-3DD1-49E3-9B06-1E780FF97E14}"/>
                  </a:ext>
                </a:extLst>
              </p:cNvPr>
              <p:cNvSpPr/>
              <p:nvPr/>
            </p:nvSpPr>
            <p:spPr>
              <a:xfrm>
                <a:off x="7931710" y="4860770"/>
                <a:ext cx="3979733" cy="301091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>
                  <a:lnSpc>
                    <a:spcPct val="104000"/>
                  </a:lnSpc>
                </a:pPr>
                <a:r>
                  <a:rPr lang="fa-IR" alt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محتوای جایگزین را وارد کنید</a:t>
                </a:r>
                <a:endParaRPr lang="en-US" alt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5C5FA596-06E8-46B8-A87A-4FA5193C5942}"/>
                  </a:ext>
                </a:extLst>
              </p:cNvPr>
              <p:cNvSpPr/>
              <p:nvPr/>
            </p:nvSpPr>
            <p:spPr>
              <a:xfrm>
                <a:off x="7931710" y="4543014"/>
                <a:ext cx="3979733" cy="375963"/>
              </a:xfrm>
              <a:prstGeom prst="rect">
                <a:avLst/>
              </a:prstGeom>
            </p:spPr>
            <p:txBody>
              <a:bodyPr wrap="square" lIns="91433" tIns="45716" rIns="91433" bIns="45716">
                <a:normAutofit lnSpcReduction="10000"/>
              </a:bodyPr>
              <a:lstStyle/>
              <a:p>
                <a:pPr algn="ctr" rtl="1"/>
                <a:r>
                  <a:rPr lang="fa-IR" altLang="en-US" sz="18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Han Sans SC"/>
                    <a:ea typeface="Source Han Sans SC"/>
                    <a:cs typeface="B Nazanin" pitchFamily="2" charset="-78"/>
                    <a:sym typeface="+mn-lt"/>
                  </a:rPr>
                  <a:t>عنوان را وارد کنید</a:t>
                </a:r>
                <a:endParaRPr lang="en-US" altLang="en-US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/>
                  <a:ea typeface="Source Han Sans SC"/>
                  <a:cs typeface="B Nazanin" pitchFamily="2" charset="-78"/>
                  <a:sym typeface="+mn-lt"/>
                </a:endParaRPr>
              </a:p>
            </p:txBody>
          </p:sp>
        </p:grpSp>
        <p:pic>
          <p:nvPicPr>
            <p:cNvPr id="51" name="图片 50" descr="图片包含 户外, 天空, 建筑物, 城市&#10;&#10;描述已自动生成">
              <a:extLst>
                <a:ext uri="{FF2B5EF4-FFF2-40B4-BE49-F238E27FC236}">
                  <a16:creationId xmlns:a16="http://schemas.microsoft.com/office/drawing/2014/main" id="{0088DF5F-B365-4913-87E1-AA3E1AC02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625" y="1587064"/>
              <a:ext cx="3195161" cy="3499999"/>
            </a:xfrm>
            <a:prstGeom prst="rect">
              <a:avLst/>
            </a:prstGeom>
          </p:spPr>
        </p:pic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4EA3E094-5B75-40DE-A22C-31FF6D367151}"/>
              </a:ext>
            </a:extLst>
          </p:cNvPr>
          <p:cNvSpPr/>
          <p:nvPr/>
        </p:nvSpPr>
        <p:spPr>
          <a:xfrm>
            <a:off x="4487265" y="5167955"/>
            <a:ext cx="5797564" cy="74253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ar-SA" sz="11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1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4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54F538-6D23-4D6D-877B-DAE982736651}"/>
              </a:ext>
            </a:extLst>
          </p:cNvPr>
          <p:cNvSpPr txBox="1"/>
          <p:nvPr/>
        </p:nvSpPr>
        <p:spPr>
          <a:xfrm>
            <a:off x="2485133" y="1818751"/>
            <a:ext cx="1056700" cy="7694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 rtl="1"/>
            <a:r>
              <a:rPr lang="en-US" altLang="zh-CN" sz="4400" dirty="0">
                <a:solidFill>
                  <a:schemeClr val="bg1"/>
                </a:solidFill>
                <a:latin typeface="Source Han Sans SC"/>
                <a:ea typeface="Source Han Sans SC"/>
                <a:cs typeface="B Nazanin" pitchFamily="2" charset="-78"/>
              </a:rPr>
              <a:t>02</a:t>
            </a:r>
            <a:endParaRPr lang="zh-CN" altLang="en-US" sz="440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B Nazanin" pitchFamily="2" charset="-7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DA09DA-6964-4EC2-8632-D70A6317BD69}"/>
              </a:ext>
            </a:extLst>
          </p:cNvPr>
          <p:cNvSpPr txBox="1"/>
          <p:nvPr/>
        </p:nvSpPr>
        <p:spPr>
          <a:xfrm>
            <a:off x="1483124" y="3267388"/>
            <a:ext cx="3060716" cy="762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 rtl="1"/>
            <a:r>
              <a:rPr lang="fa-I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/>
                <a:ea typeface="Source Han Sans SC"/>
                <a:cs typeface="B Nazanin" pitchFamily="2" charset="-78"/>
              </a:rPr>
              <a:t>عنوان را وارد کنید</a:t>
            </a:r>
            <a:endParaRPr lang="en-US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Source Han Sans SC"/>
              <a:ea typeface="Source Han Sans SC"/>
              <a:cs typeface="B Nazanin" pitchFamily="2" charset="-78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EF33C79-691E-4691-BF34-FDECFE505417}"/>
              </a:ext>
            </a:extLst>
          </p:cNvPr>
          <p:cNvSpPr/>
          <p:nvPr/>
        </p:nvSpPr>
        <p:spPr>
          <a:xfrm rot="5400000">
            <a:off x="6964568" y="3014057"/>
            <a:ext cx="419909" cy="241161"/>
          </a:xfrm>
          <a:prstGeom prst="triangle">
            <a:avLst/>
          </a:prstGeom>
          <a:solidFill>
            <a:srgbClr val="1F6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4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Microsoft Office PowerPoint</Application>
  <PresentationFormat>Widescreen</PresentationFormat>
  <Paragraphs>352</Paragraphs>
  <Slides>37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等线</vt:lpstr>
      <vt:lpstr>等线 Light</vt:lpstr>
      <vt:lpstr>Amatic SC</vt:lpstr>
      <vt:lpstr>Arial</vt:lpstr>
      <vt:lpstr>B Nazanin</vt:lpstr>
      <vt:lpstr>Calibri</vt:lpstr>
      <vt:lpstr>Lato</vt:lpstr>
      <vt:lpstr>Lato Black</vt:lpstr>
      <vt:lpstr>Open Sans Light</vt:lpstr>
      <vt:lpstr>Roboto Medium</vt:lpstr>
      <vt:lpstr>Source Han Sans SC</vt:lpstr>
      <vt:lpstr>字魂35号-经典雅黑</vt:lpstr>
      <vt:lpstr>字魂36号-正文宋楷</vt:lpstr>
      <vt:lpstr>思源黑体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2023-11-25T17:30:02Z</dcterms:created>
  <dcterms:modified xsi:type="dcterms:W3CDTF">2023-11-25T17:30:19Z</dcterms:modified>
</cp:coreProperties>
</file>