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51"/>
  </p:notesMasterIdLst>
  <p:handoutMasterIdLst>
    <p:handoutMasterId r:id="rId52"/>
  </p:handoutMasterIdLst>
  <p:sldIdLst>
    <p:sldId id="440" r:id="rId4"/>
    <p:sldId id="262" r:id="rId5"/>
    <p:sldId id="308" r:id="rId6"/>
    <p:sldId id="268" r:id="rId7"/>
    <p:sldId id="271" r:id="rId8"/>
    <p:sldId id="274" r:id="rId9"/>
    <p:sldId id="279" r:id="rId10"/>
    <p:sldId id="273" r:id="rId11"/>
    <p:sldId id="294" r:id="rId12"/>
    <p:sldId id="275" r:id="rId13"/>
    <p:sldId id="277" r:id="rId14"/>
    <p:sldId id="280" r:id="rId15"/>
    <p:sldId id="293" r:id="rId16"/>
    <p:sldId id="272" r:id="rId17"/>
    <p:sldId id="292" r:id="rId18"/>
    <p:sldId id="287" r:id="rId19"/>
    <p:sldId id="290" r:id="rId20"/>
    <p:sldId id="281" r:id="rId21"/>
    <p:sldId id="270" r:id="rId22"/>
    <p:sldId id="282" r:id="rId23"/>
    <p:sldId id="295" r:id="rId24"/>
    <p:sldId id="306" r:id="rId25"/>
    <p:sldId id="298" r:id="rId26"/>
    <p:sldId id="284" r:id="rId27"/>
    <p:sldId id="291" r:id="rId28"/>
    <p:sldId id="286" r:id="rId29"/>
    <p:sldId id="302" r:id="rId30"/>
    <p:sldId id="288" r:id="rId31"/>
    <p:sldId id="289" r:id="rId32"/>
    <p:sldId id="300" r:id="rId33"/>
    <p:sldId id="296" r:id="rId34"/>
    <p:sldId id="260" r:id="rId35"/>
    <p:sldId id="263" r:id="rId36"/>
    <p:sldId id="439" r:id="rId37"/>
    <p:sldId id="368" r:id="rId38"/>
    <p:sldId id="370" r:id="rId39"/>
    <p:sldId id="369" r:id="rId40"/>
    <p:sldId id="371" r:id="rId41"/>
    <p:sldId id="499" r:id="rId42"/>
    <p:sldId id="500" r:id="rId43"/>
    <p:sldId id="373" r:id="rId44"/>
    <p:sldId id="374" r:id="rId45"/>
    <p:sldId id="501" r:id="rId46"/>
    <p:sldId id="375" r:id="rId47"/>
    <p:sldId id="1744" r:id="rId48"/>
    <p:sldId id="1745" r:id="rId49"/>
    <p:sldId id="1746" r:id="rId5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CB5"/>
    <a:srgbClr val="00B0F0"/>
    <a:srgbClr val="4A7886"/>
    <a:srgbClr val="4A5D62"/>
    <a:srgbClr val="375A64"/>
    <a:srgbClr val="374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2912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6E-433B-88E5-24BB41DD04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76E-433B-88E5-24BB41DD043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76E-433B-88E5-24BB41DD043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76E-433B-88E5-24BB41DD0437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76E-433B-88E5-24BB41DD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6DB3-F8AB-461F-B398-FF5751DEE0A3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B690B-F31B-40E0-8448-A469954E67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91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1E45D-C88A-4E28-88AF-6B7BE2B1A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6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35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8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5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80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111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317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688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37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509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72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405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590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811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480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281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704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617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410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999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772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1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510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706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649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388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1E45D-C88A-4E28-88AF-6B7BE2B1A1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8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272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8009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Google Shape;8035;g176abbfc273_2_20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6" name="Google Shape;8036;g176abbfc273_2_20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76abbfc273_2_2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76abbfc273_2_2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3" name="Google Shape;12403;ge25dcd4b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4" name="Google Shape;12404;ge25dcd4b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1" name="Google Shape;13881;ge25dcd4b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2" name="Google Shape;13882;ge25dcd4b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34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49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751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74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690B-F31B-40E0-8448-A469954E678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68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E7E3729-5302-4A71-8977-1CD7C3DFA8F3}"/>
              </a:ext>
            </a:extLst>
          </p:cNvPr>
          <p:cNvSpPr/>
          <p:nvPr userDrawn="1"/>
        </p:nvSpPr>
        <p:spPr>
          <a:xfrm>
            <a:off x="404033" y="360494"/>
            <a:ext cx="873287" cy="20726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6F22BE1-CDB7-4CA3-8488-DE1BE107996A}"/>
              </a:ext>
            </a:extLst>
          </p:cNvPr>
          <p:cNvSpPr/>
          <p:nvPr userDrawn="1"/>
        </p:nvSpPr>
        <p:spPr>
          <a:xfrm>
            <a:off x="125590" y="1141098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F1A7F7-6270-4E42-8354-54956342ADA7}"/>
              </a:ext>
            </a:extLst>
          </p:cNvPr>
          <p:cNvSpPr/>
          <p:nvPr userDrawn="1"/>
        </p:nvSpPr>
        <p:spPr>
          <a:xfrm>
            <a:off x="102533" y="86116"/>
            <a:ext cx="824402" cy="829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C19499-72F2-4A9A-8FDB-C4601BD76853}"/>
              </a:ext>
            </a:extLst>
          </p:cNvPr>
          <p:cNvSpPr/>
          <p:nvPr userDrawn="1"/>
        </p:nvSpPr>
        <p:spPr>
          <a:xfrm>
            <a:off x="1277320" y="86116"/>
            <a:ext cx="9941649" cy="99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ACF5ECD-B6AC-446F-83DC-54D1799A71DB}"/>
              </a:ext>
            </a:extLst>
          </p:cNvPr>
          <p:cNvGrpSpPr/>
          <p:nvPr userDrawn="1"/>
        </p:nvGrpSpPr>
        <p:grpSpPr>
          <a:xfrm>
            <a:off x="265318" y="211367"/>
            <a:ext cx="527050" cy="544512"/>
            <a:chOff x="2006600" y="1770063"/>
            <a:chExt cx="527050" cy="544512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94916F3-D13D-468D-B651-967CB9D7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1979613"/>
              <a:ext cx="401638" cy="239712"/>
            </a:xfrm>
            <a:custGeom>
              <a:avLst/>
              <a:gdLst>
                <a:gd name="T0" fmla="*/ 251 w 538"/>
                <a:gd name="T1" fmla="*/ 168 h 320"/>
                <a:gd name="T2" fmla="*/ 251 w 538"/>
                <a:gd name="T3" fmla="*/ 21 h 320"/>
                <a:gd name="T4" fmla="*/ 255 w 538"/>
                <a:gd name="T5" fmla="*/ 2 h 320"/>
                <a:gd name="T6" fmla="*/ 291 w 538"/>
                <a:gd name="T7" fmla="*/ 2 h 320"/>
                <a:gd name="T8" fmla="*/ 297 w 538"/>
                <a:gd name="T9" fmla="*/ 21 h 320"/>
                <a:gd name="T10" fmla="*/ 298 w 538"/>
                <a:gd name="T11" fmla="*/ 169 h 320"/>
                <a:gd name="T12" fmla="*/ 306 w 538"/>
                <a:gd name="T13" fmla="*/ 171 h 320"/>
                <a:gd name="T14" fmla="*/ 360 w 538"/>
                <a:gd name="T15" fmla="*/ 37 h 320"/>
                <a:gd name="T16" fmla="*/ 408 w 538"/>
                <a:gd name="T17" fmla="*/ 5 h 320"/>
                <a:gd name="T18" fmla="*/ 452 w 538"/>
                <a:gd name="T19" fmla="*/ 9 h 320"/>
                <a:gd name="T20" fmla="*/ 528 w 538"/>
                <a:gd name="T21" fmla="*/ 118 h 320"/>
                <a:gd name="T22" fmla="*/ 510 w 538"/>
                <a:gd name="T23" fmla="*/ 131 h 320"/>
                <a:gd name="T24" fmla="*/ 426 w 538"/>
                <a:gd name="T25" fmla="*/ 139 h 320"/>
                <a:gd name="T26" fmla="*/ 468 w 538"/>
                <a:gd name="T27" fmla="*/ 201 h 320"/>
                <a:gd name="T28" fmla="*/ 311 w 538"/>
                <a:gd name="T29" fmla="*/ 299 h 320"/>
                <a:gd name="T30" fmla="*/ 291 w 538"/>
                <a:gd name="T31" fmla="*/ 298 h 320"/>
                <a:gd name="T32" fmla="*/ 185 w 538"/>
                <a:gd name="T33" fmla="*/ 252 h 320"/>
                <a:gd name="T34" fmla="*/ 153 w 538"/>
                <a:gd name="T35" fmla="*/ 253 h 320"/>
                <a:gd name="T36" fmla="*/ 20 w 538"/>
                <a:gd name="T37" fmla="*/ 320 h 320"/>
                <a:gd name="T38" fmla="*/ 12 w 538"/>
                <a:gd name="T39" fmla="*/ 223 h 320"/>
                <a:gd name="T40" fmla="*/ 4 w 538"/>
                <a:gd name="T41" fmla="*/ 110 h 320"/>
                <a:gd name="T42" fmla="*/ 83 w 538"/>
                <a:gd name="T43" fmla="*/ 8 h 320"/>
                <a:gd name="T44" fmla="*/ 162 w 538"/>
                <a:gd name="T45" fmla="*/ 6 h 320"/>
                <a:gd name="T46" fmla="*/ 181 w 538"/>
                <a:gd name="T47" fmla="*/ 23 h 320"/>
                <a:gd name="T48" fmla="*/ 233 w 538"/>
                <a:gd name="T49" fmla="*/ 150 h 320"/>
                <a:gd name="T50" fmla="*/ 242 w 538"/>
                <a:gd name="T51" fmla="*/ 169 h 320"/>
                <a:gd name="T52" fmla="*/ 251 w 538"/>
                <a:gd name="T53" fmla="*/ 16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8" h="320">
                  <a:moveTo>
                    <a:pt x="251" y="168"/>
                  </a:moveTo>
                  <a:cubicBezTo>
                    <a:pt x="251" y="119"/>
                    <a:pt x="250" y="70"/>
                    <a:pt x="251" y="21"/>
                  </a:cubicBezTo>
                  <a:cubicBezTo>
                    <a:pt x="251" y="15"/>
                    <a:pt x="253" y="3"/>
                    <a:pt x="255" y="2"/>
                  </a:cubicBezTo>
                  <a:cubicBezTo>
                    <a:pt x="267" y="0"/>
                    <a:pt x="280" y="0"/>
                    <a:pt x="291" y="2"/>
                  </a:cubicBezTo>
                  <a:cubicBezTo>
                    <a:pt x="294" y="3"/>
                    <a:pt x="297" y="14"/>
                    <a:pt x="297" y="21"/>
                  </a:cubicBezTo>
                  <a:cubicBezTo>
                    <a:pt x="298" y="70"/>
                    <a:pt x="298" y="120"/>
                    <a:pt x="298" y="169"/>
                  </a:cubicBezTo>
                  <a:cubicBezTo>
                    <a:pt x="300" y="170"/>
                    <a:pt x="303" y="170"/>
                    <a:pt x="306" y="171"/>
                  </a:cubicBezTo>
                  <a:cubicBezTo>
                    <a:pt x="324" y="126"/>
                    <a:pt x="345" y="82"/>
                    <a:pt x="360" y="37"/>
                  </a:cubicBezTo>
                  <a:cubicBezTo>
                    <a:pt x="369" y="11"/>
                    <a:pt x="382" y="1"/>
                    <a:pt x="408" y="5"/>
                  </a:cubicBezTo>
                  <a:cubicBezTo>
                    <a:pt x="423" y="8"/>
                    <a:pt x="438" y="6"/>
                    <a:pt x="452" y="9"/>
                  </a:cubicBezTo>
                  <a:cubicBezTo>
                    <a:pt x="503" y="17"/>
                    <a:pt x="538" y="67"/>
                    <a:pt x="528" y="118"/>
                  </a:cubicBezTo>
                  <a:cubicBezTo>
                    <a:pt x="526" y="123"/>
                    <a:pt x="517" y="131"/>
                    <a:pt x="510" y="131"/>
                  </a:cubicBezTo>
                  <a:cubicBezTo>
                    <a:pt x="484" y="135"/>
                    <a:pt x="457" y="136"/>
                    <a:pt x="426" y="139"/>
                  </a:cubicBezTo>
                  <a:cubicBezTo>
                    <a:pt x="440" y="161"/>
                    <a:pt x="453" y="180"/>
                    <a:pt x="468" y="201"/>
                  </a:cubicBezTo>
                  <a:cubicBezTo>
                    <a:pt x="415" y="235"/>
                    <a:pt x="363" y="267"/>
                    <a:pt x="311" y="299"/>
                  </a:cubicBezTo>
                  <a:cubicBezTo>
                    <a:pt x="306" y="302"/>
                    <a:pt x="297" y="300"/>
                    <a:pt x="291" y="298"/>
                  </a:cubicBezTo>
                  <a:cubicBezTo>
                    <a:pt x="255" y="283"/>
                    <a:pt x="221" y="266"/>
                    <a:pt x="185" y="252"/>
                  </a:cubicBezTo>
                  <a:cubicBezTo>
                    <a:pt x="176" y="248"/>
                    <a:pt x="162" y="248"/>
                    <a:pt x="153" y="253"/>
                  </a:cubicBezTo>
                  <a:cubicBezTo>
                    <a:pt x="110" y="273"/>
                    <a:pt x="67" y="296"/>
                    <a:pt x="20" y="320"/>
                  </a:cubicBezTo>
                  <a:cubicBezTo>
                    <a:pt x="17" y="286"/>
                    <a:pt x="15" y="254"/>
                    <a:pt x="12" y="223"/>
                  </a:cubicBezTo>
                  <a:cubicBezTo>
                    <a:pt x="10" y="185"/>
                    <a:pt x="7" y="147"/>
                    <a:pt x="4" y="110"/>
                  </a:cubicBezTo>
                  <a:cubicBezTo>
                    <a:pt x="0" y="58"/>
                    <a:pt x="33" y="15"/>
                    <a:pt x="83" y="8"/>
                  </a:cubicBezTo>
                  <a:cubicBezTo>
                    <a:pt x="109" y="5"/>
                    <a:pt x="136" y="5"/>
                    <a:pt x="162" y="6"/>
                  </a:cubicBezTo>
                  <a:cubicBezTo>
                    <a:pt x="169" y="7"/>
                    <a:pt x="178" y="16"/>
                    <a:pt x="181" y="23"/>
                  </a:cubicBezTo>
                  <a:cubicBezTo>
                    <a:pt x="199" y="65"/>
                    <a:pt x="216" y="108"/>
                    <a:pt x="233" y="150"/>
                  </a:cubicBezTo>
                  <a:cubicBezTo>
                    <a:pt x="236" y="157"/>
                    <a:pt x="239" y="163"/>
                    <a:pt x="242" y="169"/>
                  </a:cubicBezTo>
                  <a:cubicBezTo>
                    <a:pt x="245" y="169"/>
                    <a:pt x="248" y="169"/>
                    <a:pt x="251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4EAC7FAD-BC24-4B43-AC08-EE5612BBE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0" y="2087563"/>
              <a:ext cx="527050" cy="227012"/>
            </a:xfrm>
            <a:custGeom>
              <a:avLst/>
              <a:gdLst>
                <a:gd name="T0" fmla="*/ 30 w 705"/>
                <a:gd name="T1" fmla="*/ 303 h 303"/>
                <a:gd name="T2" fmla="*/ 0 w 705"/>
                <a:gd name="T3" fmla="*/ 245 h 303"/>
                <a:gd name="T4" fmla="*/ 48 w 705"/>
                <a:gd name="T5" fmla="*/ 219 h 303"/>
                <a:gd name="T6" fmla="*/ 222 w 705"/>
                <a:gd name="T7" fmla="*/ 132 h 303"/>
                <a:gd name="T8" fmla="*/ 258 w 705"/>
                <a:gd name="T9" fmla="*/ 132 h 303"/>
                <a:gd name="T10" fmla="*/ 361 w 705"/>
                <a:gd name="T11" fmla="*/ 177 h 303"/>
                <a:gd name="T12" fmla="*/ 383 w 705"/>
                <a:gd name="T13" fmla="*/ 177 h 303"/>
                <a:gd name="T14" fmla="*/ 560 w 705"/>
                <a:gd name="T15" fmla="*/ 66 h 303"/>
                <a:gd name="T16" fmla="*/ 566 w 705"/>
                <a:gd name="T17" fmla="*/ 60 h 303"/>
                <a:gd name="T18" fmla="*/ 534 w 705"/>
                <a:gd name="T19" fmla="*/ 12 h 303"/>
                <a:gd name="T20" fmla="*/ 619 w 705"/>
                <a:gd name="T21" fmla="*/ 6 h 303"/>
                <a:gd name="T22" fmla="*/ 705 w 705"/>
                <a:gd name="T23" fmla="*/ 0 h 303"/>
                <a:gd name="T24" fmla="*/ 670 w 705"/>
                <a:gd name="T25" fmla="*/ 78 h 303"/>
                <a:gd name="T26" fmla="*/ 635 w 705"/>
                <a:gd name="T27" fmla="*/ 155 h 303"/>
                <a:gd name="T28" fmla="*/ 601 w 705"/>
                <a:gd name="T29" fmla="*/ 107 h 303"/>
                <a:gd name="T30" fmla="*/ 393 w 705"/>
                <a:gd name="T31" fmla="*/ 245 h 303"/>
                <a:gd name="T32" fmla="*/ 344 w 705"/>
                <a:gd name="T33" fmla="*/ 249 h 303"/>
                <a:gd name="T34" fmla="*/ 264 w 705"/>
                <a:gd name="T35" fmla="*/ 212 h 303"/>
                <a:gd name="T36" fmla="*/ 201 w 705"/>
                <a:gd name="T37" fmla="*/ 215 h 303"/>
                <a:gd name="T38" fmla="*/ 30 w 705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5" h="303">
                  <a:moveTo>
                    <a:pt x="30" y="303"/>
                  </a:moveTo>
                  <a:cubicBezTo>
                    <a:pt x="20" y="283"/>
                    <a:pt x="11" y="265"/>
                    <a:pt x="0" y="245"/>
                  </a:cubicBezTo>
                  <a:cubicBezTo>
                    <a:pt x="17" y="236"/>
                    <a:pt x="33" y="228"/>
                    <a:pt x="48" y="219"/>
                  </a:cubicBezTo>
                  <a:cubicBezTo>
                    <a:pt x="106" y="190"/>
                    <a:pt x="163" y="160"/>
                    <a:pt x="222" y="132"/>
                  </a:cubicBezTo>
                  <a:cubicBezTo>
                    <a:pt x="232" y="127"/>
                    <a:pt x="247" y="128"/>
                    <a:pt x="258" y="132"/>
                  </a:cubicBezTo>
                  <a:cubicBezTo>
                    <a:pt x="293" y="146"/>
                    <a:pt x="327" y="162"/>
                    <a:pt x="361" y="177"/>
                  </a:cubicBezTo>
                  <a:cubicBezTo>
                    <a:pt x="368" y="180"/>
                    <a:pt x="378" y="181"/>
                    <a:pt x="383" y="177"/>
                  </a:cubicBezTo>
                  <a:cubicBezTo>
                    <a:pt x="443" y="141"/>
                    <a:pt x="501" y="104"/>
                    <a:pt x="560" y="66"/>
                  </a:cubicBezTo>
                  <a:cubicBezTo>
                    <a:pt x="562" y="65"/>
                    <a:pt x="563" y="63"/>
                    <a:pt x="566" y="60"/>
                  </a:cubicBezTo>
                  <a:cubicBezTo>
                    <a:pt x="556" y="45"/>
                    <a:pt x="546" y="30"/>
                    <a:pt x="534" y="12"/>
                  </a:cubicBezTo>
                  <a:cubicBezTo>
                    <a:pt x="564" y="10"/>
                    <a:pt x="591" y="8"/>
                    <a:pt x="619" y="6"/>
                  </a:cubicBezTo>
                  <a:cubicBezTo>
                    <a:pt x="645" y="4"/>
                    <a:pt x="672" y="2"/>
                    <a:pt x="705" y="0"/>
                  </a:cubicBezTo>
                  <a:cubicBezTo>
                    <a:pt x="692" y="29"/>
                    <a:pt x="681" y="53"/>
                    <a:pt x="670" y="78"/>
                  </a:cubicBezTo>
                  <a:cubicBezTo>
                    <a:pt x="659" y="103"/>
                    <a:pt x="648" y="127"/>
                    <a:pt x="635" y="155"/>
                  </a:cubicBezTo>
                  <a:cubicBezTo>
                    <a:pt x="623" y="138"/>
                    <a:pt x="613" y="123"/>
                    <a:pt x="601" y="107"/>
                  </a:cubicBezTo>
                  <a:cubicBezTo>
                    <a:pt x="531" y="154"/>
                    <a:pt x="461" y="198"/>
                    <a:pt x="393" y="245"/>
                  </a:cubicBezTo>
                  <a:cubicBezTo>
                    <a:pt x="376" y="256"/>
                    <a:pt x="363" y="259"/>
                    <a:pt x="344" y="249"/>
                  </a:cubicBezTo>
                  <a:cubicBezTo>
                    <a:pt x="318" y="235"/>
                    <a:pt x="289" y="227"/>
                    <a:pt x="264" y="212"/>
                  </a:cubicBezTo>
                  <a:cubicBezTo>
                    <a:pt x="241" y="199"/>
                    <a:pt x="222" y="202"/>
                    <a:pt x="201" y="215"/>
                  </a:cubicBezTo>
                  <a:cubicBezTo>
                    <a:pt x="145" y="245"/>
                    <a:pt x="89" y="273"/>
                    <a:pt x="30" y="3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27831989-B922-45BB-AEF8-D69164C7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1770063"/>
              <a:ext cx="174625" cy="176212"/>
            </a:xfrm>
            <a:custGeom>
              <a:avLst/>
              <a:gdLst>
                <a:gd name="T0" fmla="*/ 234 w 234"/>
                <a:gd name="T1" fmla="*/ 117 h 235"/>
                <a:gd name="T2" fmla="*/ 116 w 234"/>
                <a:gd name="T3" fmla="*/ 234 h 235"/>
                <a:gd name="T4" fmla="*/ 0 w 234"/>
                <a:gd name="T5" fmla="*/ 119 h 235"/>
                <a:gd name="T6" fmla="*/ 116 w 234"/>
                <a:gd name="T7" fmla="*/ 0 h 235"/>
                <a:gd name="T8" fmla="*/ 234 w 234"/>
                <a:gd name="T9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234" y="117"/>
                  </a:moveTo>
                  <a:cubicBezTo>
                    <a:pt x="234" y="181"/>
                    <a:pt x="180" y="235"/>
                    <a:pt x="116" y="234"/>
                  </a:cubicBezTo>
                  <a:cubicBezTo>
                    <a:pt x="53" y="234"/>
                    <a:pt x="0" y="181"/>
                    <a:pt x="0" y="119"/>
                  </a:cubicBezTo>
                  <a:cubicBezTo>
                    <a:pt x="0" y="53"/>
                    <a:pt x="52" y="0"/>
                    <a:pt x="116" y="0"/>
                  </a:cubicBezTo>
                  <a:cubicBezTo>
                    <a:pt x="180" y="0"/>
                    <a:pt x="233" y="53"/>
                    <a:pt x="234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06B24BC-7D3B-4DFE-B513-C26BFDB9404F}"/>
              </a:ext>
            </a:extLst>
          </p:cNvPr>
          <p:cNvSpPr/>
          <p:nvPr userDrawn="1"/>
        </p:nvSpPr>
        <p:spPr>
          <a:xfrm>
            <a:off x="0" y="821803"/>
            <a:ext cx="824402" cy="162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663E3F-8E31-4107-8E1C-8E5F59CF7278}"/>
              </a:ext>
            </a:extLst>
          </p:cNvPr>
          <p:cNvSpPr/>
          <p:nvPr userDrawn="1"/>
        </p:nvSpPr>
        <p:spPr>
          <a:xfrm flipV="1">
            <a:off x="11202276" y="6425184"/>
            <a:ext cx="873287" cy="356728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B76E557-069F-43C6-A56A-D4292DE65AB8}"/>
              </a:ext>
            </a:extLst>
          </p:cNvPr>
          <p:cNvSpPr/>
          <p:nvPr userDrawn="1"/>
        </p:nvSpPr>
        <p:spPr>
          <a:xfrm>
            <a:off x="11935835" y="0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9E9922-D86A-45AB-9BFC-F1FEBAEA818C}"/>
              </a:ext>
            </a:extLst>
          </p:cNvPr>
          <p:cNvSpPr/>
          <p:nvPr userDrawn="1"/>
        </p:nvSpPr>
        <p:spPr>
          <a:xfrm>
            <a:off x="0" y="6668818"/>
            <a:ext cx="11288713" cy="113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FBD5B13-4BB2-4036-9E8E-1F5A1258DCD8}"/>
              </a:ext>
            </a:extLst>
          </p:cNvPr>
          <p:cNvSpPr/>
          <p:nvPr userDrawn="1"/>
        </p:nvSpPr>
        <p:spPr>
          <a:xfrm>
            <a:off x="0" y="821803"/>
            <a:ext cx="824402" cy="162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4FA47F26-7A5B-440F-A062-E191AB3590DB}"/>
              </a:ext>
            </a:extLst>
          </p:cNvPr>
          <p:cNvSpPr/>
          <p:nvPr userDrawn="1"/>
        </p:nvSpPr>
        <p:spPr>
          <a:xfrm flipV="1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F76E0FA0-BF28-4515-8249-761DFF6D88A9}"/>
              </a:ext>
            </a:extLst>
          </p:cNvPr>
          <p:cNvSpPr/>
          <p:nvPr userDrawn="1"/>
        </p:nvSpPr>
        <p:spPr>
          <a:xfrm>
            <a:off x="11935835" y="0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2137333-40ED-4F90-A3F2-48C37101420C}"/>
              </a:ext>
            </a:extLst>
          </p:cNvPr>
          <p:cNvSpPr/>
          <p:nvPr userDrawn="1"/>
        </p:nvSpPr>
        <p:spPr>
          <a:xfrm>
            <a:off x="0" y="6668818"/>
            <a:ext cx="11288713" cy="113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그림 개체 틀 2">
            <a:extLst>
              <a:ext uri="{FF2B5EF4-FFF2-40B4-BE49-F238E27FC236}">
                <a16:creationId xmlns:a16="http://schemas.microsoft.com/office/drawing/2014/main" id="{494D1031-92B2-40AC-B2EE-2DAD59FC3E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3398" y="2701675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B3FFAB9-2CE1-4995-A3FA-3D05F2669620}"/>
              </a:ext>
            </a:extLst>
          </p:cNvPr>
          <p:cNvSpPr/>
          <p:nvPr userDrawn="1"/>
        </p:nvSpPr>
        <p:spPr>
          <a:xfrm>
            <a:off x="0" y="821803"/>
            <a:ext cx="824402" cy="162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55D0F9A-A723-41DA-9477-76E87DCD9852}"/>
              </a:ext>
            </a:extLst>
          </p:cNvPr>
          <p:cNvSpPr/>
          <p:nvPr userDrawn="1"/>
        </p:nvSpPr>
        <p:spPr>
          <a:xfrm flipV="1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AEF8399-7EA4-41F8-A9F9-39966FBA38C0}"/>
              </a:ext>
            </a:extLst>
          </p:cNvPr>
          <p:cNvSpPr/>
          <p:nvPr userDrawn="1"/>
        </p:nvSpPr>
        <p:spPr>
          <a:xfrm>
            <a:off x="11935835" y="0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2A2F449-7DE8-4EE9-B82F-CFFE02EA4074}"/>
              </a:ext>
            </a:extLst>
          </p:cNvPr>
          <p:cNvSpPr/>
          <p:nvPr userDrawn="1"/>
        </p:nvSpPr>
        <p:spPr>
          <a:xfrm>
            <a:off x="0" y="6668818"/>
            <a:ext cx="11288713" cy="113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1CBDE14-6B0B-43A1-90AE-69972C04B6ED}"/>
              </a:ext>
            </a:extLst>
          </p:cNvPr>
          <p:cNvGrpSpPr/>
          <p:nvPr userDrawn="1"/>
        </p:nvGrpSpPr>
        <p:grpSpPr>
          <a:xfrm flipH="1">
            <a:off x="-145761" y="310296"/>
            <a:ext cx="1844952" cy="1407951"/>
            <a:chOff x="10608237" y="99634"/>
            <a:chExt cx="1792995" cy="2341485"/>
          </a:xfrm>
        </p:grpSpPr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FFD9F976-2AB7-459F-BF0A-EB58223F861C}"/>
                </a:ext>
              </a:extLst>
            </p:cNvPr>
            <p:cNvSpPr/>
            <p:nvPr/>
          </p:nvSpPr>
          <p:spPr>
            <a:xfrm rot="20785280">
              <a:off x="10608237" y="1193460"/>
              <a:ext cx="1792995" cy="124765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86D0F8C4-8369-4786-AAEC-049B574AE7F2}"/>
                </a:ext>
              </a:extLst>
            </p:cNvPr>
            <p:cNvSpPr/>
            <p:nvPr/>
          </p:nvSpPr>
          <p:spPr>
            <a:xfrm rot="20785280">
              <a:off x="11128684" y="99634"/>
              <a:ext cx="1217672" cy="84731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FB8B86E3-4AFA-4208-B442-53ACFBEFBE4B}"/>
              </a:ext>
            </a:extLst>
          </p:cNvPr>
          <p:cNvGrpSpPr/>
          <p:nvPr userDrawn="1"/>
        </p:nvGrpSpPr>
        <p:grpSpPr>
          <a:xfrm>
            <a:off x="10481446" y="208920"/>
            <a:ext cx="1870404" cy="1427375"/>
            <a:chOff x="10608237" y="99634"/>
            <a:chExt cx="1792995" cy="2341485"/>
          </a:xfrm>
        </p:grpSpPr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B70A6E2F-88F4-4BDE-B192-DFD39727C7A3}"/>
                </a:ext>
              </a:extLst>
            </p:cNvPr>
            <p:cNvSpPr/>
            <p:nvPr/>
          </p:nvSpPr>
          <p:spPr>
            <a:xfrm rot="20785280">
              <a:off x="10608237" y="1193460"/>
              <a:ext cx="1792995" cy="124765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36C6EB34-3674-40AD-AA89-32D019F0069B}"/>
                </a:ext>
              </a:extLst>
            </p:cNvPr>
            <p:cNvSpPr/>
            <p:nvPr/>
          </p:nvSpPr>
          <p:spPr>
            <a:xfrm rot="20785280">
              <a:off x="11128684" y="99634"/>
              <a:ext cx="1217672" cy="84731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346104-43A8-47C0-B5BD-A146C445CCF6}"/>
              </a:ext>
            </a:extLst>
          </p:cNvPr>
          <p:cNvSpPr/>
          <p:nvPr userDrawn="1"/>
        </p:nvSpPr>
        <p:spPr>
          <a:xfrm>
            <a:off x="0" y="821803"/>
            <a:ext cx="824402" cy="162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98F2F78-6422-4BCF-9E37-4F9D68F2FA7E}"/>
              </a:ext>
            </a:extLst>
          </p:cNvPr>
          <p:cNvSpPr/>
          <p:nvPr userDrawn="1"/>
        </p:nvSpPr>
        <p:spPr>
          <a:xfrm flipV="1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F37DFB-B6E3-4408-927F-B377CC175838}"/>
              </a:ext>
            </a:extLst>
          </p:cNvPr>
          <p:cNvSpPr/>
          <p:nvPr userDrawn="1"/>
        </p:nvSpPr>
        <p:spPr>
          <a:xfrm>
            <a:off x="11935835" y="0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B888B9-A92D-4C50-8F42-F70F8D969F34}"/>
              </a:ext>
            </a:extLst>
          </p:cNvPr>
          <p:cNvSpPr/>
          <p:nvPr userDrawn="1"/>
        </p:nvSpPr>
        <p:spPr>
          <a:xfrm>
            <a:off x="0" y="6668818"/>
            <a:ext cx="11288713" cy="113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58559C-C6FB-42EF-B5BA-1F5ACD2992B6}"/>
              </a:ext>
            </a:extLst>
          </p:cNvPr>
          <p:cNvSpPr/>
          <p:nvPr userDrawn="1"/>
        </p:nvSpPr>
        <p:spPr>
          <a:xfrm flipH="1">
            <a:off x="0" y="6478509"/>
            <a:ext cx="2707144" cy="418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8599D22-0103-4DD8-8136-49B313CC3337}"/>
              </a:ext>
            </a:extLst>
          </p:cNvPr>
          <p:cNvGrpSpPr/>
          <p:nvPr userDrawn="1"/>
        </p:nvGrpSpPr>
        <p:grpSpPr>
          <a:xfrm flipH="1">
            <a:off x="-145761" y="310296"/>
            <a:ext cx="1844952" cy="1407951"/>
            <a:chOff x="10608237" y="99634"/>
            <a:chExt cx="1792995" cy="2341485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31BC5C92-A5B7-4374-8570-4EF40F1607FD}"/>
                </a:ext>
              </a:extLst>
            </p:cNvPr>
            <p:cNvSpPr/>
            <p:nvPr/>
          </p:nvSpPr>
          <p:spPr>
            <a:xfrm rot="20785280">
              <a:off x="10608237" y="1193460"/>
              <a:ext cx="1792995" cy="124765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E6BA559B-640F-4A76-BE24-0018EA7A797C}"/>
                </a:ext>
              </a:extLst>
            </p:cNvPr>
            <p:cNvSpPr/>
            <p:nvPr/>
          </p:nvSpPr>
          <p:spPr>
            <a:xfrm rot="20785280">
              <a:off x="11128684" y="99634"/>
              <a:ext cx="1217672" cy="84731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08047F-DD70-48CA-BA89-D789EA553AC6}"/>
              </a:ext>
            </a:extLst>
          </p:cNvPr>
          <p:cNvSpPr/>
          <p:nvPr userDrawn="1"/>
        </p:nvSpPr>
        <p:spPr>
          <a:xfrm>
            <a:off x="0" y="821803"/>
            <a:ext cx="824402" cy="162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9D16425-A652-49C1-B7AC-F8F646361317}"/>
              </a:ext>
            </a:extLst>
          </p:cNvPr>
          <p:cNvSpPr/>
          <p:nvPr userDrawn="1"/>
        </p:nvSpPr>
        <p:spPr>
          <a:xfrm flipV="1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19CAD4-3D9C-43BA-A52C-BA3DE4500CC6}"/>
              </a:ext>
            </a:extLst>
          </p:cNvPr>
          <p:cNvSpPr/>
          <p:nvPr userDrawn="1"/>
        </p:nvSpPr>
        <p:spPr>
          <a:xfrm>
            <a:off x="11935835" y="0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247AD18-1EB8-4E5D-854E-7794AFBA95E2}"/>
              </a:ext>
            </a:extLst>
          </p:cNvPr>
          <p:cNvSpPr/>
          <p:nvPr userDrawn="1"/>
        </p:nvSpPr>
        <p:spPr>
          <a:xfrm>
            <a:off x="0" y="6668818"/>
            <a:ext cx="11288713" cy="113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476C39-AF1F-46BF-8DAA-DFBB2ED0F56F}"/>
              </a:ext>
            </a:extLst>
          </p:cNvPr>
          <p:cNvSpPr/>
          <p:nvPr userDrawn="1"/>
        </p:nvSpPr>
        <p:spPr>
          <a:xfrm>
            <a:off x="0" y="821803"/>
            <a:ext cx="824402" cy="162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BA9816-01AF-4104-9ECD-88F37A54AAA3}"/>
              </a:ext>
            </a:extLst>
          </p:cNvPr>
          <p:cNvSpPr/>
          <p:nvPr userDrawn="1"/>
        </p:nvSpPr>
        <p:spPr>
          <a:xfrm flipV="1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4AA3AB-DE8F-4F2C-90D4-EBE4D90706AA}"/>
              </a:ext>
            </a:extLst>
          </p:cNvPr>
          <p:cNvSpPr/>
          <p:nvPr userDrawn="1"/>
        </p:nvSpPr>
        <p:spPr>
          <a:xfrm>
            <a:off x="11935835" y="0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EA65BAE-E1C7-436B-B673-C4A942663050}"/>
              </a:ext>
            </a:extLst>
          </p:cNvPr>
          <p:cNvSpPr/>
          <p:nvPr userDrawn="1"/>
        </p:nvSpPr>
        <p:spPr>
          <a:xfrm>
            <a:off x="0" y="6668818"/>
            <a:ext cx="11288713" cy="113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7164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79359772-BBD4-46BC-9F43-A408CD129252}"/>
              </a:ext>
            </a:extLst>
          </p:cNvPr>
          <p:cNvSpPr/>
          <p:nvPr userDrawn="1"/>
        </p:nvSpPr>
        <p:spPr>
          <a:xfrm flipV="1">
            <a:off x="1882" y="6239933"/>
            <a:ext cx="12188239" cy="364057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8BF5BAB4-7724-475A-B20B-FF67B80B65A9}"/>
              </a:ext>
            </a:extLst>
          </p:cNvPr>
          <p:cNvSpPr/>
          <p:nvPr userDrawn="1"/>
        </p:nvSpPr>
        <p:spPr>
          <a:xfrm>
            <a:off x="11706333" y="682429"/>
            <a:ext cx="148529" cy="6175572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6077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260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57B25D0-7879-46FA-9801-A9ACD36FA754}"/>
              </a:ext>
            </a:extLst>
          </p:cNvPr>
          <p:cNvSpPr/>
          <p:nvPr userDrawn="1"/>
        </p:nvSpPr>
        <p:spPr>
          <a:xfrm>
            <a:off x="404033" y="360494"/>
            <a:ext cx="873287" cy="20726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E1F024-D584-49B2-A3EF-7C5178260146}"/>
              </a:ext>
            </a:extLst>
          </p:cNvPr>
          <p:cNvSpPr/>
          <p:nvPr userDrawn="1"/>
        </p:nvSpPr>
        <p:spPr>
          <a:xfrm>
            <a:off x="125590" y="1141098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8206C5-313F-44A3-9F12-75F691A658CD}"/>
              </a:ext>
            </a:extLst>
          </p:cNvPr>
          <p:cNvSpPr/>
          <p:nvPr userDrawn="1"/>
        </p:nvSpPr>
        <p:spPr>
          <a:xfrm>
            <a:off x="102533" y="86116"/>
            <a:ext cx="824402" cy="829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DC0B55F-A09B-4455-8D3F-9275AFFF4AE5}"/>
              </a:ext>
            </a:extLst>
          </p:cNvPr>
          <p:cNvSpPr/>
          <p:nvPr userDrawn="1"/>
        </p:nvSpPr>
        <p:spPr>
          <a:xfrm>
            <a:off x="1277320" y="86116"/>
            <a:ext cx="9941649" cy="99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97A75DB-50AF-4064-833C-940674074BC5}"/>
              </a:ext>
            </a:extLst>
          </p:cNvPr>
          <p:cNvGrpSpPr/>
          <p:nvPr userDrawn="1"/>
        </p:nvGrpSpPr>
        <p:grpSpPr>
          <a:xfrm>
            <a:off x="265318" y="211367"/>
            <a:ext cx="527050" cy="544512"/>
            <a:chOff x="2006600" y="1770063"/>
            <a:chExt cx="527050" cy="544512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030CE95-DD36-4C9B-A8D6-BF4D93D2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1979613"/>
              <a:ext cx="401638" cy="239712"/>
            </a:xfrm>
            <a:custGeom>
              <a:avLst/>
              <a:gdLst>
                <a:gd name="T0" fmla="*/ 251 w 538"/>
                <a:gd name="T1" fmla="*/ 168 h 320"/>
                <a:gd name="T2" fmla="*/ 251 w 538"/>
                <a:gd name="T3" fmla="*/ 21 h 320"/>
                <a:gd name="T4" fmla="*/ 255 w 538"/>
                <a:gd name="T5" fmla="*/ 2 h 320"/>
                <a:gd name="T6" fmla="*/ 291 w 538"/>
                <a:gd name="T7" fmla="*/ 2 h 320"/>
                <a:gd name="T8" fmla="*/ 297 w 538"/>
                <a:gd name="T9" fmla="*/ 21 h 320"/>
                <a:gd name="T10" fmla="*/ 298 w 538"/>
                <a:gd name="T11" fmla="*/ 169 h 320"/>
                <a:gd name="T12" fmla="*/ 306 w 538"/>
                <a:gd name="T13" fmla="*/ 171 h 320"/>
                <a:gd name="T14" fmla="*/ 360 w 538"/>
                <a:gd name="T15" fmla="*/ 37 h 320"/>
                <a:gd name="T16" fmla="*/ 408 w 538"/>
                <a:gd name="T17" fmla="*/ 5 h 320"/>
                <a:gd name="T18" fmla="*/ 452 w 538"/>
                <a:gd name="T19" fmla="*/ 9 h 320"/>
                <a:gd name="T20" fmla="*/ 528 w 538"/>
                <a:gd name="T21" fmla="*/ 118 h 320"/>
                <a:gd name="T22" fmla="*/ 510 w 538"/>
                <a:gd name="T23" fmla="*/ 131 h 320"/>
                <a:gd name="T24" fmla="*/ 426 w 538"/>
                <a:gd name="T25" fmla="*/ 139 h 320"/>
                <a:gd name="T26" fmla="*/ 468 w 538"/>
                <a:gd name="T27" fmla="*/ 201 h 320"/>
                <a:gd name="T28" fmla="*/ 311 w 538"/>
                <a:gd name="T29" fmla="*/ 299 h 320"/>
                <a:gd name="T30" fmla="*/ 291 w 538"/>
                <a:gd name="T31" fmla="*/ 298 h 320"/>
                <a:gd name="T32" fmla="*/ 185 w 538"/>
                <a:gd name="T33" fmla="*/ 252 h 320"/>
                <a:gd name="T34" fmla="*/ 153 w 538"/>
                <a:gd name="T35" fmla="*/ 253 h 320"/>
                <a:gd name="T36" fmla="*/ 20 w 538"/>
                <a:gd name="T37" fmla="*/ 320 h 320"/>
                <a:gd name="T38" fmla="*/ 12 w 538"/>
                <a:gd name="T39" fmla="*/ 223 h 320"/>
                <a:gd name="T40" fmla="*/ 4 w 538"/>
                <a:gd name="T41" fmla="*/ 110 h 320"/>
                <a:gd name="T42" fmla="*/ 83 w 538"/>
                <a:gd name="T43" fmla="*/ 8 h 320"/>
                <a:gd name="T44" fmla="*/ 162 w 538"/>
                <a:gd name="T45" fmla="*/ 6 h 320"/>
                <a:gd name="T46" fmla="*/ 181 w 538"/>
                <a:gd name="T47" fmla="*/ 23 h 320"/>
                <a:gd name="T48" fmla="*/ 233 w 538"/>
                <a:gd name="T49" fmla="*/ 150 h 320"/>
                <a:gd name="T50" fmla="*/ 242 w 538"/>
                <a:gd name="T51" fmla="*/ 169 h 320"/>
                <a:gd name="T52" fmla="*/ 251 w 538"/>
                <a:gd name="T53" fmla="*/ 16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8" h="320">
                  <a:moveTo>
                    <a:pt x="251" y="168"/>
                  </a:moveTo>
                  <a:cubicBezTo>
                    <a:pt x="251" y="119"/>
                    <a:pt x="250" y="70"/>
                    <a:pt x="251" y="21"/>
                  </a:cubicBezTo>
                  <a:cubicBezTo>
                    <a:pt x="251" y="15"/>
                    <a:pt x="253" y="3"/>
                    <a:pt x="255" y="2"/>
                  </a:cubicBezTo>
                  <a:cubicBezTo>
                    <a:pt x="267" y="0"/>
                    <a:pt x="280" y="0"/>
                    <a:pt x="291" y="2"/>
                  </a:cubicBezTo>
                  <a:cubicBezTo>
                    <a:pt x="294" y="3"/>
                    <a:pt x="297" y="14"/>
                    <a:pt x="297" y="21"/>
                  </a:cubicBezTo>
                  <a:cubicBezTo>
                    <a:pt x="298" y="70"/>
                    <a:pt x="298" y="120"/>
                    <a:pt x="298" y="169"/>
                  </a:cubicBezTo>
                  <a:cubicBezTo>
                    <a:pt x="300" y="170"/>
                    <a:pt x="303" y="170"/>
                    <a:pt x="306" y="171"/>
                  </a:cubicBezTo>
                  <a:cubicBezTo>
                    <a:pt x="324" y="126"/>
                    <a:pt x="345" y="82"/>
                    <a:pt x="360" y="37"/>
                  </a:cubicBezTo>
                  <a:cubicBezTo>
                    <a:pt x="369" y="11"/>
                    <a:pt x="382" y="1"/>
                    <a:pt x="408" y="5"/>
                  </a:cubicBezTo>
                  <a:cubicBezTo>
                    <a:pt x="423" y="8"/>
                    <a:pt x="438" y="6"/>
                    <a:pt x="452" y="9"/>
                  </a:cubicBezTo>
                  <a:cubicBezTo>
                    <a:pt x="503" y="17"/>
                    <a:pt x="538" y="67"/>
                    <a:pt x="528" y="118"/>
                  </a:cubicBezTo>
                  <a:cubicBezTo>
                    <a:pt x="526" y="123"/>
                    <a:pt x="517" y="131"/>
                    <a:pt x="510" y="131"/>
                  </a:cubicBezTo>
                  <a:cubicBezTo>
                    <a:pt x="484" y="135"/>
                    <a:pt x="457" y="136"/>
                    <a:pt x="426" y="139"/>
                  </a:cubicBezTo>
                  <a:cubicBezTo>
                    <a:pt x="440" y="161"/>
                    <a:pt x="453" y="180"/>
                    <a:pt x="468" y="201"/>
                  </a:cubicBezTo>
                  <a:cubicBezTo>
                    <a:pt x="415" y="235"/>
                    <a:pt x="363" y="267"/>
                    <a:pt x="311" y="299"/>
                  </a:cubicBezTo>
                  <a:cubicBezTo>
                    <a:pt x="306" y="302"/>
                    <a:pt x="297" y="300"/>
                    <a:pt x="291" y="298"/>
                  </a:cubicBezTo>
                  <a:cubicBezTo>
                    <a:pt x="255" y="283"/>
                    <a:pt x="221" y="266"/>
                    <a:pt x="185" y="252"/>
                  </a:cubicBezTo>
                  <a:cubicBezTo>
                    <a:pt x="176" y="248"/>
                    <a:pt x="162" y="248"/>
                    <a:pt x="153" y="253"/>
                  </a:cubicBezTo>
                  <a:cubicBezTo>
                    <a:pt x="110" y="273"/>
                    <a:pt x="67" y="296"/>
                    <a:pt x="20" y="320"/>
                  </a:cubicBezTo>
                  <a:cubicBezTo>
                    <a:pt x="17" y="286"/>
                    <a:pt x="15" y="254"/>
                    <a:pt x="12" y="223"/>
                  </a:cubicBezTo>
                  <a:cubicBezTo>
                    <a:pt x="10" y="185"/>
                    <a:pt x="7" y="147"/>
                    <a:pt x="4" y="110"/>
                  </a:cubicBezTo>
                  <a:cubicBezTo>
                    <a:pt x="0" y="58"/>
                    <a:pt x="33" y="15"/>
                    <a:pt x="83" y="8"/>
                  </a:cubicBezTo>
                  <a:cubicBezTo>
                    <a:pt x="109" y="5"/>
                    <a:pt x="136" y="5"/>
                    <a:pt x="162" y="6"/>
                  </a:cubicBezTo>
                  <a:cubicBezTo>
                    <a:pt x="169" y="7"/>
                    <a:pt x="178" y="16"/>
                    <a:pt x="181" y="23"/>
                  </a:cubicBezTo>
                  <a:cubicBezTo>
                    <a:pt x="199" y="65"/>
                    <a:pt x="216" y="108"/>
                    <a:pt x="233" y="150"/>
                  </a:cubicBezTo>
                  <a:cubicBezTo>
                    <a:pt x="236" y="157"/>
                    <a:pt x="239" y="163"/>
                    <a:pt x="242" y="169"/>
                  </a:cubicBezTo>
                  <a:cubicBezTo>
                    <a:pt x="245" y="169"/>
                    <a:pt x="248" y="169"/>
                    <a:pt x="251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50FCE95C-8396-4160-BBE3-20F682A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0" y="2087563"/>
              <a:ext cx="527050" cy="227012"/>
            </a:xfrm>
            <a:custGeom>
              <a:avLst/>
              <a:gdLst>
                <a:gd name="T0" fmla="*/ 30 w 705"/>
                <a:gd name="T1" fmla="*/ 303 h 303"/>
                <a:gd name="T2" fmla="*/ 0 w 705"/>
                <a:gd name="T3" fmla="*/ 245 h 303"/>
                <a:gd name="T4" fmla="*/ 48 w 705"/>
                <a:gd name="T5" fmla="*/ 219 h 303"/>
                <a:gd name="T6" fmla="*/ 222 w 705"/>
                <a:gd name="T7" fmla="*/ 132 h 303"/>
                <a:gd name="T8" fmla="*/ 258 w 705"/>
                <a:gd name="T9" fmla="*/ 132 h 303"/>
                <a:gd name="T10" fmla="*/ 361 w 705"/>
                <a:gd name="T11" fmla="*/ 177 h 303"/>
                <a:gd name="T12" fmla="*/ 383 w 705"/>
                <a:gd name="T13" fmla="*/ 177 h 303"/>
                <a:gd name="T14" fmla="*/ 560 w 705"/>
                <a:gd name="T15" fmla="*/ 66 h 303"/>
                <a:gd name="T16" fmla="*/ 566 w 705"/>
                <a:gd name="T17" fmla="*/ 60 h 303"/>
                <a:gd name="T18" fmla="*/ 534 w 705"/>
                <a:gd name="T19" fmla="*/ 12 h 303"/>
                <a:gd name="T20" fmla="*/ 619 w 705"/>
                <a:gd name="T21" fmla="*/ 6 h 303"/>
                <a:gd name="T22" fmla="*/ 705 w 705"/>
                <a:gd name="T23" fmla="*/ 0 h 303"/>
                <a:gd name="T24" fmla="*/ 670 w 705"/>
                <a:gd name="T25" fmla="*/ 78 h 303"/>
                <a:gd name="T26" fmla="*/ 635 w 705"/>
                <a:gd name="T27" fmla="*/ 155 h 303"/>
                <a:gd name="T28" fmla="*/ 601 w 705"/>
                <a:gd name="T29" fmla="*/ 107 h 303"/>
                <a:gd name="T30" fmla="*/ 393 w 705"/>
                <a:gd name="T31" fmla="*/ 245 h 303"/>
                <a:gd name="T32" fmla="*/ 344 w 705"/>
                <a:gd name="T33" fmla="*/ 249 h 303"/>
                <a:gd name="T34" fmla="*/ 264 w 705"/>
                <a:gd name="T35" fmla="*/ 212 h 303"/>
                <a:gd name="T36" fmla="*/ 201 w 705"/>
                <a:gd name="T37" fmla="*/ 215 h 303"/>
                <a:gd name="T38" fmla="*/ 30 w 705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5" h="303">
                  <a:moveTo>
                    <a:pt x="30" y="303"/>
                  </a:moveTo>
                  <a:cubicBezTo>
                    <a:pt x="20" y="283"/>
                    <a:pt x="11" y="265"/>
                    <a:pt x="0" y="245"/>
                  </a:cubicBezTo>
                  <a:cubicBezTo>
                    <a:pt x="17" y="236"/>
                    <a:pt x="33" y="228"/>
                    <a:pt x="48" y="219"/>
                  </a:cubicBezTo>
                  <a:cubicBezTo>
                    <a:pt x="106" y="190"/>
                    <a:pt x="163" y="160"/>
                    <a:pt x="222" y="132"/>
                  </a:cubicBezTo>
                  <a:cubicBezTo>
                    <a:pt x="232" y="127"/>
                    <a:pt x="247" y="128"/>
                    <a:pt x="258" y="132"/>
                  </a:cubicBezTo>
                  <a:cubicBezTo>
                    <a:pt x="293" y="146"/>
                    <a:pt x="327" y="162"/>
                    <a:pt x="361" y="177"/>
                  </a:cubicBezTo>
                  <a:cubicBezTo>
                    <a:pt x="368" y="180"/>
                    <a:pt x="378" y="181"/>
                    <a:pt x="383" y="177"/>
                  </a:cubicBezTo>
                  <a:cubicBezTo>
                    <a:pt x="443" y="141"/>
                    <a:pt x="501" y="104"/>
                    <a:pt x="560" y="66"/>
                  </a:cubicBezTo>
                  <a:cubicBezTo>
                    <a:pt x="562" y="65"/>
                    <a:pt x="563" y="63"/>
                    <a:pt x="566" y="60"/>
                  </a:cubicBezTo>
                  <a:cubicBezTo>
                    <a:pt x="556" y="45"/>
                    <a:pt x="546" y="30"/>
                    <a:pt x="534" y="12"/>
                  </a:cubicBezTo>
                  <a:cubicBezTo>
                    <a:pt x="564" y="10"/>
                    <a:pt x="591" y="8"/>
                    <a:pt x="619" y="6"/>
                  </a:cubicBezTo>
                  <a:cubicBezTo>
                    <a:pt x="645" y="4"/>
                    <a:pt x="672" y="2"/>
                    <a:pt x="705" y="0"/>
                  </a:cubicBezTo>
                  <a:cubicBezTo>
                    <a:pt x="692" y="29"/>
                    <a:pt x="681" y="53"/>
                    <a:pt x="670" y="78"/>
                  </a:cubicBezTo>
                  <a:cubicBezTo>
                    <a:pt x="659" y="103"/>
                    <a:pt x="648" y="127"/>
                    <a:pt x="635" y="155"/>
                  </a:cubicBezTo>
                  <a:cubicBezTo>
                    <a:pt x="623" y="138"/>
                    <a:pt x="613" y="123"/>
                    <a:pt x="601" y="107"/>
                  </a:cubicBezTo>
                  <a:cubicBezTo>
                    <a:pt x="531" y="154"/>
                    <a:pt x="461" y="198"/>
                    <a:pt x="393" y="245"/>
                  </a:cubicBezTo>
                  <a:cubicBezTo>
                    <a:pt x="376" y="256"/>
                    <a:pt x="363" y="259"/>
                    <a:pt x="344" y="249"/>
                  </a:cubicBezTo>
                  <a:cubicBezTo>
                    <a:pt x="318" y="235"/>
                    <a:pt x="289" y="227"/>
                    <a:pt x="264" y="212"/>
                  </a:cubicBezTo>
                  <a:cubicBezTo>
                    <a:pt x="241" y="199"/>
                    <a:pt x="222" y="202"/>
                    <a:pt x="201" y="215"/>
                  </a:cubicBezTo>
                  <a:cubicBezTo>
                    <a:pt x="145" y="245"/>
                    <a:pt x="89" y="273"/>
                    <a:pt x="30" y="3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CAAFC66-E67D-4219-94C4-61BC04445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1770063"/>
              <a:ext cx="174625" cy="176212"/>
            </a:xfrm>
            <a:custGeom>
              <a:avLst/>
              <a:gdLst>
                <a:gd name="T0" fmla="*/ 234 w 234"/>
                <a:gd name="T1" fmla="*/ 117 h 235"/>
                <a:gd name="T2" fmla="*/ 116 w 234"/>
                <a:gd name="T3" fmla="*/ 234 h 235"/>
                <a:gd name="T4" fmla="*/ 0 w 234"/>
                <a:gd name="T5" fmla="*/ 119 h 235"/>
                <a:gd name="T6" fmla="*/ 116 w 234"/>
                <a:gd name="T7" fmla="*/ 0 h 235"/>
                <a:gd name="T8" fmla="*/ 234 w 234"/>
                <a:gd name="T9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234" y="117"/>
                  </a:moveTo>
                  <a:cubicBezTo>
                    <a:pt x="234" y="181"/>
                    <a:pt x="180" y="235"/>
                    <a:pt x="116" y="234"/>
                  </a:cubicBezTo>
                  <a:cubicBezTo>
                    <a:pt x="53" y="234"/>
                    <a:pt x="0" y="181"/>
                    <a:pt x="0" y="119"/>
                  </a:cubicBezTo>
                  <a:cubicBezTo>
                    <a:pt x="0" y="53"/>
                    <a:pt x="52" y="0"/>
                    <a:pt x="116" y="0"/>
                  </a:cubicBezTo>
                  <a:cubicBezTo>
                    <a:pt x="180" y="0"/>
                    <a:pt x="233" y="53"/>
                    <a:pt x="234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C698661-7029-4083-98B3-1CE2934FD105}"/>
              </a:ext>
            </a:extLst>
          </p:cNvPr>
          <p:cNvSpPr/>
          <p:nvPr userDrawn="1"/>
        </p:nvSpPr>
        <p:spPr>
          <a:xfrm>
            <a:off x="0" y="821803"/>
            <a:ext cx="824402" cy="162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859D8C-12CB-443D-B323-53825BAADF5A}"/>
              </a:ext>
            </a:extLst>
          </p:cNvPr>
          <p:cNvSpPr/>
          <p:nvPr userDrawn="1"/>
        </p:nvSpPr>
        <p:spPr>
          <a:xfrm flipV="1">
            <a:off x="11202276" y="6668818"/>
            <a:ext cx="873287" cy="11309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F18D4A-E2BF-40C8-9D7D-660C01F31445}"/>
              </a:ext>
            </a:extLst>
          </p:cNvPr>
          <p:cNvSpPr/>
          <p:nvPr userDrawn="1"/>
        </p:nvSpPr>
        <p:spPr>
          <a:xfrm>
            <a:off x="11935835" y="0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AF54E0-E300-4A8C-A152-D94130ED5408}"/>
              </a:ext>
            </a:extLst>
          </p:cNvPr>
          <p:cNvSpPr/>
          <p:nvPr userDrawn="1"/>
        </p:nvSpPr>
        <p:spPr>
          <a:xfrm>
            <a:off x="0" y="6668818"/>
            <a:ext cx="11288713" cy="113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2F5A26-6F38-4A5B-8EFB-3A6AFBB68AD6}"/>
              </a:ext>
            </a:extLst>
          </p:cNvPr>
          <p:cNvSpPr/>
          <p:nvPr userDrawn="1"/>
        </p:nvSpPr>
        <p:spPr>
          <a:xfrm>
            <a:off x="404033" y="360494"/>
            <a:ext cx="873287" cy="207264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C572BBA-D20D-4BB7-ABCB-A62D544A3C05}"/>
              </a:ext>
            </a:extLst>
          </p:cNvPr>
          <p:cNvSpPr/>
          <p:nvPr userDrawn="1"/>
        </p:nvSpPr>
        <p:spPr>
          <a:xfrm>
            <a:off x="125590" y="1141098"/>
            <a:ext cx="139728" cy="4133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3AB142-3248-4518-86B4-EF435AEE696E}"/>
              </a:ext>
            </a:extLst>
          </p:cNvPr>
          <p:cNvSpPr/>
          <p:nvPr userDrawn="1"/>
        </p:nvSpPr>
        <p:spPr>
          <a:xfrm>
            <a:off x="102533" y="86116"/>
            <a:ext cx="824402" cy="829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2A0DDA-A5D9-49F8-A659-EBB14BCD4A40}"/>
              </a:ext>
            </a:extLst>
          </p:cNvPr>
          <p:cNvSpPr/>
          <p:nvPr userDrawn="1"/>
        </p:nvSpPr>
        <p:spPr>
          <a:xfrm>
            <a:off x="1277320" y="86116"/>
            <a:ext cx="9941649" cy="99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64F0821-6D0F-4F53-B1B4-6D5E2AAB4003}"/>
              </a:ext>
            </a:extLst>
          </p:cNvPr>
          <p:cNvGrpSpPr/>
          <p:nvPr userDrawn="1"/>
        </p:nvGrpSpPr>
        <p:grpSpPr>
          <a:xfrm>
            <a:off x="265318" y="211367"/>
            <a:ext cx="527050" cy="544512"/>
            <a:chOff x="2006600" y="1770063"/>
            <a:chExt cx="527050" cy="544512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6833DDA-3DF9-4341-82BC-C8129E38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1979613"/>
              <a:ext cx="401638" cy="239712"/>
            </a:xfrm>
            <a:custGeom>
              <a:avLst/>
              <a:gdLst>
                <a:gd name="T0" fmla="*/ 251 w 538"/>
                <a:gd name="T1" fmla="*/ 168 h 320"/>
                <a:gd name="T2" fmla="*/ 251 w 538"/>
                <a:gd name="T3" fmla="*/ 21 h 320"/>
                <a:gd name="T4" fmla="*/ 255 w 538"/>
                <a:gd name="T5" fmla="*/ 2 h 320"/>
                <a:gd name="T6" fmla="*/ 291 w 538"/>
                <a:gd name="T7" fmla="*/ 2 h 320"/>
                <a:gd name="T8" fmla="*/ 297 w 538"/>
                <a:gd name="T9" fmla="*/ 21 h 320"/>
                <a:gd name="T10" fmla="*/ 298 w 538"/>
                <a:gd name="T11" fmla="*/ 169 h 320"/>
                <a:gd name="T12" fmla="*/ 306 w 538"/>
                <a:gd name="T13" fmla="*/ 171 h 320"/>
                <a:gd name="T14" fmla="*/ 360 w 538"/>
                <a:gd name="T15" fmla="*/ 37 h 320"/>
                <a:gd name="T16" fmla="*/ 408 w 538"/>
                <a:gd name="T17" fmla="*/ 5 h 320"/>
                <a:gd name="T18" fmla="*/ 452 w 538"/>
                <a:gd name="T19" fmla="*/ 9 h 320"/>
                <a:gd name="T20" fmla="*/ 528 w 538"/>
                <a:gd name="T21" fmla="*/ 118 h 320"/>
                <a:gd name="T22" fmla="*/ 510 w 538"/>
                <a:gd name="T23" fmla="*/ 131 h 320"/>
                <a:gd name="T24" fmla="*/ 426 w 538"/>
                <a:gd name="T25" fmla="*/ 139 h 320"/>
                <a:gd name="T26" fmla="*/ 468 w 538"/>
                <a:gd name="T27" fmla="*/ 201 h 320"/>
                <a:gd name="T28" fmla="*/ 311 w 538"/>
                <a:gd name="T29" fmla="*/ 299 h 320"/>
                <a:gd name="T30" fmla="*/ 291 w 538"/>
                <a:gd name="T31" fmla="*/ 298 h 320"/>
                <a:gd name="T32" fmla="*/ 185 w 538"/>
                <a:gd name="T33" fmla="*/ 252 h 320"/>
                <a:gd name="T34" fmla="*/ 153 w 538"/>
                <a:gd name="T35" fmla="*/ 253 h 320"/>
                <a:gd name="T36" fmla="*/ 20 w 538"/>
                <a:gd name="T37" fmla="*/ 320 h 320"/>
                <a:gd name="T38" fmla="*/ 12 w 538"/>
                <a:gd name="T39" fmla="*/ 223 h 320"/>
                <a:gd name="T40" fmla="*/ 4 w 538"/>
                <a:gd name="T41" fmla="*/ 110 h 320"/>
                <a:gd name="T42" fmla="*/ 83 w 538"/>
                <a:gd name="T43" fmla="*/ 8 h 320"/>
                <a:gd name="T44" fmla="*/ 162 w 538"/>
                <a:gd name="T45" fmla="*/ 6 h 320"/>
                <a:gd name="T46" fmla="*/ 181 w 538"/>
                <a:gd name="T47" fmla="*/ 23 h 320"/>
                <a:gd name="T48" fmla="*/ 233 w 538"/>
                <a:gd name="T49" fmla="*/ 150 h 320"/>
                <a:gd name="T50" fmla="*/ 242 w 538"/>
                <a:gd name="T51" fmla="*/ 169 h 320"/>
                <a:gd name="T52" fmla="*/ 251 w 538"/>
                <a:gd name="T53" fmla="*/ 16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8" h="320">
                  <a:moveTo>
                    <a:pt x="251" y="168"/>
                  </a:moveTo>
                  <a:cubicBezTo>
                    <a:pt x="251" y="119"/>
                    <a:pt x="250" y="70"/>
                    <a:pt x="251" y="21"/>
                  </a:cubicBezTo>
                  <a:cubicBezTo>
                    <a:pt x="251" y="15"/>
                    <a:pt x="253" y="3"/>
                    <a:pt x="255" y="2"/>
                  </a:cubicBezTo>
                  <a:cubicBezTo>
                    <a:pt x="267" y="0"/>
                    <a:pt x="280" y="0"/>
                    <a:pt x="291" y="2"/>
                  </a:cubicBezTo>
                  <a:cubicBezTo>
                    <a:pt x="294" y="3"/>
                    <a:pt x="297" y="14"/>
                    <a:pt x="297" y="21"/>
                  </a:cubicBezTo>
                  <a:cubicBezTo>
                    <a:pt x="298" y="70"/>
                    <a:pt x="298" y="120"/>
                    <a:pt x="298" y="169"/>
                  </a:cubicBezTo>
                  <a:cubicBezTo>
                    <a:pt x="300" y="170"/>
                    <a:pt x="303" y="170"/>
                    <a:pt x="306" y="171"/>
                  </a:cubicBezTo>
                  <a:cubicBezTo>
                    <a:pt x="324" y="126"/>
                    <a:pt x="345" y="82"/>
                    <a:pt x="360" y="37"/>
                  </a:cubicBezTo>
                  <a:cubicBezTo>
                    <a:pt x="369" y="11"/>
                    <a:pt x="382" y="1"/>
                    <a:pt x="408" y="5"/>
                  </a:cubicBezTo>
                  <a:cubicBezTo>
                    <a:pt x="423" y="8"/>
                    <a:pt x="438" y="6"/>
                    <a:pt x="452" y="9"/>
                  </a:cubicBezTo>
                  <a:cubicBezTo>
                    <a:pt x="503" y="17"/>
                    <a:pt x="538" y="67"/>
                    <a:pt x="528" y="118"/>
                  </a:cubicBezTo>
                  <a:cubicBezTo>
                    <a:pt x="526" y="123"/>
                    <a:pt x="517" y="131"/>
                    <a:pt x="510" y="131"/>
                  </a:cubicBezTo>
                  <a:cubicBezTo>
                    <a:pt x="484" y="135"/>
                    <a:pt x="457" y="136"/>
                    <a:pt x="426" y="139"/>
                  </a:cubicBezTo>
                  <a:cubicBezTo>
                    <a:pt x="440" y="161"/>
                    <a:pt x="453" y="180"/>
                    <a:pt x="468" y="201"/>
                  </a:cubicBezTo>
                  <a:cubicBezTo>
                    <a:pt x="415" y="235"/>
                    <a:pt x="363" y="267"/>
                    <a:pt x="311" y="299"/>
                  </a:cubicBezTo>
                  <a:cubicBezTo>
                    <a:pt x="306" y="302"/>
                    <a:pt x="297" y="300"/>
                    <a:pt x="291" y="298"/>
                  </a:cubicBezTo>
                  <a:cubicBezTo>
                    <a:pt x="255" y="283"/>
                    <a:pt x="221" y="266"/>
                    <a:pt x="185" y="252"/>
                  </a:cubicBezTo>
                  <a:cubicBezTo>
                    <a:pt x="176" y="248"/>
                    <a:pt x="162" y="248"/>
                    <a:pt x="153" y="253"/>
                  </a:cubicBezTo>
                  <a:cubicBezTo>
                    <a:pt x="110" y="273"/>
                    <a:pt x="67" y="296"/>
                    <a:pt x="20" y="320"/>
                  </a:cubicBezTo>
                  <a:cubicBezTo>
                    <a:pt x="17" y="286"/>
                    <a:pt x="15" y="254"/>
                    <a:pt x="12" y="223"/>
                  </a:cubicBezTo>
                  <a:cubicBezTo>
                    <a:pt x="10" y="185"/>
                    <a:pt x="7" y="147"/>
                    <a:pt x="4" y="110"/>
                  </a:cubicBezTo>
                  <a:cubicBezTo>
                    <a:pt x="0" y="58"/>
                    <a:pt x="33" y="15"/>
                    <a:pt x="83" y="8"/>
                  </a:cubicBezTo>
                  <a:cubicBezTo>
                    <a:pt x="109" y="5"/>
                    <a:pt x="136" y="5"/>
                    <a:pt x="162" y="6"/>
                  </a:cubicBezTo>
                  <a:cubicBezTo>
                    <a:pt x="169" y="7"/>
                    <a:pt x="178" y="16"/>
                    <a:pt x="181" y="23"/>
                  </a:cubicBezTo>
                  <a:cubicBezTo>
                    <a:pt x="199" y="65"/>
                    <a:pt x="216" y="108"/>
                    <a:pt x="233" y="150"/>
                  </a:cubicBezTo>
                  <a:cubicBezTo>
                    <a:pt x="236" y="157"/>
                    <a:pt x="239" y="163"/>
                    <a:pt x="242" y="169"/>
                  </a:cubicBezTo>
                  <a:cubicBezTo>
                    <a:pt x="245" y="169"/>
                    <a:pt x="248" y="169"/>
                    <a:pt x="251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D3A49741-D0FC-43DF-91B3-C4C979E8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0" y="2087563"/>
              <a:ext cx="527050" cy="227012"/>
            </a:xfrm>
            <a:custGeom>
              <a:avLst/>
              <a:gdLst>
                <a:gd name="T0" fmla="*/ 30 w 705"/>
                <a:gd name="T1" fmla="*/ 303 h 303"/>
                <a:gd name="T2" fmla="*/ 0 w 705"/>
                <a:gd name="T3" fmla="*/ 245 h 303"/>
                <a:gd name="T4" fmla="*/ 48 w 705"/>
                <a:gd name="T5" fmla="*/ 219 h 303"/>
                <a:gd name="T6" fmla="*/ 222 w 705"/>
                <a:gd name="T7" fmla="*/ 132 h 303"/>
                <a:gd name="T8" fmla="*/ 258 w 705"/>
                <a:gd name="T9" fmla="*/ 132 h 303"/>
                <a:gd name="T10" fmla="*/ 361 w 705"/>
                <a:gd name="T11" fmla="*/ 177 h 303"/>
                <a:gd name="T12" fmla="*/ 383 w 705"/>
                <a:gd name="T13" fmla="*/ 177 h 303"/>
                <a:gd name="T14" fmla="*/ 560 w 705"/>
                <a:gd name="T15" fmla="*/ 66 h 303"/>
                <a:gd name="T16" fmla="*/ 566 w 705"/>
                <a:gd name="T17" fmla="*/ 60 h 303"/>
                <a:gd name="T18" fmla="*/ 534 w 705"/>
                <a:gd name="T19" fmla="*/ 12 h 303"/>
                <a:gd name="T20" fmla="*/ 619 w 705"/>
                <a:gd name="T21" fmla="*/ 6 h 303"/>
                <a:gd name="T22" fmla="*/ 705 w 705"/>
                <a:gd name="T23" fmla="*/ 0 h 303"/>
                <a:gd name="T24" fmla="*/ 670 w 705"/>
                <a:gd name="T25" fmla="*/ 78 h 303"/>
                <a:gd name="T26" fmla="*/ 635 w 705"/>
                <a:gd name="T27" fmla="*/ 155 h 303"/>
                <a:gd name="T28" fmla="*/ 601 w 705"/>
                <a:gd name="T29" fmla="*/ 107 h 303"/>
                <a:gd name="T30" fmla="*/ 393 w 705"/>
                <a:gd name="T31" fmla="*/ 245 h 303"/>
                <a:gd name="T32" fmla="*/ 344 w 705"/>
                <a:gd name="T33" fmla="*/ 249 h 303"/>
                <a:gd name="T34" fmla="*/ 264 w 705"/>
                <a:gd name="T35" fmla="*/ 212 h 303"/>
                <a:gd name="T36" fmla="*/ 201 w 705"/>
                <a:gd name="T37" fmla="*/ 215 h 303"/>
                <a:gd name="T38" fmla="*/ 30 w 705"/>
                <a:gd name="T3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5" h="303">
                  <a:moveTo>
                    <a:pt x="30" y="303"/>
                  </a:moveTo>
                  <a:cubicBezTo>
                    <a:pt x="20" y="283"/>
                    <a:pt x="11" y="265"/>
                    <a:pt x="0" y="245"/>
                  </a:cubicBezTo>
                  <a:cubicBezTo>
                    <a:pt x="17" y="236"/>
                    <a:pt x="33" y="228"/>
                    <a:pt x="48" y="219"/>
                  </a:cubicBezTo>
                  <a:cubicBezTo>
                    <a:pt x="106" y="190"/>
                    <a:pt x="163" y="160"/>
                    <a:pt x="222" y="132"/>
                  </a:cubicBezTo>
                  <a:cubicBezTo>
                    <a:pt x="232" y="127"/>
                    <a:pt x="247" y="128"/>
                    <a:pt x="258" y="132"/>
                  </a:cubicBezTo>
                  <a:cubicBezTo>
                    <a:pt x="293" y="146"/>
                    <a:pt x="327" y="162"/>
                    <a:pt x="361" y="177"/>
                  </a:cubicBezTo>
                  <a:cubicBezTo>
                    <a:pt x="368" y="180"/>
                    <a:pt x="378" y="181"/>
                    <a:pt x="383" y="177"/>
                  </a:cubicBezTo>
                  <a:cubicBezTo>
                    <a:pt x="443" y="141"/>
                    <a:pt x="501" y="104"/>
                    <a:pt x="560" y="66"/>
                  </a:cubicBezTo>
                  <a:cubicBezTo>
                    <a:pt x="562" y="65"/>
                    <a:pt x="563" y="63"/>
                    <a:pt x="566" y="60"/>
                  </a:cubicBezTo>
                  <a:cubicBezTo>
                    <a:pt x="556" y="45"/>
                    <a:pt x="546" y="30"/>
                    <a:pt x="534" y="12"/>
                  </a:cubicBezTo>
                  <a:cubicBezTo>
                    <a:pt x="564" y="10"/>
                    <a:pt x="591" y="8"/>
                    <a:pt x="619" y="6"/>
                  </a:cubicBezTo>
                  <a:cubicBezTo>
                    <a:pt x="645" y="4"/>
                    <a:pt x="672" y="2"/>
                    <a:pt x="705" y="0"/>
                  </a:cubicBezTo>
                  <a:cubicBezTo>
                    <a:pt x="692" y="29"/>
                    <a:pt x="681" y="53"/>
                    <a:pt x="670" y="78"/>
                  </a:cubicBezTo>
                  <a:cubicBezTo>
                    <a:pt x="659" y="103"/>
                    <a:pt x="648" y="127"/>
                    <a:pt x="635" y="155"/>
                  </a:cubicBezTo>
                  <a:cubicBezTo>
                    <a:pt x="623" y="138"/>
                    <a:pt x="613" y="123"/>
                    <a:pt x="601" y="107"/>
                  </a:cubicBezTo>
                  <a:cubicBezTo>
                    <a:pt x="531" y="154"/>
                    <a:pt x="461" y="198"/>
                    <a:pt x="393" y="245"/>
                  </a:cubicBezTo>
                  <a:cubicBezTo>
                    <a:pt x="376" y="256"/>
                    <a:pt x="363" y="259"/>
                    <a:pt x="344" y="249"/>
                  </a:cubicBezTo>
                  <a:cubicBezTo>
                    <a:pt x="318" y="235"/>
                    <a:pt x="289" y="227"/>
                    <a:pt x="264" y="212"/>
                  </a:cubicBezTo>
                  <a:cubicBezTo>
                    <a:pt x="241" y="199"/>
                    <a:pt x="222" y="202"/>
                    <a:pt x="201" y="215"/>
                  </a:cubicBezTo>
                  <a:cubicBezTo>
                    <a:pt x="145" y="245"/>
                    <a:pt x="89" y="273"/>
                    <a:pt x="30" y="3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C39478F6-73D2-4750-AFF3-5B858C775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1770063"/>
              <a:ext cx="174625" cy="176212"/>
            </a:xfrm>
            <a:custGeom>
              <a:avLst/>
              <a:gdLst>
                <a:gd name="T0" fmla="*/ 234 w 234"/>
                <a:gd name="T1" fmla="*/ 117 h 235"/>
                <a:gd name="T2" fmla="*/ 116 w 234"/>
                <a:gd name="T3" fmla="*/ 234 h 235"/>
                <a:gd name="T4" fmla="*/ 0 w 234"/>
                <a:gd name="T5" fmla="*/ 119 h 235"/>
                <a:gd name="T6" fmla="*/ 116 w 234"/>
                <a:gd name="T7" fmla="*/ 0 h 235"/>
                <a:gd name="T8" fmla="*/ 234 w 234"/>
                <a:gd name="T9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234" y="117"/>
                  </a:moveTo>
                  <a:cubicBezTo>
                    <a:pt x="234" y="181"/>
                    <a:pt x="180" y="235"/>
                    <a:pt x="116" y="234"/>
                  </a:cubicBezTo>
                  <a:cubicBezTo>
                    <a:pt x="53" y="234"/>
                    <a:pt x="0" y="181"/>
                    <a:pt x="0" y="119"/>
                  </a:cubicBezTo>
                  <a:cubicBezTo>
                    <a:pt x="0" y="53"/>
                    <a:pt x="52" y="0"/>
                    <a:pt x="116" y="0"/>
                  </a:cubicBezTo>
                  <a:cubicBezTo>
                    <a:pt x="180" y="0"/>
                    <a:pt x="233" y="53"/>
                    <a:pt x="234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  <p:sldLayoutId id="2147483756" r:id="rId3"/>
    <p:sldLayoutId id="2147483757" r:id="rId4"/>
    <p:sldLayoutId id="2147483758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E5414472-F7EC-41F7-BAED-C3F384EB0E76}"/>
              </a:ext>
            </a:extLst>
          </p:cNvPr>
          <p:cNvSpPr/>
          <p:nvPr/>
        </p:nvSpPr>
        <p:spPr>
          <a:xfrm>
            <a:off x="414528" y="694944"/>
            <a:ext cx="3035808" cy="4315968"/>
          </a:xfrm>
          <a:prstGeom prst="rect">
            <a:avLst/>
          </a:prstGeom>
          <a:noFill/>
          <a:ln w="76200">
            <a:solidFill>
              <a:srgbClr val="5DA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B900EB4-3480-4E1B-9BEA-80F3ECB673D2}"/>
              </a:ext>
            </a:extLst>
          </p:cNvPr>
          <p:cNvSpPr/>
          <p:nvPr/>
        </p:nvSpPr>
        <p:spPr>
          <a:xfrm>
            <a:off x="0" y="4734631"/>
            <a:ext cx="10094976" cy="2155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D5FD04E-B51F-407B-B7BD-9F22DB3BDB93}"/>
              </a:ext>
            </a:extLst>
          </p:cNvPr>
          <p:cNvSpPr/>
          <p:nvPr/>
        </p:nvSpPr>
        <p:spPr>
          <a:xfrm>
            <a:off x="9378463" y="0"/>
            <a:ext cx="28124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pic>
        <p:nvPicPr>
          <p:cNvPr id="2" name="Picture 2" descr="Free photos of Money">
            <a:extLst>
              <a:ext uri="{FF2B5EF4-FFF2-40B4-BE49-F238E27FC236}">
                <a16:creationId xmlns:a16="http://schemas.microsoft.com/office/drawing/2014/main" id="{D7903FEE-5B52-41CE-92F4-AC8BE5E93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6971" y="85344"/>
            <a:ext cx="8089953" cy="456394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75CE59-E647-49F9-B0BD-75DBB9DBC60B}"/>
              </a:ext>
            </a:extLst>
          </p:cNvPr>
          <p:cNvSpPr txBox="1"/>
          <p:nvPr/>
        </p:nvSpPr>
        <p:spPr>
          <a:xfrm>
            <a:off x="3956971" y="5163042"/>
            <a:ext cx="8089953" cy="1015663"/>
          </a:xfrm>
          <a:prstGeom prst="rect">
            <a:avLst/>
          </a:prstGeom>
          <a:solidFill>
            <a:srgbClr val="5DACB5"/>
          </a:solidFill>
          <a:ln w="571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6000" dirty="0">
                <a:solidFill>
                  <a:schemeClr val="bg1"/>
                </a:solidFill>
                <a:cs typeface="B Nazanin" panose="00000700000000000000" pitchFamily="2" charset="-78"/>
              </a:rPr>
              <a:t>تم : مدیریت مالی شخصی</a:t>
            </a:r>
            <a:endParaRPr lang="ko-KR" altLang="en-US" sz="6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04738-C1FC-4B90-AF02-2FEA185A20FD}"/>
              </a:ext>
            </a:extLst>
          </p:cNvPr>
          <p:cNvSpPr txBox="1"/>
          <p:nvPr/>
        </p:nvSpPr>
        <p:spPr>
          <a:xfrm>
            <a:off x="515589" y="5830414"/>
            <a:ext cx="2821458" cy="584775"/>
          </a:xfrm>
          <a:prstGeom prst="rect">
            <a:avLst/>
          </a:prstGeom>
          <a:solidFill>
            <a:srgbClr val="5DACB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200" dirty="0">
                <a:solidFill>
                  <a:schemeClr val="bg1"/>
                </a:solidFill>
                <a:cs typeface="B Nazanin" panose="00000700000000000000" pitchFamily="2" charset="-78"/>
              </a:rPr>
              <a:t>مدیریت مالی</a:t>
            </a:r>
            <a:endParaRPr lang="ko-KR" altLang="en-US" sz="32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FC3FB6E3-A859-4509-B595-28ED61778BA0}"/>
              </a:ext>
            </a:extLst>
          </p:cNvPr>
          <p:cNvSpPr txBox="1"/>
          <p:nvPr/>
        </p:nvSpPr>
        <p:spPr>
          <a:xfrm>
            <a:off x="517300" y="4744094"/>
            <a:ext cx="2821492" cy="584775"/>
          </a:xfrm>
          <a:prstGeom prst="rect">
            <a:avLst/>
          </a:prstGeom>
          <a:solidFill>
            <a:srgbClr val="5DACB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200" b="1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</a:t>
            </a:r>
            <a:endParaRPr lang="ko-KR" altLang="en-US" sz="3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09EFD2-BC1A-4B51-9EF1-FABB8C494CD6}"/>
              </a:ext>
            </a:extLst>
          </p:cNvPr>
          <p:cNvSpPr/>
          <p:nvPr/>
        </p:nvSpPr>
        <p:spPr>
          <a:xfrm rot="16200000">
            <a:off x="1662854" y="-1672655"/>
            <a:ext cx="526965" cy="3852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27B2D8A1-8332-4FF6-8950-D731A0EAFDA3}"/>
              </a:ext>
            </a:extLst>
          </p:cNvPr>
          <p:cNvSpPr>
            <a:spLocks noEditPoints="1"/>
          </p:cNvSpPr>
          <p:nvPr/>
        </p:nvSpPr>
        <p:spPr bwMode="auto">
          <a:xfrm>
            <a:off x="1269845" y="2979599"/>
            <a:ext cx="1312945" cy="1262952"/>
          </a:xfrm>
          <a:custGeom>
            <a:avLst/>
            <a:gdLst>
              <a:gd name="T0" fmla="*/ 65 w 458"/>
              <a:gd name="T1" fmla="*/ 228 h 443"/>
              <a:gd name="T2" fmla="*/ 48 w 458"/>
              <a:gd name="T3" fmla="*/ 219 h 443"/>
              <a:gd name="T4" fmla="*/ 48 w 458"/>
              <a:gd name="T5" fmla="*/ 92 h 443"/>
              <a:gd name="T6" fmla="*/ 74 w 458"/>
              <a:gd name="T7" fmla="*/ 66 h 443"/>
              <a:gd name="T8" fmla="*/ 124 w 458"/>
              <a:gd name="T9" fmla="*/ 28 h 443"/>
              <a:gd name="T10" fmla="*/ 332 w 458"/>
              <a:gd name="T11" fmla="*/ 28 h 443"/>
              <a:gd name="T12" fmla="*/ 387 w 458"/>
              <a:gd name="T13" fmla="*/ 119 h 443"/>
              <a:gd name="T14" fmla="*/ 400 w 458"/>
              <a:gd name="T15" fmla="*/ 142 h 443"/>
              <a:gd name="T16" fmla="*/ 399 w 458"/>
              <a:gd name="T17" fmla="*/ 278 h 443"/>
              <a:gd name="T18" fmla="*/ 384 w 458"/>
              <a:gd name="T19" fmla="*/ 314 h 443"/>
              <a:gd name="T20" fmla="*/ 345 w 458"/>
              <a:gd name="T21" fmla="*/ 411 h 443"/>
              <a:gd name="T22" fmla="*/ 147 w 458"/>
              <a:gd name="T23" fmla="*/ 425 h 443"/>
              <a:gd name="T24" fmla="*/ 107 w 458"/>
              <a:gd name="T25" fmla="*/ 408 h 443"/>
              <a:gd name="T26" fmla="*/ 71 w 458"/>
              <a:gd name="T27" fmla="*/ 312 h 443"/>
              <a:gd name="T28" fmla="*/ 73 w 458"/>
              <a:gd name="T29" fmla="*/ 297 h 443"/>
              <a:gd name="T30" fmla="*/ 65 w 458"/>
              <a:gd name="T31" fmla="*/ 228 h 443"/>
              <a:gd name="T32" fmla="*/ 227 w 458"/>
              <a:gd name="T33" fmla="*/ 18 h 443"/>
              <a:gd name="T34" fmla="*/ 129 w 458"/>
              <a:gd name="T35" fmla="*/ 41 h 443"/>
              <a:gd name="T36" fmla="*/ 82 w 458"/>
              <a:gd name="T37" fmla="*/ 89 h 443"/>
              <a:gd name="T38" fmla="*/ 130 w 458"/>
              <a:gd name="T39" fmla="*/ 137 h 443"/>
              <a:gd name="T40" fmla="*/ 269 w 458"/>
              <a:gd name="T41" fmla="*/ 152 h 443"/>
              <a:gd name="T42" fmla="*/ 360 w 458"/>
              <a:gd name="T43" fmla="*/ 116 h 443"/>
              <a:gd name="T44" fmla="*/ 359 w 458"/>
              <a:gd name="T45" fmla="*/ 61 h 443"/>
              <a:gd name="T46" fmla="*/ 320 w 458"/>
              <a:gd name="T47" fmla="*/ 39 h 443"/>
              <a:gd name="T48" fmla="*/ 227 w 458"/>
              <a:gd name="T49" fmla="*/ 18 h 443"/>
              <a:gd name="T50" fmla="*/ 204 w 458"/>
              <a:gd name="T51" fmla="*/ 251 h 443"/>
              <a:gd name="T52" fmla="*/ 340 w 458"/>
              <a:gd name="T53" fmla="*/ 256 h 443"/>
              <a:gd name="T54" fmla="*/ 416 w 458"/>
              <a:gd name="T55" fmla="*/ 220 h 443"/>
              <a:gd name="T56" fmla="*/ 422 w 458"/>
              <a:gd name="T57" fmla="*/ 181 h 443"/>
              <a:gd name="T58" fmla="*/ 377 w 458"/>
              <a:gd name="T59" fmla="*/ 150 h 443"/>
              <a:gd name="T60" fmla="*/ 334 w 458"/>
              <a:gd name="T61" fmla="*/ 182 h 443"/>
              <a:gd name="T62" fmla="*/ 281 w 458"/>
              <a:gd name="T63" fmla="*/ 228 h 443"/>
              <a:gd name="T64" fmla="*/ 204 w 458"/>
              <a:gd name="T65" fmla="*/ 251 h 443"/>
              <a:gd name="T66" fmla="*/ 370 w 458"/>
              <a:gd name="T67" fmla="*/ 317 h 443"/>
              <a:gd name="T68" fmla="*/ 84 w 458"/>
              <a:gd name="T69" fmla="*/ 318 h 443"/>
              <a:gd name="T70" fmla="*/ 108 w 458"/>
              <a:gd name="T71" fmla="*/ 367 h 443"/>
              <a:gd name="T72" fmla="*/ 270 w 458"/>
              <a:gd name="T73" fmla="*/ 392 h 443"/>
              <a:gd name="T74" fmla="*/ 355 w 458"/>
              <a:gd name="T75" fmla="*/ 360 h 443"/>
              <a:gd name="T76" fmla="*/ 370 w 458"/>
              <a:gd name="T77" fmla="*/ 317 h 443"/>
              <a:gd name="T78" fmla="*/ 244 w 458"/>
              <a:gd name="T79" fmla="*/ 200 h 443"/>
              <a:gd name="T80" fmla="*/ 137 w 458"/>
              <a:gd name="T81" fmla="*/ 181 h 443"/>
              <a:gd name="T82" fmla="*/ 66 w 458"/>
              <a:gd name="T83" fmla="*/ 100 h 443"/>
              <a:gd name="T84" fmla="*/ 28 w 458"/>
              <a:gd name="T85" fmla="*/ 140 h 443"/>
              <a:gd name="T86" fmla="*/ 56 w 458"/>
              <a:gd name="T87" fmla="*/ 180 h 443"/>
              <a:gd name="T88" fmla="*/ 108 w 458"/>
              <a:gd name="T89" fmla="*/ 201 h 443"/>
              <a:gd name="T90" fmla="*/ 244 w 458"/>
              <a:gd name="T91" fmla="*/ 200 h 443"/>
              <a:gd name="T92" fmla="*/ 85 w 458"/>
              <a:gd name="T93" fmla="*/ 237 h 443"/>
              <a:gd name="T94" fmla="*/ 104 w 458"/>
              <a:gd name="T95" fmla="*/ 283 h 443"/>
              <a:gd name="T96" fmla="*/ 215 w 458"/>
              <a:gd name="T97" fmla="*/ 315 h 443"/>
              <a:gd name="T98" fmla="*/ 300 w 458"/>
              <a:gd name="T99" fmla="*/ 309 h 443"/>
              <a:gd name="T100" fmla="*/ 300 w 458"/>
              <a:gd name="T101" fmla="*/ 303 h 443"/>
              <a:gd name="T102" fmla="*/ 262 w 458"/>
              <a:gd name="T103" fmla="*/ 303 h 443"/>
              <a:gd name="T104" fmla="*/ 142 w 458"/>
              <a:gd name="T105" fmla="*/ 262 h 443"/>
              <a:gd name="T106" fmla="*/ 85 w 458"/>
              <a:gd name="T107" fmla="*/ 23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8" h="443">
                <a:moveTo>
                  <a:pt x="65" y="228"/>
                </a:moveTo>
                <a:cubicBezTo>
                  <a:pt x="62" y="227"/>
                  <a:pt x="55" y="222"/>
                  <a:pt x="48" y="219"/>
                </a:cubicBezTo>
                <a:cubicBezTo>
                  <a:pt x="0" y="196"/>
                  <a:pt x="1" y="115"/>
                  <a:pt x="48" y="92"/>
                </a:cubicBezTo>
                <a:cubicBezTo>
                  <a:pt x="59" y="87"/>
                  <a:pt x="65" y="74"/>
                  <a:pt x="74" y="66"/>
                </a:cubicBezTo>
                <a:cubicBezTo>
                  <a:pt x="90" y="53"/>
                  <a:pt x="105" y="36"/>
                  <a:pt x="124" y="28"/>
                </a:cubicBezTo>
                <a:cubicBezTo>
                  <a:pt x="192" y="0"/>
                  <a:pt x="263" y="1"/>
                  <a:pt x="332" y="28"/>
                </a:cubicBezTo>
                <a:cubicBezTo>
                  <a:pt x="378" y="45"/>
                  <a:pt x="391" y="68"/>
                  <a:pt x="387" y="119"/>
                </a:cubicBezTo>
                <a:cubicBezTo>
                  <a:pt x="386" y="131"/>
                  <a:pt x="389" y="137"/>
                  <a:pt x="400" y="142"/>
                </a:cubicBezTo>
                <a:cubicBezTo>
                  <a:pt x="458" y="167"/>
                  <a:pt x="458" y="252"/>
                  <a:pt x="399" y="278"/>
                </a:cubicBezTo>
                <a:cubicBezTo>
                  <a:pt x="384" y="284"/>
                  <a:pt x="381" y="295"/>
                  <a:pt x="384" y="314"/>
                </a:cubicBezTo>
                <a:cubicBezTo>
                  <a:pt x="394" y="363"/>
                  <a:pt x="392" y="387"/>
                  <a:pt x="345" y="411"/>
                </a:cubicBezTo>
                <a:cubicBezTo>
                  <a:pt x="281" y="443"/>
                  <a:pt x="214" y="443"/>
                  <a:pt x="147" y="425"/>
                </a:cubicBezTo>
                <a:cubicBezTo>
                  <a:pt x="133" y="422"/>
                  <a:pt x="120" y="415"/>
                  <a:pt x="107" y="408"/>
                </a:cubicBezTo>
                <a:cubicBezTo>
                  <a:pt x="67" y="389"/>
                  <a:pt x="60" y="359"/>
                  <a:pt x="71" y="312"/>
                </a:cubicBezTo>
                <a:cubicBezTo>
                  <a:pt x="72" y="307"/>
                  <a:pt x="73" y="302"/>
                  <a:pt x="73" y="297"/>
                </a:cubicBezTo>
                <a:cubicBezTo>
                  <a:pt x="70" y="276"/>
                  <a:pt x="68" y="254"/>
                  <a:pt x="65" y="228"/>
                </a:cubicBezTo>
                <a:close/>
                <a:moveTo>
                  <a:pt x="227" y="18"/>
                </a:moveTo>
                <a:cubicBezTo>
                  <a:pt x="194" y="25"/>
                  <a:pt x="161" y="31"/>
                  <a:pt x="129" y="41"/>
                </a:cubicBezTo>
                <a:cubicBezTo>
                  <a:pt x="107" y="49"/>
                  <a:pt x="81" y="61"/>
                  <a:pt x="82" y="89"/>
                </a:cubicBezTo>
                <a:cubicBezTo>
                  <a:pt x="82" y="117"/>
                  <a:pt x="108" y="128"/>
                  <a:pt x="130" y="137"/>
                </a:cubicBezTo>
                <a:cubicBezTo>
                  <a:pt x="175" y="156"/>
                  <a:pt x="221" y="159"/>
                  <a:pt x="269" y="152"/>
                </a:cubicBezTo>
                <a:cubicBezTo>
                  <a:pt x="302" y="148"/>
                  <a:pt x="335" y="139"/>
                  <a:pt x="360" y="116"/>
                </a:cubicBezTo>
                <a:cubicBezTo>
                  <a:pt x="380" y="97"/>
                  <a:pt x="380" y="79"/>
                  <a:pt x="359" y="61"/>
                </a:cubicBezTo>
                <a:cubicBezTo>
                  <a:pt x="348" y="52"/>
                  <a:pt x="334" y="43"/>
                  <a:pt x="320" y="39"/>
                </a:cubicBezTo>
                <a:cubicBezTo>
                  <a:pt x="290" y="30"/>
                  <a:pt x="259" y="25"/>
                  <a:pt x="227" y="18"/>
                </a:cubicBezTo>
                <a:close/>
                <a:moveTo>
                  <a:pt x="204" y="251"/>
                </a:moveTo>
                <a:cubicBezTo>
                  <a:pt x="249" y="265"/>
                  <a:pt x="294" y="266"/>
                  <a:pt x="340" y="256"/>
                </a:cubicBezTo>
                <a:cubicBezTo>
                  <a:pt x="368" y="251"/>
                  <a:pt x="395" y="241"/>
                  <a:pt x="416" y="220"/>
                </a:cubicBezTo>
                <a:cubicBezTo>
                  <a:pt x="428" y="209"/>
                  <a:pt x="434" y="193"/>
                  <a:pt x="422" y="181"/>
                </a:cubicBezTo>
                <a:cubicBezTo>
                  <a:pt x="410" y="168"/>
                  <a:pt x="392" y="151"/>
                  <a:pt x="377" y="150"/>
                </a:cubicBezTo>
                <a:cubicBezTo>
                  <a:pt x="362" y="150"/>
                  <a:pt x="343" y="167"/>
                  <a:pt x="334" y="182"/>
                </a:cubicBezTo>
                <a:cubicBezTo>
                  <a:pt x="321" y="204"/>
                  <a:pt x="304" y="220"/>
                  <a:pt x="281" y="228"/>
                </a:cubicBezTo>
                <a:cubicBezTo>
                  <a:pt x="257" y="237"/>
                  <a:pt x="231" y="243"/>
                  <a:pt x="204" y="251"/>
                </a:cubicBezTo>
                <a:close/>
                <a:moveTo>
                  <a:pt x="370" y="317"/>
                </a:moveTo>
                <a:cubicBezTo>
                  <a:pt x="275" y="371"/>
                  <a:pt x="180" y="370"/>
                  <a:pt x="84" y="318"/>
                </a:cubicBezTo>
                <a:cubicBezTo>
                  <a:pt x="79" y="340"/>
                  <a:pt x="85" y="352"/>
                  <a:pt x="108" y="367"/>
                </a:cubicBezTo>
                <a:cubicBezTo>
                  <a:pt x="159" y="398"/>
                  <a:pt x="214" y="401"/>
                  <a:pt x="270" y="392"/>
                </a:cubicBezTo>
                <a:cubicBezTo>
                  <a:pt x="300" y="387"/>
                  <a:pt x="328" y="374"/>
                  <a:pt x="355" y="360"/>
                </a:cubicBezTo>
                <a:cubicBezTo>
                  <a:pt x="370" y="352"/>
                  <a:pt x="381" y="337"/>
                  <a:pt x="370" y="317"/>
                </a:cubicBezTo>
                <a:close/>
                <a:moveTo>
                  <a:pt x="244" y="200"/>
                </a:moveTo>
                <a:cubicBezTo>
                  <a:pt x="211" y="194"/>
                  <a:pt x="173" y="191"/>
                  <a:pt x="137" y="181"/>
                </a:cubicBezTo>
                <a:cubicBezTo>
                  <a:pt x="98" y="170"/>
                  <a:pt x="64" y="150"/>
                  <a:pt x="66" y="100"/>
                </a:cubicBezTo>
                <a:cubicBezTo>
                  <a:pt x="46" y="109"/>
                  <a:pt x="30" y="120"/>
                  <a:pt x="28" y="140"/>
                </a:cubicBezTo>
                <a:cubicBezTo>
                  <a:pt x="26" y="159"/>
                  <a:pt x="41" y="172"/>
                  <a:pt x="56" y="180"/>
                </a:cubicBezTo>
                <a:cubicBezTo>
                  <a:pt x="72" y="188"/>
                  <a:pt x="90" y="196"/>
                  <a:pt x="108" y="201"/>
                </a:cubicBezTo>
                <a:cubicBezTo>
                  <a:pt x="154" y="212"/>
                  <a:pt x="202" y="212"/>
                  <a:pt x="244" y="200"/>
                </a:cubicBezTo>
                <a:close/>
                <a:moveTo>
                  <a:pt x="85" y="237"/>
                </a:moveTo>
                <a:cubicBezTo>
                  <a:pt x="76" y="260"/>
                  <a:pt x="89" y="272"/>
                  <a:pt x="104" y="283"/>
                </a:cubicBezTo>
                <a:cubicBezTo>
                  <a:pt x="137" y="307"/>
                  <a:pt x="175" y="315"/>
                  <a:pt x="215" y="315"/>
                </a:cubicBezTo>
                <a:cubicBezTo>
                  <a:pt x="243" y="316"/>
                  <a:pt x="272" y="311"/>
                  <a:pt x="300" y="309"/>
                </a:cubicBezTo>
                <a:cubicBezTo>
                  <a:pt x="300" y="307"/>
                  <a:pt x="300" y="305"/>
                  <a:pt x="300" y="303"/>
                </a:cubicBezTo>
                <a:cubicBezTo>
                  <a:pt x="287" y="303"/>
                  <a:pt x="274" y="304"/>
                  <a:pt x="262" y="303"/>
                </a:cubicBezTo>
                <a:cubicBezTo>
                  <a:pt x="218" y="299"/>
                  <a:pt x="174" y="293"/>
                  <a:pt x="142" y="262"/>
                </a:cubicBezTo>
                <a:cubicBezTo>
                  <a:pt x="125" y="245"/>
                  <a:pt x="106" y="242"/>
                  <a:pt x="85" y="23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700000000000000" pitchFamily="2" charset="-78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356730CF-0294-4D84-9F39-595AE0ACEBDD}"/>
              </a:ext>
            </a:extLst>
          </p:cNvPr>
          <p:cNvSpPr>
            <a:spLocks/>
          </p:cNvSpPr>
          <p:nvPr/>
        </p:nvSpPr>
        <p:spPr bwMode="auto">
          <a:xfrm>
            <a:off x="1269845" y="1034918"/>
            <a:ext cx="1275334" cy="2172943"/>
          </a:xfrm>
          <a:custGeom>
            <a:avLst/>
            <a:gdLst>
              <a:gd name="T0" fmla="*/ 175 w 288"/>
              <a:gd name="T1" fmla="*/ 434 h 493"/>
              <a:gd name="T2" fmla="*/ 175 w 288"/>
              <a:gd name="T3" fmla="*/ 493 h 493"/>
              <a:gd name="T4" fmla="*/ 116 w 288"/>
              <a:gd name="T5" fmla="*/ 493 h 493"/>
              <a:gd name="T6" fmla="*/ 116 w 288"/>
              <a:gd name="T7" fmla="*/ 440 h 493"/>
              <a:gd name="T8" fmla="*/ 12 w 288"/>
              <a:gd name="T9" fmla="*/ 414 h 493"/>
              <a:gd name="T10" fmla="*/ 30 w 288"/>
              <a:gd name="T11" fmla="*/ 343 h 493"/>
              <a:gd name="T12" fmla="*/ 124 w 288"/>
              <a:gd name="T13" fmla="*/ 364 h 493"/>
              <a:gd name="T14" fmla="*/ 165 w 288"/>
              <a:gd name="T15" fmla="*/ 359 h 493"/>
              <a:gd name="T16" fmla="*/ 174 w 288"/>
              <a:gd name="T17" fmla="*/ 299 h 493"/>
              <a:gd name="T18" fmla="*/ 124 w 288"/>
              <a:gd name="T19" fmla="*/ 274 h 493"/>
              <a:gd name="T20" fmla="*/ 58 w 288"/>
              <a:gd name="T21" fmla="*/ 242 h 493"/>
              <a:gd name="T22" fmla="*/ 64 w 288"/>
              <a:gd name="T23" fmla="*/ 77 h 493"/>
              <a:gd name="T24" fmla="*/ 76 w 288"/>
              <a:gd name="T25" fmla="*/ 70 h 493"/>
              <a:gd name="T26" fmla="*/ 117 w 288"/>
              <a:gd name="T27" fmla="*/ 0 h 493"/>
              <a:gd name="T28" fmla="*/ 179 w 288"/>
              <a:gd name="T29" fmla="*/ 0 h 493"/>
              <a:gd name="T30" fmla="*/ 179 w 288"/>
              <a:gd name="T31" fmla="*/ 48 h 493"/>
              <a:gd name="T32" fmla="*/ 268 w 288"/>
              <a:gd name="T33" fmla="*/ 68 h 493"/>
              <a:gd name="T34" fmla="*/ 250 w 288"/>
              <a:gd name="T35" fmla="*/ 138 h 493"/>
              <a:gd name="T36" fmla="*/ 184 w 288"/>
              <a:gd name="T37" fmla="*/ 121 h 493"/>
              <a:gd name="T38" fmla="*/ 135 w 288"/>
              <a:gd name="T39" fmla="*/ 125 h 493"/>
              <a:gd name="T40" fmla="*/ 112 w 288"/>
              <a:gd name="T41" fmla="*/ 149 h 493"/>
              <a:gd name="T42" fmla="*/ 127 w 288"/>
              <a:gd name="T43" fmla="*/ 178 h 493"/>
              <a:gd name="T44" fmla="*/ 186 w 288"/>
              <a:gd name="T45" fmla="*/ 206 h 493"/>
              <a:gd name="T46" fmla="*/ 228 w 288"/>
              <a:gd name="T47" fmla="*/ 225 h 493"/>
              <a:gd name="T48" fmla="*/ 284 w 288"/>
              <a:gd name="T49" fmla="*/ 327 h 493"/>
              <a:gd name="T50" fmla="*/ 219 w 288"/>
              <a:gd name="T51" fmla="*/ 418 h 493"/>
              <a:gd name="T52" fmla="*/ 175 w 288"/>
              <a:gd name="T53" fmla="*/ 434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493">
                <a:moveTo>
                  <a:pt x="175" y="434"/>
                </a:moveTo>
                <a:cubicBezTo>
                  <a:pt x="175" y="454"/>
                  <a:pt x="175" y="473"/>
                  <a:pt x="175" y="493"/>
                </a:cubicBezTo>
                <a:cubicBezTo>
                  <a:pt x="155" y="493"/>
                  <a:pt x="137" y="493"/>
                  <a:pt x="116" y="493"/>
                </a:cubicBezTo>
                <a:cubicBezTo>
                  <a:pt x="116" y="474"/>
                  <a:pt x="116" y="456"/>
                  <a:pt x="116" y="440"/>
                </a:cubicBezTo>
                <a:cubicBezTo>
                  <a:pt x="80" y="431"/>
                  <a:pt x="47" y="423"/>
                  <a:pt x="12" y="414"/>
                </a:cubicBezTo>
                <a:cubicBezTo>
                  <a:pt x="19" y="386"/>
                  <a:pt x="25" y="363"/>
                  <a:pt x="30" y="343"/>
                </a:cubicBezTo>
                <a:cubicBezTo>
                  <a:pt x="62" y="351"/>
                  <a:pt x="93" y="359"/>
                  <a:pt x="124" y="364"/>
                </a:cubicBezTo>
                <a:cubicBezTo>
                  <a:pt x="137" y="366"/>
                  <a:pt x="152" y="363"/>
                  <a:pt x="165" y="359"/>
                </a:cubicBezTo>
                <a:cubicBezTo>
                  <a:pt x="194" y="349"/>
                  <a:pt x="200" y="316"/>
                  <a:pt x="174" y="299"/>
                </a:cubicBezTo>
                <a:cubicBezTo>
                  <a:pt x="159" y="288"/>
                  <a:pt x="141" y="282"/>
                  <a:pt x="124" y="274"/>
                </a:cubicBezTo>
                <a:cubicBezTo>
                  <a:pt x="102" y="264"/>
                  <a:pt x="78" y="256"/>
                  <a:pt x="58" y="242"/>
                </a:cubicBezTo>
                <a:cubicBezTo>
                  <a:pt x="0" y="200"/>
                  <a:pt x="3" y="116"/>
                  <a:pt x="64" y="77"/>
                </a:cubicBezTo>
                <a:cubicBezTo>
                  <a:pt x="68" y="75"/>
                  <a:pt x="72" y="71"/>
                  <a:pt x="76" y="70"/>
                </a:cubicBezTo>
                <a:cubicBezTo>
                  <a:pt x="116" y="63"/>
                  <a:pt x="130" y="40"/>
                  <a:pt x="117" y="0"/>
                </a:cubicBezTo>
                <a:cubicBezTo>
                  <a:pt x="139" y="0"/>
                  <a:pt x="158" y="0"/>
                  <a:pt x="179" y="0"/>
                </a:cubicBezTo>
                <a:cubicBezTo>
                  <a:pt x="179" y="16"/>
                  <a:pt x="179" y="33"/>
                  <a:pt x="179" y="48"/>
                </a:cubicBezTo>
                <a:cubicBezTo>
                  <a:pt x="209" y="55"/>
                  <a:pt x="237" y="61"/>
                  <a:pt x="268" y="68"/>
                </a:cubicBezTo>
                <a:cubicBezTo>
                  <a:pt x="261" y="94"/>
                  <a:pt x="256" y="116"/>
                  <a:pt x="250" y="138"/>
                </a:cubicBezTo>
                <a:cubicBezTo>
                  <a:pt x="227" y="132"/>
                  <a:pt x="206" y="124"/>
                  <a:pt x="184" y="121"/>
                </a:cubicBezTo>
                <a:cubicBezTo>
                  <a:pt x="168" y="119"/>
                  <a:pt x="150" y="120"/>
                  <a:pt x="135" y="125"/>
                </a:cubicBezTo>
                <a:cubicBezTo>
                  <a:pt x="125" y="127"/>
                  <a:pt x="114" y="139"/>
                  <a:pt x="112" y="149"/>
                </a:cubicBezTo>
                <a:cubicBezTo>
                  <a:pt x="111" y="158"/>
                  <a:pt x="119" y="172"/>
                  <a:pt x="127" y="178"/>
                </a:cubicBezTo>
                <a:cubicBezTo>
                  <a:pt x="145" y="190"/>
                  <a:pt x="166" y="197"/>
                  <a:pt x="186" y="206"/>
                </a:cubicBezTo>
                <a:cubicBezTo>
                  <a:pt x="200" y="213"/>
                  <a:pt x="214" y="218"/>
                  <a:pt x="228" y="225"/>
                </a:cubicBezTo>
                <a:cubicBezTo>
                  <a:pt x="267" y="247"/>
                  <a:pt x="288" y="281"/>
                  <a:pt x="284" y="327"/>
                </a:cubicBezTo>
                <a:cubicBezTo>
                  <a:pt x="281" y="370"/>
                  <a:pt x="257" y="400"/>
                  <a:pt x="219" y="418"/>
                </a:cubicBezTo>
                <a:cubicBezTo>
                  <a:pt x="206" y="424"/>
                  <a:pt x="192" y="428"/>
                  <a:pt x="175" y="434"/>
                </a:cubicBezTo>
                <a:close/>
              </a:path>
            </a:pathLst>
          </a:custGeom>
          <a:solidFill>
            <a:srgbClr val="37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56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5EEDF40D-F12D-4C1A-B4D8-F5B7D4038516}"/>
              </a:ext>
            </a:extLst>
          </p:cNvPr>
          <p:cNvSpPr/>
          <p:nvPr/>
        </p:nvSpPr>
        <p:spPr>
          <a:xfrm>
            <a:off x="904461" y="1123122"/>
            <a:ext cx="9859617" cy="5019261"/>
          </a:xfrm>
          <a:custGeom>
            <a:avLst/>
            <a:gdLst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259417 w 9859617"/>
              <a:gd name="connsiteY6" fmla="*/ 204746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130208 w 9859617"/>
              <a:gd name="connsiteY6" fmla="*/ 203752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717234 w 9859617"/>
              <a:gd name="connsiteY2" fmla="*/ 4055165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9617" h="5019261">
                <a:moveTo>
                  <a:pt x="0" y="5019261"/>
                </a:moveTo>
                <a:lnTo>
                  <a:pt x="1739348" y="4055165"/>
                </a:lnTo>
                <a:lnTo>
                  <a:pt x="3717234" y="4055165"/>
                </a:lnTo>
                <a:lnTo>
                  <a:pt x="5148470" y="2743199"/>
                </a:lnTo>
                <a:lnTo>
                  <a:pt x="5844209" y="2991678"/>
                </a:lnTo>
                <a:lnTo>
                  <a:pt x="7046843" y="1729408"/>
                </a:lnTo>
                <a:lnTo>
                  <a:pt x="7841973" y="2017643"/>
                </a:lnTo>
                <a:lnTo>
                  <a:pt x="9859617" y="0"/>
                </a:lnTo>
              </a:path>
            </a:pathLst>
          </a:custGeom>
          <a:noFill/>
          <a:ln w="38100">
            <a:solidFill>
              <a:schemeClr val="bg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8EA6B6F-A752-41D9-810C-28FDAFFF14E7}"/>
              </a:ext>
            </a:extLst>
          </p:cNvPr>
          <p:cNvSpPr/>
          <p:nvPr/>
        </p:nvSpPr>
        <p:spPr>
          <a:xfrm>
            <a:off x="2547905" y="503731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255B1B-DDE5-4F0A-A0EC-1D87273827AC}"/>
              </a:ext>
            </a:extLst>
          </p:cNvPr>
          <p:cNvSpPr/>
          <p:nvPr/>
        </p:nvSpPr>
        <p:spPr>
          <a:xfrm>
            <a:off x="5930861" y="3761033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0B0EC3B-FFC9-476B-9F36-21CC49B00B63}"/>
              </a:ext>
            </a:extLst>
          </p:cNvPr>
          <p:cNvSpPr/>
          <p:nvPr/>
        </p:nvSpPr>
        <p:spPr>
          <a:xfrm>
            <a:off x="7838028" y="274559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A9457E8-6D5A-4ED1-92AD-87B1D84BFDD1}"/>
              </a:ext>
            </a:extLst>
          </p:cNvPr>
          <p:cNvSpPr/>
          <p:nvPr/>
        </p:nvSpPr>
        <p:spPr>
          <a:xfrm>
            <a:off x="8649520" y="303373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B1A5AA9-F1C0-475C-8C77-2CECCC7BC428}"/>
              </a:ext>
            </a:extLst>
          </p:cNvPr>
          <p:cNvSpPr/>
          <p:nvPr/>
        </p:nvSpPr>
        <p:spPr>
          <a:xfrm>
            <a:off x="4540520" y="507158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5293A4E-7332-4028-A4D3-9092552CF73D}"/>
              </a:ext>
            </a:extLst>
          </p:cNvPr>
          <p:cNvSpPr/>
          <p:nvPr/>
        </p:nvSpPr>
        <p:spPr>
          <a:xfrm>
            <a:off x="6630112" y="4032759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1617B74-360F-4665-A185-3033FD18CDD3}"/>
              </a:ext>
            </a:extLst>
          </p:cNvPr>
          <p:cNvSpPr txBox="1"/>
          <p:nvPr/>
        </p:nvSpPr>
        <p:spPr>
          <a:xfrm>
            <a:off x="5742451" y="2373434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ارائه نمونه کارها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2D31311-EA35-49E3-BFE9-88BD374D16F5}"/>
              </a:ext>
            </a:extLst>
          </p:cNvPr>
          <p:cNvSpPr txBox="1"/>
          <p:nvPr/>
        </p:nvSpPr>
        <p:spPr>
          <a:xfrm>
            <a:off x="3789308" y="3399807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ارائه نمونه کارها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0147FCD-16B9-4B7C-9E0E-3CC6202D184B}"/>
              </a:ext>
            </a:extLst>
          </p:cNvPr>
          <p:cNvSpPr txBox="1"/>
          <p:nvPr/>
        </p:nvSpPr>
        <p:spPr>
          <a:xfrm>
            <a:off x="451524" y="4666015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ارائه نمونه کارها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F81CD0A-E5D6-444E-9C49-7ABC8E8307F2}"/>
              </a:ext>
            </a:extLst>
          </p:cNvPr>
          <p:cNvSpPr txBox="1"/>
          <p:nvPr/>
        </p:nvSpPr>
        <p:spPr>
          <a:xfrm>
            <a:off x="789730" y="1565551"/>
            <a:ext cx="45020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2800" b="1" spc="-150" dirty="0">
                <a:solidFill>
                  <a:schemeClr val="bg1"/>
                </a:solidFill>
              </a:rPr>
              <a:t>ارائه عالی</a:t>
            </a:r>
            <a:endParaRPr lang="en-US" sz="2800" b="1" spc="-150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FEF0DC-F02D-4FD8-A04D-FA46109DF17C}"/>
              </a:ext>
            </a:extLst>
          </p:cNvPr>
          <p:cNvSpPr txBox="1"/>
          <p:nvPr/>
        </p:nvSpPr>
        <p:spPr>
          <a:xfrm>
            <a:off x="789730" y="2062666"/>
            <a:ext cx="4257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400" dirty="0">
                <a:solidFill>
                  <a:schemeClr val="bg1"/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به ارمغان خواهد آورد.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9F10D84-F5C7-4F93-AC59-D52904FD98FE}"/>
              </a:ext>
            </a:extLst>
          </p:cNvPr>
          <p:cNvSpPr txBox="1"/>
          <p:nvPr/>
        </p:nvSpPr>
        <p:spPr>
          <a:xfrm>
            <a:off x="789730" y="3099105"/>
            <a:ext cx="2842224" cy="276999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fa-IR" altLang="ko-KR" dirty="0">
                <a:solidFill>
                  <a:schemeClr val="bg1"/>
                </a:solidFill>
                <a:cs typeface="Arial" pitchFamily="34" charset="0"/>
              </a:rPr>
              <a:t>ما ارائه حرفه ای ایجاد می کنیم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569B2307-E896-43D5-9C81-392EF548EBAC}"/>
              </a:ext>
            </a:extLst>
          </p:cNvPr>
          <p:cNvGrpSpPr/>
          <p:nvPr/>
        </p:nvGrpSpPr>
        <p:grpSpPr>
          <a:xfrm>
            <a:off x="8658354" y="2662744"/>
            <a:ext cx="3114674" cy="4052888"/>
            <a:chOff x="8455026" y="2673350"/>
            <a:chExt cx="3114674" cy="4052888"/>
          </a:xfrm>
        </p:grpSpPr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BF9C80AE-60C2-449A-A520-E328FDA2F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2963" y="2673350"/>
              <a:ext cx="1836737" cy="1841500"/>
            </a:xfrm>
            <a:custGeom>
              <a:avLst/>
              <a:gdLst>
                <a:gd name="T0" fmla="*/ 249 w 249"/>
                <a:gd name="T1" fmla="*/ 124 h 250"/>
                <a:gd name="T2" fmla="*/ 123 w 249"/>
                <a:gd name="T3" fmla="*/ 249 h 250"/>
                <a:gd name="T4" fmla="*/ 0 w 249"/>
                <a:gd name="T5" fmla="*/ 125 h 250"/>
                <a:gd name="T6" fmla="*/ 125 w 249"/>
                <a:gd name="T7" fmla="*/ 0 h 250"/>
                <a:gd name="T8" fmla="*/ 249 w 249"/>
                <a:gd name="T9" fmla="*/ 124 h 250"/>
                <a:gd name="T10" fmla="*/ 87 w 249"/>
                <a:gd name="T11" fmla="*/ 163 h 250"/>
                <a:gd name="T12" fmla="*/ 81 w 249"/>
                <a:gd name="T13" fmla="*/ 162 h 250"/>
                <a:gd name="T14" fmla="*/ 81 w 249"/>
                <a:gd name="T15" fmla="*/ 135 h 250"/>
                <a:gd name="T16" fmla="*/ 73 w 249"/>
                <a:gd name="T17" fmla="*/ 120 h 250"/>
                <a:gd name="T18" fmla="*/ 58 w 249"/>
                <a:gd name="T19" fmla="*/ 129 h 250"/>
                <a:gd name="T20" fmla="*/ 58 w 249"/>
                <a:gd name="T21" fmla="*/ 160 h 250"/>
                <a:gd name="T22" fmla="*/ 71 w 249"/>
                <a:gd name="T23" fmla="*/ 180 h 250"/>
                <a:gd name="T24" fmla="*/ 67 w 249"/>
                <a:gd name="T25" fmla="*/ 197 h 250"/>
                <a:gd name="T26" fmla="*/ 109 w 249"/>
                <a:gd name="T27" fmla="*/ 195 h 250"/>
                <a:gd name="T28" fmla="*/ 145 w 249"/>
                <a:gd name="T29" fmla="*/ 174 h 250"/>
                <a:gd name="T30" fmla="*/ 144 w 249"/>
                <a:gd name="T31" fmla="*/ 134 h 250"/>
                <a:gd name="T32" fmla="*/ 132 w 249"/>
                <a:gd name="T33" fmla="*/ 118 h 250"/>
                <a:gd name="T34" fmla="*/ 152 w 249"/>
                <a:gd name="T35" fmla="*/ 88 h 250"/>
                <a:gd name="T36" fmla="*/ 157 w 249"/>
                <a:gd name="T37" fmla="*/ 89 h 250"/>
                <a:gd name="T38" fmla="*/ 157 w 249"/>
                <a:gd name="T39" fmla="*/ 107 h 250"/>
                <a:gd name="T40" fmla="*/ 167 w 249"/>
                <a:gd name="T41" fmla="*/ 123 h 250"/>
                <a:gd name="T42" fmla="*/ 180 w 249"/>
                <a:gd name="T43" fmla="*/ 109 h 250"/>
                <a:gd name="T44" fmla="*/ 179 w 249"/>
                <a:gd name="T45" fmla="*/ 90 h 250"/>
                <a:gd name="T46" fmla="*/ 168 w 249"/>
                <a:gd name="T47" fmla="*/ 72 h 250"/>
                <a:gd name="T48" fmla="*/ 170 w 249"/>
                <a:gd name="T49" fmla="*/ 53 h 250"/>
                <a:gd name="T50" fmla="*/ 142 w 249"/>
                <a:gd name="T51" fmla="*/ 56 h 250"/>
                <a:gd name="T52" fmla="*/ 98 w 249"/>
                <a:gd name="T53" fmla="*/ 73 h 250"/>
                <a:gd name="T54" fmla="*/ 101 w 249"/>
                <a:gd name="T55" fmla="*/ 117 h 250"/>
                <a:gd name="T56" fmla="*/ 101 w 249"/>
                <a:gd name="T57" fmla="*/ 142 h 250"/>
                <a:gd name="T58" fmla="*/ 87 w 249"/>
                <a:gd name="T59" fmla="*/ 16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50">
                  <a:moveTo>
                    <a:pt x="249" y="124"/>
                  </a:moveTo>
                  <a:cubicBezTo>
                    <a:pt x="248" y="195"/>
                    <a:pt x="198" y="248"/>
                    <a:pt x="123" y="249"/>
                  </a:cubicBezTo>
                  <a:cubicBezTo>
                    <a:pt x="56" y="250"/>
                    <a:pt x="0" y="193"/>
                    <a:pt x="0" y="125"/>
                  </a:cubicBezTo>
                  <a:cubicBezTo>
                    <a:pt x="0" y="55"/>
                    <a:pt x="55" y="0"/>
                    <a:pt x="125" y="0"/>
                  </a:cubicBezTo>
                  <a:cubicBezTo>
                    <a:pt x="194" y="0"/>
                    <a:pt x="249" y="55"/>
                    <a:pt x="249" y="124"/>
                  </a:cubicBezTo>
                  <a:close/>
                  <a:moveTo>
                    <a:pt x="87" y="163"/>
                  </a:moveTo>
                  <a:cubicBezTo>
                    <a:pt x="85" y="162"/>
                    <a:pt x="83" y="162"/>
                    <a:pt x="81" y="162"/>
                  </a:cubicBezTo>
                  <a:cubicBezTo>
                    <a:pt x="81" y="153"/>
                    <a:pt x="82" y="144"/>
                    <a:pt x="81" y="135"/>
                  </a:cubicBezTo>
                  <a:cubicBezTo>
                    <a:pt x="80" y="130"/>
                    <a:pt x="76" y="125"/>
                    <a:pt x="73" y="120"/>
                  </a:cubicBezTo>
                  <a:cubicBezTo>
                    <a:pt x="67" y="123"/>
                    <a:pt x="59" y="125"/>
                    <a:pt x="58" y="129"/>
                  </a:cubicBezTo>
                  <a:cubicBezTo>
                    <a:pt x="56" y="139"/>
                    <a:pt x="56" y="150"/>
                    <a:pt x="58" y="160"/>
                  </a:cubicBezTo>
                  <a:cubicBezTo>
                    <a:pt x="60" y="168"/>
                    <a:pt x="69" y="173"/>
                    <a:pt x="71" y="180"/>
                  </a:cubicBezTo>
                  <a:cubicBezTo>
                    <a:pt x="72" y="187"/>
                    <a:pt x="68" y="194"/>
                    <a:pt x="67" y="197"/>
                  </a:cubicBezTo>
                  <a:cubicBezTo>
                    <a:pt x="82" y="197"/>
                    <a:pt x="96" y="198"/>
                    <a:pt x="109" y="195"/>
                  </a:cubicBezTo>
                  <a:cubicBezTo>
                    <a:pt x="122" y="191"/>
                    <a:pt x="136" y="184"/>
                    <a:pt x="145" y="174"/>
                  </a:cubicBezTo>
                  <a:cubicBezTo>
                    <a:pt x="155" y="163"/>
                    <a:pt x="153" y="147"/>
                    <a:pt x="144" y="134"/>
                  </a:cubicBezTo>
                  <a:cubicBezTo>
                    <a:pt x="140" y="128"/>
                    <a:pt x="136" y="123"/>
                    <a:pt x="132" y="118"/>
                  </a:cubicBezTo>
                  <a:cubicBezTo>
                    <a:pt x="139" y="107"/>
                    <a:pt x="146" y="97"/>
                    <a:pt x="152" y="88"/>
                  </a:cubicBezTo>
                  <a:cubicBezTo>
                    <a:pt x="154" y="88"/>
                    <a:pt x="155" y="88"/>
                    <a:pt x="157" y="89"/>
                  </a:cubicBezTo>
                  <a:cubicBezTo>
                    <a:pt x="157" y="95"/>
                    <a:pt x="156" y="101"/>
                    <a:pt x="157" y="107"/>
                  </a:cubicBezTo>
                  <a:cubicBezTo>
                    <a:pt x="159" y="113"/>
                    <a:pt x="164" y="118"/>
                    <a:pt x="167" y="123"/>
                  </a:cubicBezTo>
                  <a:cubicBezTo>
                    <a:pt x="172" y="118"/>
                    <a:pt x="178" y="115"/>
                    <a:pt x="180" y="109"/>
                  </a:cubicBezTo>
                  <a:cubicBezTo>
                    <a:pt x="182" y="103"/>
                    <a:pt x="182" y="96"/>
                    <a:pt x="179" y="90"/>
                  </a:cubicBezTo>
                  <a:cubicBezTo>
                    <a:pt x="177" y="83"/>
                    <a:pt x="170" y="78"/>
                    <a:pt x="168" y="72"/>
                  </a:cubicBezTo>
                  <a:cubicBezTo>
                    <a:pt x="166" y="66"/>
                    <a:pt x="169" y="58"/>
                    <a:pt x="170" y="53"/>
                  </a:cubicBezTo>
                  <a:cubicBezTo>
                    <a:pt x="159" y="55"/>
                    <a:pt x="150" y="58"/>
                    <a:pt x="142" y="56"/>
                  </a:cubicBezTo>
                  <a:cubicBezTo>
                    <a:pt x="123" y="53"/>
                    <a:pt x="109" y="58"/>
                    <a:pt x="98" y="73"/>
                  </a:cubicBezTo>
                  <a:cubicBezTo>
                    <a:pt x="88" y="88"/>
                    <a:pt x="90" y="104"/>
                    <a:pt x="101" y="117"/>
                  </a:cubicBezTo>
                  <a:cubicBezTo>
                    <a:pt x="109" y="126"/>
                    <a:pt x="108" y="133"/>
                    <a:pt x="101" y="142"/>
                  </a:cubicBezTo>
                  <a:cubicBezTo>
                    <a:pt x="96" y="148"/>
                    <a:pt x="91" y="156"/>
                    <a:pt x="87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D7274B85-7EE7-4C71-87FC-3F08F62C1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6" y="4103688"/>
              <a:ext cx="2487612" cy="2622550"/>
            </a:xfrm>
            <a:custGeom>
              <a:avLst/>
              <a:gdLst>
                <a:gd name="T0" fmla="*/ 163 w 337"/>
                <a:gd name="T1" fmla="*/ 93 h 356"/>
                <a:gd name="T2" fmla="*/ 225 w 337"/>
                <a:gd name="T3" fmla="*/ 108 h 356"/>
                <a:gd name="T4" fmla="*/ 112 w 337"/>
                <a:gd name="T5" fmla="*/ 51 h 356"/>
                <a:gd name="T6" fmla="*/ 99 w 337"/>
                <a:gd name="T7" fmla="*/ 26 h 356"/>
                <a:gd name="T8" fmla="*/ 119 w 337"/>
                <a:gd name="T9" fmla="*/ 5 h 356"/>
                <a:gd name="T10" fmla="*/ 143 w 337"/>
                <a:gd name="T11" fmla="*/ 1 h 356"/>
                <a:gd name="T12" fmla="*/ 190 w 337"/>
                <a:gd name="T13" fmla="*/ 21 h 356"/>
                <a:gd name="T14" fmla="*/ 217 w 337"/>
                <a:gd name="T15" fmla="*/ 48 h 356"/>
                <a:gd name="T16" fmla="*/ 191 w 337"/>
                <a:gd name="T17" fmla="*/ 41 h 356"/>
                <a:gd name="T18" fmla="*/ 189 w 337"/>
                <a:gd name="T19" fmla="*/ 46 h 356"/>
                <a:gd name="T20" fmla="*/ 240 w 337"/>
                <a:gd name="T21" fmla="*/ 63 h 356"/>
                <a:gd name="T22" fmla="*/ 317 w 337"/>
                <a:gd name="T23" fmla="*/ 76 h 356"/>
                <a:gd name="T24" fmla="*/ 335 w 337"/>
                <a:gd name="T25" fmla="*/ 93 h 356"/>
                <a:gd name="T26" fmla="*/ 316 w 337"/>
                <a:gd name="T27" fmla="*/ 107 h 356"/>
                <a:gd name="T28" fmla="*/ 259 w 337"/>
                <a:gd name="T29" fmla="*/ 107 h 356"/>
                <a:gd name="T30" fmla="*/ 259 w 337"/>
                <a:gd name="T31" fmla="*/ 150 h 356"/>
                <a:gd name="T32" fmla="*/ 224 w 337"/>
                <a:gd name="T33" fmla="*/ 196 h 356"/>
                <a:gd name="T34" fmla="*/ 105 w 337"/>
                <a:gd name="T35" fmla="*/ 226 h 356"/>
                <a:gd name="T36" fmla="*/ 92 w 337"/>
                <a:gd name="T37" fmla="*/ 237 h 356"/>
                <a:gd name="T38" fmla="*/ 57 w 337"/>
                <a:gd name="T39" fmla="*/ 319 h 356"/>
                <a:gd name="T40" fmla="*/ 49 w 337"/>
                <a:gd name="T41" fmla="*/ 335 h 356"/>
                <a:gd name="T42" fmla="*/ 20 w 337"/>
                <a:gd name="T43" fmla="*/ 348 h 356"/>
                <a:gd name="T44" fmla="*/ 7 w 337"/>
                <a:gd name="T45" fmla="*/ 313 h 356"/>
                <a:gd name="T46" fmla="*/ 41 w 337"/>
                <a:gd name="T47" fmla="*/ 232 h 356"/>
                <a:gd name="T48" fmla="*/ 101 w 337"/>
                <a:gd name="T49" fmla="*/ 175 h 356"/>
                <a:gd name="T50" fmla="*/ 163 w 337"/>
                <a:gd name="T51" fmla="*/ 9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356">
                  <a:moveTo>
                    <a:pt x="163" y="93"/>
                  </a:moveTo>
                  <a:cubicBezTo>
                    <a:pt x="187" y="100"/>
                    <a:pt x="205" y="120"/>
                    <a:pt x="225" y="108"/>
                  </a:cubicBezTo>
                  <a:cubicBezTo>
                    <a:pt x="189" y="90"/>
                    <a:pt x="150" y="72"/>
                    <a:pt x="112" y="51"/>
                  </a:cubicBezTo>
                  <a:cubicBezTo>
                    <a:pt x="105" y="47"/>
                    <a:pt x="98" y="33"/>
                    <a:pt x="99" y="26"/>
                  </a:cubicBezTo>
                  <a:cubicBezTo>
                    <a:pt x="101" y="18"/>
                    <a:pt x="111" y="10"/>
                    <a:pt x="119" y="5"/>
                  </a:cubicBezTo>
                  <a:cubicBezTo>
                    <a:pt x="126" y="1"/>
                    <a:pt x="135" y="2"/>
                    <a:pt x="143" y="1"/>
                  </a:cubicBezTo>
                  <a:cubicBezTo>
                    <a:pt x="162" y="0"/>
                    <a:pt x="179" y="1"/>
                    <a:pt x="190" y="21"/>
                  </a:cubicBezTo>
                  <a:cubicBezTo>
                    <a:pt x="195" y="31"/>
                    <a:pt x="206" y="37"/>
                    <a:pt x="217" y="48"/>
                  </a:cubicBezTo>
                  <a:cubicBezTo>
                    <a:pt x="205" y="45"/>
                    <a:pt x="198" y="43"/>
                    <a:pt x="191" y="41"/>
                  </a:cubicBezTo>
                  <a:cubicBezTo>
                    <a:pt x="190" y="42"/>
                    <a:pt x="189" y="44"/>
                    <a:pt x="189" y="46"/>
                  </a:cubicBezTo>
                  <a:cubicBezTo>
                    <a:pt x="206" y="52"/>
                    <a:pt x="223" y="60"/>
                    <a:pt x="240" y="63"/>
                  </a:cubicBezTo>
                  <a:cubicBezTo>
                    <a:pt x="265" y="69"/>
                    <a:pt x="291" y="71"/>
                    <a:pt x="317" y="76"/>
                  </a:cubicBezTo>
                  <a:cubicBezTo>
                    <a:pt x="324" y="78"/>
                    <a:pt x="334" y="86"/>
                    <a:pt x="335" y="93"/>
                  </a:cubicBezTo>
                  <a:cubicBezTo>
                    <a:pt x="337" y="105"/>
                    <a:pt x="326" y="107"/>
                    <a:pt x="316" y="107"/>
                  </a:cubicBezTo>
                  <a:cubicBezTo>
                    <a:pt x="298" y="106"/>
                    <a:pt x="280" y="107"/>
                    <a:pt x="259" y="107"/>
                  </a:cubicBezTo>
                  <a:cubicBezTo>
                    <a:pt x="259" y="119"/>
                    <a:pt x="258" y="135"/>
                    <a:pt x="259" y="150"/>
                  </a:cubicBezTo>
                  <a:cubicBezTo>
                    <a:pt x="262" y="181"/>
                    <a:pt x="255" y="189"/>
                    <a:pt x="224" y="196"/>
                  </a:cubicBezTo>
                  <a:cubicBezTo>
                    <a:pt x="184" y="204"/>
                    <a:pt x="144" y="215"/>
                    <a:pt x="105" y="226"/>
                  </a:cubicBezTo>
                  <a:cubicBezTo>
                    <a:pt x="100" y="227"/>
                    <a:pt x="95" y="232"/>
                    <a:pt x="92" y="237"/>
                  </a:cubicBezTo>
                  <a:cubicBezTo>
                    <a:pt x="80" y="264"/>
                    <a:pt x="69" y="291"/>
                    <a:pt x="57" y="319"/>
                  </a:cubicBezTo>
                  <a:cubicBezTo>
                    <a:pt x="55" y="324"/>
                    <a:pt x="52" y="330"/>
                    <a:pt x="49" y="335"/>
                  </a:cubicBezTo>
                  <a:cubicBezTo>
                    <a:pt x="42" y="345"/>
                    <a:pt x="34" y="356"/>
                    <a:pt x="20" y="348"/>
                  </a:cubicBezTo>
                  <a:cubicBezTo>
                    <a:pt x="7" y="340"/>
                    <a:pt x="0" y="329"/>
                    <a:pt x="7" y="313"/>
                  </a:cubicBezTo>
                  <a:cubicBezTo>
                    <a:pt x="19" y="286"/>
                    <a:pt x="32" y="259"/>
                    <a:pt x="41" y="232"/>
                  </a:cubicBezTo>
                  <a:cubicBezTo>
                    <a:pt x="51" y="202"/>
                    <a:pt x="68" y="180"/>
                    <a:pt x="101" y="175"/>
                  </a:cubicBezTo>
                  <a:cubicBezTo>
                    <a:pt x="146" y="168"/>
                    <a:pt x="157" y="133"/>
                    <a:pt x="16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630DC68F-A157-40B4-8598-E2228DD80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650" y="5665788"/>
              <a:ext cx="1187450" cy="1054100"/>
            </a:xfrm>
            <a:custGeom>
              <a:avLst/>
              <a:gdLst>
                <a:gd name="T0" fmla="*/ 91 w 161"/>
                <a:gd name="T1" fmla="*/ 0 h 143"/>
                <a:gd name="T2" fmla="*/ 65 w 161"/>
                <a:gd name="T3" fmla="*/ 41 h 143"/>
                <a:gd name="T4" fmla="*/ 96 w 161"/>
                <a:gd name="T5" fmla="*/ 62 h 143"/>
                <a:gd name="T6" fmla="*/ 146 w 161"/>
                <a:gd name="T7" fmla="*/ 94 h 143"/>
                <a:gd name="T8" fmla="*/ 154 w 161"/>
                <a:gd name="T9" fmla="*/ 126 h 143"/>
                <a:gd name="T10" fmla="*/ 123 w 161"/>
                <a:gd name="T11" fmla="*/ 135 h 143"/>
                <a:gd name="T12" fmla="*/ 18 w 161"/>
                <a:gd name="T13" fmla="*/ 67 h 143"/>
                <a:gd name="T14" fmla="*/ 31 w 161"/>
                <a:gd name="T15" fmla="*/ 13 h 143"/>
                <a:gd name="T16" fmla="*/ 46 w 161"/>
                <a:gd name="T17" fmla="*/ 9 h 143"/>
                <a:gd name="T18" fmla="*/ 91 w 161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43">
                  <a:moveTo>
                    <a:pt x="91" y="0"/>
                  </a:moveTo>
                  <a:cubicBezTo>
                    <a:pt x="82" y="14"/>
                    <a:pt x="74" y="26"/>
                    <a:pt x="65" y="41"/>
                  </a:cubicBezTo>
                  <a:cubicBezTo>
                    <a:pt x="76" y="48"/>
                    <a:pt x="86" y="55"/>
                    <a:pt x="96" y="62"/>
                  </a:cubicBezTo>
                  <a:cubicBezTo>
                    <a:pt x="113" y="73"/>
                    <a:pt x="130" y="83"/>
                    <a:pt x="146" y="94"/>
                  </a:cubicBezTo>
                  <a:cubicBezTo>
                    <a:pt x="157" y="102"/>
                    <a:pt x="161" y="114"/>
                    <a:pt x="154" y="126"/>
                  </a:cubicBezTo>
                  <a:cubicBezTo>
                    <a:pt x="147" y="137"/>
                    <a:pt x="135" y="143"/>
                    <a:pt x="123" y="135"/>
                  </a:cubicBezTo>
                  <a:cubicBezTo>
                    <a:pt x="87" y="113"/>
                    <a:pt x="52" y="91"/>
                    <a:pt x="18" y="67"/>
                  </a:cubicBezTo>
                  <a:cubicBezTo>
                    <a:pt x="0" y="54"/>
                    <a:pt x="9" y="19"/>
                    <a:pt x="31" y="13"/>
                  </a:cubicBezTo>
                  <a:cubicBezTo>
                    <a:pt x="36" y="11"/>
                    <a:pt x="41" y="10"/>
                    <a:pt x="46" y="9"/>
                  </a:cubicBezTo>
                  <a:cubicBezTo>
                    <a:pt x="60" y="6"/>
                    <a:pt x="74" y="3"/>
                    <a:pt x="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D5B1EED3-7D3C-4D88-8284-28376174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5350" y="3711575"/>
              <a:ext cx="641350" cy="641350"/>
            </a:xfrm>
            <a:custGeom>
              <a:avLst/>
              <a:gdLst>
                <a:gd name="T0" fmla="*/ 1 w 87"/>
                <a:gd name="T1" fmla="*/ 42 h 87"/>
                <a:gd name="T2" fmla="*/ 46 w 87"/>
                <a:gd name="T3" fmla="*/ 1 h 87"/>
                <a:gd name="T4" fmla="*/ 85 w 87"/>
                <a:gd name="T5" fmla="*/ 47 h 87"/>
                <a:gd name="T6" fmla="*/ 41 w 87"/>
                <a:gd name="T7" fmla="*/ 86 h 87"/>
                <a:gd name="T8" fmla="*/ 1 w 87"/>
                <a:gd name="T9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1" y="42"/>
                  </a:moveTo>
                  <a:cubicBezTo>
                    <a:pt x="2" y="18"/>
                    <a:pt x="22" y="0"/>
                    <a:pt x="46" y="1"/>
                  </a:cubicBezTo>
                  <a:cubicBezTo>
                    <a:pt x="70" y="3"/>
                    <a:pt x="87" y="23"/>
                    <a:pt x="85" y="47"/>
                  </a:cubicBezTo>
                  <a:cubicBezTo>
                    <a:pt x="84" y="70"/>
                    <a:pt x="65" y="87"/>
                    <a:pt x="41" y="86"/>
                  </a:cubicBezTo>
                  <a:cubicBezTo>
                    <a:pt x="18" y="86"/>
                    <a:pt x="0" y="66"/>
                    <a:pt x="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9">
              <a:extLst>
                <a:ext uri="{FF2B5EF4-FFF2-40B4-BE49-F238E27FC236}">
                  <a16:creationId xmlns:a16="http://schemas.microsoft.com/office/drawing/2014/main" id="{CD9B479D-9545-4AA4-A6CE-514F7AF0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3711575"/>
              <a:ext cx="214312" cy="266700"/>
            </a:xfrm>
            <a:custGeom>
              <a:avLst/>
              <a:gdLst>
                <a:gd name="T0" fmla="*/ 0 w 29"/>
                <a:gd name="T1" fmla="*/ 29 h 36"/>
                <a:gd name="T2" fmla="*/ 19 w 29"/>
                <a:gd name="T3" fmla="*/ 0 h 36"/>
                <a:gd name="T4" fmla="*/ 24 w 29"/>
                <a:gd name="T5" fmla="*/ 0 h 36"/>
                <a:gd name="T6" fmla="*/ 26 w 29"/>
                <a:gd name="T7" fmla="*/ 23 h 36"/>
                <a:gd name="T8" fmla="*/ 4 w 29"/>
                <a:gd name="T9" fmla="*/ 36 h 36"/>
                <a:gd name="T10" fmla="*/ 0 w 29"/>
                <a:gd name="T11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6">
                  <a:moveTo>
                    <a:pt x="0" y="29"/>
                  </a:moveTo>
                  <a:cubicBezTo>
                    <a:pt x="6" y="20"/>
                    <a:pt x="12" y="10"/>
                    <a:pt x="19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5" y="8"/>
                    <a:pt x="29" y="18"/>
                    <a:pt x="26" y="23"/>
                  </a:cubicBezTo>
                  <a:cubicBezTo>
                    <a:pt x="22" y="30"/>
                    <a:pt x="12" y="32"/>
                    <a:pt x="4" y="36"/>
                  </a:cubicBezTo>
                  <a:cubicBezTo>
                    <a:pt x="3" y="34"/>
                    <a:pt x="1" y="32"/>
                    <a:pt x="0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9FDB49EC-17BB-4B9C-99E5-63F7DCE8E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400" y="3240088"/>
              <a:ext cx="222250" cy="228600"/>
            </a:xfrm>
            <a:custGeom>
              <a:avLst/>
              <a:gdLst>
                <a:gd name="T0" fmla="*/ 10 w 30"/>
                <a:gd name="T1" fmla="*/ 31 h 31"/>
                <a:gd name="T2" fmla="*/ 30 w 30"/>
                <a:gd name="T3" fmla="*/ 2 h 31"/>
                <a:gd name="T4" fmla="*/ 10 w 30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cubicBezTo>
                    <a:pt x="0" y="7"/>
                    <a:pt x="5" y="0"/>
                    <a:pt x="30" y="2"/>
                  </a:cubicBezTo>
                  <a:cubicBezTo>
                    <a:pt x="23" y="12"/>
                    <a:pt x="18" y="20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34" name="Trapecio 133">
            <a:extLst>
              <a:ext uri="{FF2B5EF4-FFF2-40B4-BE49-F238E27FC236}">
                <a16:creationId xmlns:a16="http://schemas.microsoft.com/office/drawing/2014/main" id="{18D1B5D1-F2B8-4F49-B562-75928BD43579}"/>
              </a:ext>
            </a:extLst>
          </p:cNvPr>
          <p:cNvSpPr/>
          <p:nvPr/>
        </p:nvSpPr>
        <p:spPr>
          <a:xfrm>
            <a:off x="417096" y="6631159"/>
            <a:ext cx="11357810" cy="216213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58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0E9A89A-A1FF-4573-BD07-7F4F64688F1A}"/>
              </a:ext>
            </a:extLst>
          </p:cNvPr>
          <p:cNvSpPr/>
          <p:nvPr/>
        </p:nvSpPr>
        <p:spPr>
          <a:xfrm>
            <a:off x="2711117" y="6673516"/>
            <a:ext cx="9480884" cy="184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apecio 23">
            <a:extLst>
              <a:ext uri="{FF2B5EF4-FFF2-40B4-BE49-F238E27FC236}">
                <a16:creationId xmlns:a16="http://schemas.microsoft.com/office/drawing/2014/main" id="{F23C006E-363E-47C6-8FA6-ED456A994768}"/>
              </a:ext>
            </a:extLst>
          </p:cNvPr>
          <p:cNvSpPr/>
          <p:nvPr/>
        </p:nvSpPr>
        <p:spPr>
          <a:xfrm rot="5400000">
            <a:off x="-2073442" y="2073443"/>
            <a:ext cx="6858000" cy="271111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BBD03-DACB-49F7-8B5C-77C3A8F32817}"/>
              </a:ext>
            </a:extLst>
          </p:cNvPr>
          <p:cNvSpPr txBox="1"/>
          <p:nvPr/>
        </p:nvSpPr>
        <p:spPr>
          <a:xfrm>
            <a:off x="759600" y="1808808"/>
            <a:ext cx="441344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اسلاید</a:t>
            </a:r>
          </a:p>
          <a:p>
            <a:pPr algn="r"/>
            <a:r>
              <a:rPr lang="fa-IR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عالی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183CA-0A5E-492C-B8D3-3D5FC96B8621}"/>
              </a:ext>
            </a:extLst>
          </p:cNvPr>
          <p:cNvSpPr txBox="1"/>
          <p:nvPr/>
        </p:nvSpPr>
        <p:spPr>
          <a:xfrm>
            <a:off x="759598" y="4619898"/>
            <a:ext cx="44134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قالب پاورپوینت مدیریت مالی شخصی قابل ویرایش می باشد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7F156-2F57-43EF-957F-EC4F80C18184}"/>
              </a:ext>
            </a:extLst>
          </p:cNvPr>
          <p:cNvSpPr txBox="1"/>
          <p:nvPr/>
        </p:nvSpPr>
        <p:spPr>
          <a:xfrm>
            <a:off x="759597" y="3563134"/>
            <a:ext cx="441345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قالب پاورپوینت مدیریت مالی شخصی قابل ویرایش می باشد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7E1081BD-B1D2-409D-808A-2C054C4148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8674" y="11386"/>
            <a:ext cx="7363326" cy="6425000"/>
          </a:xfrm>
          <a:ln w="57150">
            <a:solidFill>
              <a:srgbClr val="5DACB5"/>
            </a:solidFill>
          </a:ln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CD8CBB3-8248-4E5E-BAD7-3072780EE39F}"/>
              </a:ext>
            </a:extLst>
          </p:cNvPr>
          <p:cNvSpPr>
            <a:spLocks noEditPoints="1"/>
          </p:cNvSpPr>
          <p:nvPr/>
        </p:nvSpPr>
        <p:spPr bwMode="auto">
          <a:xfrm>
            <a:off x="4489450" y="4224338"/>
            <a:ext cx="2528888" cy="2197100"/>
          </a:xfrm>
          <a:custGeom>
            <a:avLst/>
            <a:gdLst>
              <a:gd name="T0" fmla="*/ 311 w 669"/>
              <a:gd name="T1" fmla="*/ 322 h 581"/>
              <a:gd name="T2" fmla="*/ 310 w 669"/>
              <a:gd name="T3" fmla="*/ 231 h 581"/>
              <a:gd name="T4" fmla="*/ 301 w 669"/>
              <a:gd name="T5" fmla="*/ 221 h 581"/>
              <a:gd name="T6" fmla="*/ 276 w 669"/>
              <a:gd name="T7" fmla="*/ 212 h 581"/>
              <a:gd name="T8" fmla="*/ 218 w 669"/>
              <a:gd name="T9" fmla="*/ 120 h 581"/>
              <a:gd name="T10" fmla="*/ 293 w 669"/>
              <a:gd name="T11" fmla="*/ 43 h 581"/>
              <a:gd name="T12" fmla="*/ 310 w 669"/>
              <a:gd name="T13" fmla="*/ 40 h 581"/>
              <a:gd name="T14" fmla="*/ 312 w 669"/>
              <a:gd name="T15" fmla="*/ 14 h 581"/>
              <a:gd name="T16" fmla="*/ 324 w 669"/>
              <a:gd name="T17" fmla="*/ 0 h 581"/>
              <a:gd name="T18" fmla="*/ 337 w 669"/>
              <a:gd name="T19" fmla="*/ 14 h 581"/>
              <a:gd name="T20" fmla="*/ 339 w 669"/>
              <a:gd name="T21" fmla="*/ 40 h 581"/>
              <a:gd name="T22" fmla="*/ 360 w 669"/>
              <a:gd name="T23" fmla="*/ 44 h 581"/>
              <a:gd name="T24" fmla="*/ 426 w 669"/>
              <a:gd name="T25" fmla="*/ 106 h 581"/>
              <a:gd name="T26" fmla="*/ 410 w 669"/>
              <a:gd name="T27" fmla="*/ 142 h 581"/>
              <a:gd name="T28" fmla="*/ 375 w 669"/>
              <a:gd name="T29" fmla="*/ 124 h 581"/>
              <a:gd name="T30" fmla="*/ 340 w 669"/>
              <a:gd name="T31" fmla="*/ 86 h 581"/>
              <a:gd name="T32" fmla="*/ 340 w 669"/>
              <a:gd name="T33" fmla="*/ 174 h 581"/>
              <a:gd name="T34" fmla="*/ 384 w 669"/>
              <a:gd name="T35" fmla="*/ 190 h 581"/>
              <a:gd name="T36" fmla="*/ 437 w 669"/>
              <a:gd name="T37" fmla="*/ 285 h 581"/>
              <a:gd name="T38" fmla="*/ 382 w 669"/>
              <a:gd name="T39" fmla="*/ 357 h 581"/>
              <a:gd name="T40" fmla="*/ 341 w 669"/>
              <a:gd name="T41" fmla="*/ 374 h 581"/>
              <a:gd name="T42" fmla="*/ 338 w 669"/>
              <a:gd name="T43" fmla="*/ 421 h 581"/>
              <a:gd name="T44" fmla="*/ 338 w 669"/>
              <a:gd name="T45" fmla="*/ 454 h 581"/>
              <a:gd name="T46" fmla="*/ 343 w 669"/>
              <a:gd name="T47" fmla="*/ 457 h 581"/>
              <a:gd name="T48" fmla="*/ 541 w 669"/>
              <a:gd name="T49" fmla="*/ 258 h 581"/>
              <a:gd name="T50" fmla="*/ 497 w 669"/>
              <a:gd name="T51" fmla="*/ 219 h 581"/>
              <a:gd name="T52" fmla="*/ 669 w 669"/>
              <a:gd name="T53" fmla="*/ 174 h 581"/>
              <a:gd name="T54" fmla="*/ 649 w 669"/>
              <a:gd name="T55" fmla="*/ 354 h 581"/>
              <a:gd name="T56" fmla="*/ 607 w 669"/>
              <a:gd name="T57" fmla="*/ 318 h 581"/>
              <a:gd name="T58" fmla="*/ 477 w 669"/>
              <a:gd name="T59" fmla="*/ 425 h 581"/>
              <a:gd name="T60" fmla="*/ 367 w 669"/>
              <a:gd name="T61" fmla="*/ 522 h 581"/>
              <a:gd name="T62" fmla="*/ 299 w 669"/>
              <a:gd name="T63" fmla="*/ 528 h 581"/>
              <a:gd name="T64" fmla="*/ 205 w 669"/>
              <a:gd name="T65" fmla="*/ 471 h 581"/>
              <a:gd name="T66" fmla="*/ 165 w 669"/>
              <a:gd name="T67" fmla="*/ 473 h 581"/>
              <a:gd name="T68" fmla="*/ 24 w 669"/>
              <a:gd name="T69" fmla="*/ 571 h 581"/>
              <a:gd name="T70" fmla="*/ 4 w 669"/>
              <a:gd name="T71" fmla="*/ 581 h 581"/>
              <a:gd name="T72" fmla="*/ 0 w 669"/>
              <a:gd name="T73" fmla="*/ 576 h 581"/>
              <a:gd name="T74" fmla="*/ 12 w 669"/>
              <a:gd name="T75" fmla="*/ 560 h 581"/>
              <a:gd name="T76" fmla="*/ 151 w 669"/>
              <a:gd name="T77" fmla="*/ 403 h 581"/>
              <a:gd name="T78" fmla="*/ 192 w 669"/>
              <a:gd name="T79" fmla="*/ 395 h 581"/>
              <a:gd name="T80" fmla="*/ 311 w 669"/>
              <a:gd name="T81" fmla="*/ 458 h 581"/>
              <a:gd name="T82" fmla="*/ 310 w 669"/>
              <a:gd name="T83" fmla="*/ 377 h 581"/>
              <a:gd name="T84" fmla="*/ 293 w 669"/>
              <a:gd name="T85" fmla="*/ 368 h 581"/>
              <a:gd name="T86" fmla="*/ 216 w 669"/>
              <a:gd name="T87" fmla="*/ 307 h 581"/>
              <a:gd name="T88" fmla="*/ 210 w 669"/>
              <a:gd name="T89" fmla="*/ 282 h 581"/>
              <a:gd name="T90" fmla="*/ 231 w 669"/>
              <a:gd name="T91" fmla="*/ 252 h 581"/>
              <a:gd name="T92" fmla="*/ 264 w 669"/>
              <a:gd name="T93" fmla="*/ 270 h 581"/>
              <a:gd name="T94" fmla="*/ 276 w 669"/>
              <a:gd name="T95" fmla="*/ 297 h 581"/>
              <a:gd name="T96" fmla="*/ 305 w 669"/>
              <a:gd name="T97" fmla="*/ 326 h 581"/>
              <a:gd name="T98" fmla="*/ 311 w 669"/>
              <a:gd name="T99" fmla="*/ 322 h 581"/>
              <a:gd name="T100" fmla="*/ 340 w 669"/>
              <a:gd name="T101" fmla="*/ 325 h 581"/>
              <a:gd name="T102" fmla="*/ 387 w 669"/>
              <a:gd name="T103" fmla="*/ 283 h 581"/>
              <a:gd name="T104" fmla="*/ 340 w 669"/>
              <a:gd name="T105" fmla="*/ 234 h 581"/>
              <a:gd name="T106" fmla="*/ 340 w 669"/>
              <a:gd name="T107" fmla="*/ 325 h 581"/>
              <a:gd name="T108" fmla="*/ 309 w 669"/>
              <a:gd name="T109" fmla="*/ 163 h 581"/>
              <a:gd name="T110" fmla="*/ 309 w 669"/>
              <a:gd name="T111" fmla="*/ 85 h 581"/>
              <a:gd name="T112" fmla="*/ 272 w 669"/>
              <a:gd name="T113" fmla="*/ 128 h 581"/>
              <a:gd name="T114" fmla="*/ 309 w 669"/>
              <a:gd name="T115" fmla="*/ 163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69" h="581">
                <a:moveTo>
                  <a:pt x="311" y="322"/>
                </a:moveTo>
                <a:cubicBezTo>
                  <a:pt x="311" y="292"/>
                  <a:pt x="311" y="261"/>
                  <a:pt x="310" y="231"/>
                </a:cubicBezTo>
                <a:cubicBezTo>
                  <a:pt x="310" y="227"/>
                  <a:pt x="305" y="223"/>
                  <a:pt x="301" y="221"/>
                </a:cubicBezTo>
                <a:cubicBezTo>
                  <a:pt x="293" y="217"/>
                  <a:pt x="284" y="215"/>
                  <a:pt x="276" y="212"/>
                </a:cubicBezTo>
                <a:cubicBezTo>
                  <a:pt x="232" y="194"/>
                  <a:pt x="214" y="165"/>
                  <a:pt x="218" y="120"/>
                </a:cubicBezTo>
                <a:cubicBezTo>
                  <a:pt x="222" y="80"/>
                  <a:pt x="249" y="52"/>
                  <a:pt x="293" y="43"/>
                </a:cubicBezTo>
                <a:cubicBezTo>
                  <a:pt x="298" y="42"/>
                  <a:pt x="303" y="41"/>
                  <a:pt x="310" y="40"/>
                </a:cubicBezTo>
                <a:cubicBezTo>
                  <a:pt x="310" y="31"/>
                  <a:pt x="309" y="22"/>
                  <a:pt x="312" y="14"/>
                </a:cubicBezTo>
                <a:cubicBezTo>
                  <a:pt x="313" y="9"/>
                  <a:pt x="320" y="5"/>
                  <a:pt x="324" y="0"/>
                </a:cubicBezTo>
                <a:cubicBezTo>
                  <a:pt x="329" y="5"/>
                  <a:pt x="335" y="9"/>
                  <a:pt x="337" y="14"/>
                </a:cubicBezTo>
                <a:cubicBezTo>
                  <a:pt x="340" y="21"/>
                  <a:pt x="339" y="30"/>
                  <a:pt x="339" y="40"/>
                </a:cubicBezTo>
                <a:cubicBezTo>
                  <a:pt x="346" y="41"/>
                  <a:pt x="353" y="43"/>
                  <a:pt x="360" y="44"/>
                </a:cubicBezTo>
                <a:cubicBezTo>
                  <a:pt x="394" y="52"/>
                  <a:pt x="416" y="73"/>
                  <a:pt x="426" y="106"/>
                </a:cubicBezTo>
                <a:cubicBezTo>
                  <a:pt x="432" y="123"/>
                  <a:pt x="425" y="135"/>
                  <a:pt x="410" y="142"/>
                </a:cubicBezTo>
                <a:cubicBezTo>
                  <a:pt x="396" y="148"/>
                  <a:pt x="381" y="140"/>
                  <a:pt x="375" y="124"/>
                </a:cubicBezTo>
                <a:cubicBezTo>
                  <a:pt x="362" y="95"/>
                  <a:pt x="362" y="95"/>
                  <a:pt x="340" y="86"/>
                </a:cubicBezTo>
                <a:cubicBezTo>
                  <a:pt x="340" y="116"/>
                  <a:pt x="340" y="144"/>
                  <a:pt x="340" y="174"/>
                </a:cubicBezTo>
                <a:cubicBezTo>
                  <a:pt x="354" y="179"/>
                  <a:pt x="369" y="184"/>
                  <a:pt x="384" y="190"/>
                </a:cubicBezTo>
                <a:cubicBezTo>
                  <a:pt x="422" y="205"/>
                  <a:pt x="438" y="235"/>
                  <a:pt x="437" y="285"/>
                </a:cubicBezTo>
                <a:cubicBezTo>
                  <a:pt x="436" y="315"/>
                  <a:pt x="413" y="345"/>
                  <a:pt x="382" y="357"/>
                </a:cubicBezTo>
                <a:cubicBezTo>
                  <a:pt x="367" y="362"/>
                  <a:pt x="347" y="364"/>
                  <a:pt x="341" y="374"/>
                </a:cubicBezTo>
                <a:cubicBezTo>
                  <a:pt x="333" y="386"/>
                  <a:pt x="338" y="405"/>
                  <a:pt x="338" y="421"/>
                </a:cubicBezTo>
                <a:cubicBezTo>
                  <a:pt x="338" y="432"/>
                  <a:pt x="338" y="443"/>
                  <a:pt x="338" y="454"/>
                </a:cubicBezTo>
                <a:cubicBezTo>
                  <a:pt x="340" y="455"/>
                  <a:pt x="342" y="456"/>
                  <a:pt x="343" y="457"/>
                </a:cubicBezTo>
                <a:cubicBezTo>
                  <a:pt x="408" y="392"/>
                  <a:pt x="473" y="326"/>
                  <a:pt x="541" y="258"/>
                </a:cubicBezTo>
                <a:cubicBezTo>
                  <a:pt x="527" y="246"/>
                  <a:pt x="513" y="234"/>
                  <a:pt x="497" y="219"/>
                </a:cubicBezTo>
                <a:cubicBezTo>
                  <a:pt x="554" y="204"/>
                  <a:pt x="610" y="189"/>
                  <a:pt x="669" y="174"/>
                </a:cubicBezTo>
                <a:cubicBezTo>
                  <a:pt x="662" y="235"/>
                  <a:pt x="656" y="293"/>
                  <a:pt x="649" y="354"/>
                </a:cubicBezTo>
                <a:cubicBezTo>
                  <a:pt x="633" y="340"/>
                  <a:pt x="620" y="329"/>
                  <a:pt x="607" y="318"/>
                </a:cubicBezTo>
                <a:cubicBezTo>
                  <a:pt x="562" y="354"/>
                  <a:pt x="519" y="389"/>
                  <a:pt x="477" y="425"/>
                </a:cubicBezTo>
                <a:cubicBezTo>
                  <a:pt x="440" y="457"/>
                  <a:pt x="404" y="490"/>
                  <a:pt x="367" y="522"/>
                </a:cubicBezTo>
                <a:cubicBezTo>
                  <a:pt x="338" y="548"/>
                  <a:pt x="334" y="548"/>
                  <a:pt x="299" y="528"/>
                </a:cubicBezTo>
                <a:cubicBezTo>
                  <a:pt x="268" y="509"/>
                  <a:pt x="236" y="491"/>
                  <a:pt x="205" y="471"/>
                </a:cubicBezTo>
                <a:cubicBezTo>
                  <a:pt x="190" y="461"/>
                  <a:pt x="179" y="463"/>
                  <a:pt x="165" y="473"/>
                </a:cubicBezTo>
                <a:cubicBezTo>
                  <a:pt x="118" y="506"/>
                  <a:pt x="71" y="538"/>
                  <a:pt x="24" y="571"/>
                </a:cubicBezTo>
                <a:cubicBezTo>
                  <a:pt x="18" y="575"/>
                  <a:pt x="11" y="577"/>
                  <a:pt x="4" y="581"/>
                </a:cubicBezTo>
                <a:cubicBezTo>
                  <a:pt x="3" y="579"/>
                  <a:pt x="1" y="578"/>
                  <a:pt x="0" y="576"/>
                </a:cubicBezTo>
                <a:cubicBezTo>
                  <a:pt x="4" y="571"/>
                  <a:pt x="8" y="565"/>
                  <a:pt x="12" y="560"/>
                </a:cubicBezTo>
                <a:cubicBezTo>
                  <a:pt x="58" y="508"/>
                  <a:pt x="105" y="456"/>
                  <a:pt x="151" y="403"/>
                </a:cubicBezTo>
                <a:cubicBezTo>
                  <a:pt x="164" y="388"/>
                  <a:pt x="175" y="386"/>
                  <a:pt x="192" y="395"/>
                </a:cubicBezTo>
                <a:cubicBezTo>
                  <a:pt x="229" y="416"/>
                  <a:pt x="268" y="436"/>
                  <a:pt x="311" y="458"/>
                </a:cubicBezTo>
                <a:cubicBezTo>
                  <a:pt x="311" y="429"/>
                  <a:pt x="311" y="403"/>
                  <a:pt x="310" y="377"/>
                </a:cubicBezTo>
                <a:cubicBezTo>
                  <a:pt x="310" y="374"/>
                  <a:pt x="299" y="369"/>
                  <a:pt x="293" y="368"/>
                </a:cubicBezTo>
                <a:cubicBezTo>
                  <a:pt x="258" y="359"/>
                  <a:pt x="230" y="341"/>
                  <a:pt x="216" y="307"/>
                </a:cubicBezTo>
                <a:cubicBezTo>
                  <a:pt x="212" y="299"/>
                  <a:pt x="210" y="291"/>
                  <a:pt x="210" y="282"/>
                </a:cubicBezTo>
                <a:cubicBezTo>
                  <a:pt x="208" y="267"/>
                  <a:pt x="216" y="256"/>
                  <a:pt x="231" y="252"/>
                </a:cubicBezTo>
                <a:cubicBezTo>
                  <a:pt x="246" y="248"/>
                  <a:pt x="258" y="254"/>
                  <a:pt x="264" y="270"/>
                </a:cubicBezTo>
                <a:cubicBezTo>
                  <a:pt x="268" y="279"/>
                  <a:pt x="270" y="290"/>
                  <a:pt x="276" y="297"/>
                </a:cubicBezTo>
                <a:cubicBezTo>
                  <a:pt x="284" y="308"/>
                  <a:pt x="295" y="317"/>
                  <a:pt x="305" y="326"/>
                </a:cubicBezTo>
                <a:cubicBezTo>
                  <a:pt x="307" y="325"/>
                  <a:pt x="309" y="324"/>
                  <a:pt x="311" y="322"/>
                </a:cubicBezTo>
                <a:close/>
                <a:moveTo>
                  <a:pt x="340" y="325"/>
                </a:moveTo>
                <a:cubicBezTo>
                  <a:pt x="366" y="323"/>
                  <a:pt x="385" y="306"/>
                  <a:pt x="387" y="283"/>
                </a:cubicBezTo>
                <a:cubicBezTo>
                  <a:pt x="388" y="259"/>
                  <a:pt x="371" y="241"/>
                  <a:pt x="340" y="234"/>
                </a:cubicBezTo>
                <a:cubicBezTo>
                  <a:pt x="340" y="265"/>
                  <a:pt x="340" y="295"/>
                  <a:pt x="340" y="325"/>
                </a:cubicBezTo>
                <a:close/>
                <a:moveTo>
                  <a:pt x="309" y="163"/>
                </a:moveTo>
                <a:cubicBezTo>
                  <a:pt x="309" y="137"/>
                  <a:pt x="309" y="111"/>
                  <a:pt x="309" y="85"/>
                </a:cubicBezTo>
                <a:cubicBezTo>
                  <a:pt x="280" y="95"/>
                  <a:pt x="270" y="106"/>
                  <a:pt x="272" y="128"/>
                </a:cubicBezTo>
                <a:cubicBezTo>
                  <a:pt x="274" y="148"/>
                  <a:pt x="285" y="159"/>
                  <a:pt x="309" y="163"/>
                </a:cubicBezTo>
                <a:close/>
              </a:path>
            </a:pathLst>
          </a:custGeom>
          <a:solidFill>
            <a:srgbClr val="4A5D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47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D1F3F74-BF19-487B-8114-9D37B58372BC}"/>
              </a:ext>
            </a:extLst>
          </p:cNvPr>
          <p:cNvSpPr/>
          <p:nvPr/>
        </p:nvSpPr>
        <p:spPr>
          <a:xfrm>
            <a:off x="7459579" y="2276055"/>
            <a:ext cx="4730016" cy="45819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8F65E5F6-FDC8-4873-A001-0A37082C0C7B}"/>
              </a:ext>
            </a:extLst>
          </p:cNvPr>
          <p:cNvSpPr txBox="1"/>
          <p:nvPr/>
        </p:nvSpPr>
        <p:spPr>
          <a:xfrm>
            <a:off x="809537" y="1469188"/>
            <a:ext cx="5402662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 rtl="1"/>
            <a:r>
              <a:rPr lang="fa-IR" altLang="ko-KR" sz="2400" b="1" dirty="0">
                <a:solidFill>
                  <a:schemeClr val="accent2"/>
                </a:solidFill>
                <a:cs typeface="Arial" pitchFamily="34" charset="0"/>
              </a:rPr>
              <a:t>ما ارائه 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PPT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  <a:p>
            <a:pPr algn="r" rtl="1"/>
            <a:r>
              <a:rPr lang="fa-IR" altLang="ko-KR" sz="2400" b="1" dirty="0">
                <a:solidFill>
                  <a:schemeClr val="accent2"/>
                </a:solidFill>
                <a:cs typeface="Arial" pitchFamily="34" charset="0"/>
              </a:rPr>
              <a:t>حرفه ای با کیفیت ایجاد می کنیم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8792969-1E38-4CBB-946C-BAF0E9DB2C22}"/>
              </a:ext>
            </a:extLst>
          </p:cNvPr>
          <p:cNvSpPr txBox="1"/>
          <p:nvPr/>
        </p:nvSpPr>
        <p:spPr>
          <a:xfrm>
            <a:off x="809537" y="2276055"/>
            <a:ext cx="4930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ارائه پاورپوینت مدرنی را دریافت کنید که به زیبایی طراحی شده است. من امیدوارم و معتقدم که این الگو زمان، پول و اعتبار شما را به ارمغان خواهد آورد.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به ارمغان خواهد آورد.</a:t>
            </a:r>
          </a:p>
          <a:p>
            <a:pPr algn="just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E0E0554-BAC3-4F10-B570-BCD026D96B94}"/>
              </a:ext>
            </a:extLst>
          </p:cNvPr>
          <p:cNvGrpSpPr/>
          <p:nvPr/>
        </p:nvGrpSpPr>
        <p:grpSpPr>
          <a:xfrm>
            <a:off x="3650233" y="5385228"/>
            <a:ext cx="2531919" cy="945505"/>
            <a:chOff x="6565695" y="2005884"/>
            <a:chExt cx="2055606" cy="945505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292AD76-E291-4729-977E-AE89D1F7F1C8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A7F0BB81-9280-4DE5-B3C3-E7403F23BEA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911B3DB-2726-4B73-AA00-3BFB2C5EF0CD}"/>
              </a:ext>
            </a:extLst>
          </p:cNvPr>
          <p:cNvGrpSpPr/>
          <p:nvPr/>
        </p:nvGrpSpPr>
        <p:grpSpPr>
          <a:xfrm>
            <a:off x="773794" y="5388812"/>
            <a:ext cx="2531919" cy="945505"/>
            <a:chOff x="6565695" y="2005884"/>
            <a:chExt cx="2055606" cy="945505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BDCAD17-4732-443F-A8CD-67DE1E24B0D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C716AF4-C95D-4D23-877C-EABC5D9F1B8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 descr="Gratis Fotos de stock gratuitas de americano, anónimo, aplicación Foto de stock">
            <a:extLst>
              <a:ext uri="{FF2B5EF4-FFF2-40B4-BE49-F238E27FC236}">
                <a16:creationId xmlns:a16="http://schemas.microsoft.com/office/drawing/2014/main" id="{63072F6C-364B-423C-99E7-0EF4D93E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126" y="1208975"/>
            <a:ext cx="3761874" cy="56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8EF31E6-AC90-4FA7-A15C-F9B49E9BDBD3}"/>
              </a:ext>
            </a:extLst>
          </p:cNvPr>
          <p:cNvGrpSpPr/>
          <p:nvPr/>
        </p:nvGrpSpPr>
        <p:grpSpPr>
          <a:xfrm>
            <a:off x="1586429" y="4052187"/>
            <a:ext cx="838200" cy="1314450"/>
            <a:chOff x="4495801" y="4052888"/>
            <a:chExt cx="838200" cy="131445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A25D5C2-723B-4580-A442-30C219662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052888"/>
              <a:ext cx="838200" cy="995363"/>
            </a:xfrm>
            <a:custGeom>
              <a:avLst/>
              <a:gdLst>
                <a:gd name="T0" fmla="*/ 419 w 419"/>
                <a:gd name="T1" fmla="*/ 229 h 499"/>
                <a:gd name="T2" fmla="*/ 330 w 419"/>
                <a:gd name="T3" fmla="*/ 430 h 499"/>
                <a:gd name="T4" fmla="*/ 99 w 419"/>
                <a:gd name="T5" fmla="*/ 428 h 499"/>
                <a:gd name="T6" fmla="*/ 16 w 419"/>
                <a:gd name="T7" fmla="*/ 169 h 499"/>
                <a:gd name="T8" fmla="*/ 242 w 419"/>
                <a:gd name="T9" fmla="*/ 12 h 499"/>
                <a:gd name="T10" fmla="*/ 419 w 419"/>
                <a:gd name="T11" fmla="*/ 229 h 499"/>
                <a:gd name="T12" fmla="*/ 200 w 419"/>
                <a:gd name="T13" fmla="*/ 122 h 499"/>
                <a:gd name="T14" fmla="*/ 180 w 419"/>
                <a:gd name="T15" fmla="*/ 128 h 499"/>
                <a:gd name="T16" fmla="*/ 143 w 419"/>
                <a:gd name="T17" fmla="*/ 193 h 499"/>
                <a:gd name="T18" fmla="*/ 189 w 419"/>
                <a:gd name="T19" fmla="*/ 242 h 499"/>
                <a:gd name="T20" fmla="*/ 205 w 419"/>
                <a:gd name="T21" fmla="*/ 253 h 499"/>
                <a:gd name="T22" fmla="*/ 206 w 419"/>
                <a:gd name="T23" fmla="*/ 315 h 499"/>
                <a:gd name="T24" fmla="*/ 198 w 419"/>
                <a:gd name="T25" fmla="*/ 318 h 499"/>
                <a:gd name="T26" fmla="*/ 176 w 419"/>
                <a:gd name="T27" fmla="*/ 282 h 499"/>
                <a:gd name="T28" fmla="*/ 152 w 419"/>
                <a:gd name="T29" fmla="*/ 267 h 499"/>
                <a:gd name="T30" fmla="*/ 138 w 419"/>
                <a:gd name="T31" fmla="*/ 294 h 499"/>
                <a:gd name="T32" fmla="*/ 181 w 419"/>
                <a:gd name="T33" fmla="*/ 342 h 499"/>
                <a:gd name="T34" fmla="*/ 206 w 419"/>
                <a:gd name="T35" fmla="*/ 372 h 499"/>
                <a:gd name="T36" fmla="*/ 216 w 419"/>
                <a:gd name="T37" fmla="*/ 383 h 499"/>
                <a:gd name="T38" fmla="*/ 225 w 419"/>
                <a:gd name="T39" fmla="*/ 370 h 499"/>
                <a:gd name="T40" fmla="*/ 227 w 419"/>
                <a:gd name="T41" fmla="*/ 354 h 499"/>
                <a:gd name="T42" fmla="*/ 275 w 419"/>
                <a:gd name="T43" fmla="*/ 327 h 499"/>
                <a:gd name="T44" fmla="*/ 244 w 419"/>
                <a:gd name="T45" fmla="*/ 218 h 499"/>
                <a:gd name="T46" fmla="*/ 227 w 419"/>
                <a:gd name="T47" fmla="*/ 208 h 499"/>
                <a:gd name="T48" fmla="*/ 226 w 419"/>
                <a:gd name="T49" fmla="*/ 154 h 499"/>
                <a:gd name="T50" fmla="*/ 232 w 419"/>
                <a:gd name="T51" fmla="*/ 153 h 499"/>
                <a:gd name="T52" fmla="*/ 248 w 419"/>
                <a:gd name="T53" fmla="*/ 174 h 499"/>
                <a:gd name="T54" fmla="*/ 276 w 419"/>
                <a:gd name="T55" fmla="*/ 190 h 499"/>
                <a:gd name="T56" fmla="*/ 282 w 419"/>
                <a:gd name="T57" fmla="*/ 156 h 499"/>
                <a:gd name="T58" fmla="*/ 232 w 419"/>
                <a:gd name="T59" fmla="*/ 122 h 499"/>
                <a:gd name="T60" fmla="*/ 216 w 419"/>
                <a:gd name="T61" fmla="*/ 93 h 499"/>
                <a:gd name="T62" fmla="*/ 200 w 419"/>
                <a:gd name="T63" fmla="*/ 12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9" h="499">
                  <a:moveTo>
                    <a:pt x="419" y="229"/>
                  </a:moveTo>
                  <a:cubicBezTo>
                    <a:pt x="416" y="297"/>
                    <a:pt x="390" y="371"/>
                    <a:pt x="330" y="430"/>
                  </a:cubicBezTo>
                  <a:cubicBezTo>
                    <a:pt x="258" y="499"/>
                    <a:pt x="169" y="499"/>
                    <a:pt x="99" y="428"/>
                  </a:cubicBezTo>
                  <a:cubicBezTo>
                    <a:pt x="30" y="356"/>
                    <a:pt x="0" y="268"/>
                    <a:pt x="16" y="169"/>
                  </a:cubicBezTo>
                  <a:cubicBezTo>
                    <a:pt x="36" y="49"/>
                    <a:pt x="140" y="0"/>
                    <a:pt x="242" y="12"/>
                  </a:cubicBezTo>
                  <a:cubicBezTo>
                    <a:pt x="355" y="25"/>
                    <a:pt x="419" y="100"/>
                    <a:pt x="419" y="229"/>
                  </a:cubicBezTo>
                  <a:close/>
                  <a:moveTo>
                    <a:pt x="200" y="122"/>
                  </a:moveTo>
                  <a:cubicBezTo>
                    <a:pt x="197" y="123"/>
                    <a:pt x="188" y="125"/>
                    <a:pt x="180" y="128"/>
                  </a:cubicBezTo>
                  <a:cubicBezTo>
                    <a:pt x="153" y="138"/>
                    <a:pt x="138" y="164"/>
                    <a:pt x="143" y="193"/>
                  </a:cubicBezTo>
                  <a:cubicBezTo>
                    <a:pt x="146" y="220"/>
                    <a:pt x="165" y="234"/>
                    <a:pt x="189" y="242"/>
                  </a:cubicBezTo>
                  <a:cubicBezTo>
                    <a:pt x="195" y="245"/>
                    <a:pt x="205" y="249"/>
                    <a:pt x="205" y="253"/>
                  </a:cubicBezTo>
                  <a:cubicBezTo>
                    <a:pt x="207" y="274"/>
                    <a:pt x="206" y="295"/>
                    <a:pt x="206" y="315"/>
                  </a:cubicBezTo>
                  <a:cubicBezTo>
                    <a:pt x="203" y="316"/>
                    <a:pt x="201" y="317"/>
                    <a:pt x="198" y="318"/>
                  </a:cubicBezTo>
                  <a:cubicBezTo>
                    <a:pt x="191" y="306"/>
                    <a:pt x="182" y="295"/>
                    <a:pt x="176" y="282"/>
                  </a:cubicBezTo>
                  <a:cubicBezTo>
                    <a:pt x="171" y="271"/>
                    <a:pt x="164" y="264"/>
                    <a:pt x="152" y="267"/>
                  </a:cubicBezTo>
                  <a:cubicBezTo>
                    <a:pt x="138" y="271"/>
                    <a:pt x="135" y="281"/>
                    <a:pt x="138" y="294"/>
                  </a:cubicBezTo>
                  <a:cubicBezTo>
                    <a:pt x="143" y="318"/>
                    <a:pt x="158" y="333"/>
                    <a:pt x="181" y="342"/>
                  </a:cubicBezTo>
                  <a:cubicBezTo>
                    <a:pt x="194" y="348"/>
                    <a:pt x="209" y="352"/>
                    <a:pt x="206" y="372"/>
                  </a:cubicBezTo>
                  <a:cubicBezTo>
                    <a:pt x="206" y="375"/>
                    <a:pt x="212" y="379"/>
                    <a:pt x="216" y="383"/>
                  </a:cubicBezTo>
                  <a:cubicBezTo>
                    <a:pt x="219" y="378"/>
                    <a:pt x="224" y="375"/>
                    <a:pt x="225" y="370"/>
                  </a:cubicBezTo>
                  <a:cubicBezTo>
                    <a:pt x="227" y="364"/>
                    <a:pt x="227" y="357"/>
                    <a:pt x="227" y="354"/>
                  </a:cubicBezTo>
                  <a:cubicBezTo>
                    <a:pt x="244" y="344"/>
                    <a:pt x="263" y="338"/>
                    <a:pt x="275" y="327"/>
                  </a:cubicBezTo>
                  <a:cubicBezTo>
                    <a:pt x="313" y="291"/>
                    <a:pt x="297" y="238"/>
                    <a:pt x="244" y="218"/>
                  </a:cubicBezTo>
                  <a:cubicBezTo>
                    <a:pt x="238" y="216"/>
                    <a:pt x="228" y="212"/>
                    <a:pt x="227" y="208"/>
                  </a:cubicBezTo>
                  <a:cubicBezTo>
                    <a:pt x="225" y="190"/>
                    <a:pt x="226" y="172"/>
                    <a:pt x="226" y="154"/>
                  </a:cubicBezTo>
                  <a:cubicBezTo>
                    <a:pt x="228" y="154"/>
                    <a:pt x="230" y="153"/>
                    <a:pt x="232" y="153"/>
                  </a:cubicBezTo>
                  <a:cubicBezTo>
                    <a:pt x="238" y="160"/>
                    <a:pt x="245" y="166"/>
                    <a:pt x="248" y="174"/>
                  </a:cubicBezTo>
                  <a:cubicBezTo>
                    <a:pt x="254" y="187"/>
                    <a:pt x="261" y="197"/>
                    <a:pt x="276" y="190"/>
                  </a:cubicBezTo>
                  <a:cubicBezTo>
                    <a:pt x="293" y="183"/>
                    <a:pt x="288" y="169"/>
                    <a:pt x="282" y="156"/>
                  </a:cubicBezTo>
                  <a:cubicBezTo>
                    <a:pt x="271" y="133"/>
                    <a:pt x="250" y="125"/>
                    <a:pt x="232" y="122"/>
                  </a:cubicBezTo>
                  <a:cubicBezTo>
                    <a:pt x="226" y="110"/>
                    <a:pt x="221" y="102"/>
                    <a:pt x="216" y="93"/>
                  </a:cubicBezTo>
                  <a:cubicBezTo>
                    <a:pt x="211" y="102"/>
                    <a:pt x="207" y="110"/>
                    <a:pt x="200" y="122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B8CCAE2-4AE5-48D9-B65E-ECFCABA00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5135563"/>
              <a:ext cx="228600" cy="231775"/>
            </a:xfrm>
            <a:custGeom>
              <a:avLst/>
              <a:gdLst>
                <a:gd name="T0" fmla="*/ 9 w 114"/>
                <a:gd name="T1" fmla="*/ 0 h 116"/>
                <a:gd name="T2" fmla="*/ 21 w 114"/>
                <a:gd name="T3" fmla="*/ 15 h 116"/>
                <a:gd name="T4" fmla="*/ 99 w 114"/>
                <a:gd name="T5" fmla="*/ 96 h 116"/>
                <a:gd name="T6" fmla="*/ 114 w 114"/>
                <a:gd name="T7" fmla="*/ 106 h 116"/>
                <a:gd name="T8" fmla="*/ 98 w 114"/>
                <a:gd name="T9" fmla="*/ 114 h 116"/>
                <a:gd name="T10" fmla="*/ 3 w 114"/>
                <a:gd name="T11" fmla="*/ 6 h 116"/>
                <a:gd name="T12" fmla="*/ 9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9" y="0"/>
                  </a:moveTo>
                  <a:cubicBezTo>
                    <a:pt x="13" y="5"/>
                    <a:pt x="20" y="10"/>
                    <a:pt x="21" y="15"/>
                  </a:cubicBezTo>
                  <a:cubicBezTo>
                    <a:pt x="28" y="70"/>
                    <a:pt x="46" y="89"/>
                    <a:pt x="99" y="96"/>
                  </a:cubicBezTo>
                  <a:cubicBezTo>
                    <a:pt x="104" y="97"/>
                    <a:pt x="109" y="102"/>
                    <a:pt x="114" y="106"/>
                  </a:cubicBezTo>
                  <a:cubicBezTo>
                    <a:pt x="109" y="109"/>
                    <a:pt x="104" y="114"/>
                    <a:pt x="98" y="114"/>
                  </a:cubicBezTo>
                  <a:cubicBezTo>
                    <a:pt x="42" y="116"/>
                    <a:pt x="0" y="67"/>
                    <a:pt x="3" y="6"/>
                  </a:cubicBezTo>
                  <a:cubicBezTo>
                    <a:pt x="5" y="4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02133E3-862B-41F9-8261-35923AFF3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451" y="5037138"/>
              <a:ext cx="109538" cy="77788"/>
            </a:xfrm>
            <a:custGeom>
              <a:avLst/>
              <a:gdLst>
                <a:gd name="T0" fmla="*/ 50 w 55"/>
                <a:gd name="T1" fmla="*/ 39 h 39"/>
                <a:gd name="T2" fmla="*/ 0 w 55"/>
                <a:gd name="T3" fmla="*/ 39 h 39"/>
                <a:gd name="T4" fmla="*/ 29 w 55"/>
                <a:gd name="T5" fmla="*/ 0 h 39"/>
                <a:gd name="T6" fmla="*/ 54 w 55"/>
                <a:gd name="T7" fmla="*/ 36 h 39"/>
                <a:gd name="T8" fmla="*/ 50 w 5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50" y="39"/>
                  </a:moveTo>
                  <a:cubicBezTo>
                    <a:pt x="35" y="39"/>
                    <a:pt x="20" y="39"/>
                    <a:pt x="0" y="39"/>
                  </a:cubicBezTo>
                  <a:cubicBezTo>
                    <a:pt x="14" y="26"/>
                    <a:pt x="3" y="0"/>
                    <a:pt x="29" y="0"/>
                  </a:cubicBezTo>
                  <a:cubicBezTo>
                    <a:pt x="55" y="1"/>
                    <a:pt x="42" y="26"/>
                    <a:pt x="54" y="36"/>
                  </a:cubicBezTo>
                  <a:cubicBezTo>
                    <a:pt x="53" y="37"/>
                    <a:pt x="51" y="38"/>
                    <a:pt x="50" y="39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559978A-C4D9-4962-8CDA-FEE6E741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413" y="4562475"/>
              <a:ext cx="55563" cy="117475"/>
            </a:xfrm>
            <a:custGeom>
              <a:avLst/>
              <a:gdLst>
                <a:gd name="T0" fmla="*/ 0 w 28"/>
                <a:gd name="T1" fmla="*/ 57 h 59"/>
                <a:gd name="T2" fmla="*/ 0 w 28"/>
                <a:gd name="T3" fmla="*/ 0 h 59"/>
                <a:gd name="T4" fmla="*/ 27 w 28"/>
                <a:gd name="T5" fmla="*/ 28 h 59"/>
                <a:gd name="T6" fmla="*/ 0 w 28"/>
                <a:gd name="T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0" y="57"/>
                  </a:moveTo>
                  <a:cubicBezTo>
                    <a:pt x="0" y="38"/>
                    <a:pt x="0" y="20"/>
                    <a:pt x="0" y="0"/>
                  </a:cubicBezTo>
                  <a:cubicBezTo>
                    <a:pt x="15" y="4"/>
                    <a:pt x="28" y="9"/>
                    <a:pt x="27" y="28"/>
                  </a:cubicBezTo>
                  <a:cubicBezTo>
                    <a:pt x="26" y="45"/>
                    <a:pt x="22" y="59"/>
                    <a:pt x="0" y="57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BD77A08-BC09-4E7B-8AE3-C96D5A168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4359275"/>
              <a:ext cx="50800" cy="100013"/>
            </a:xfrm>
            <a:custGeom>
              <a:avLst/>
              <a:gdLst>
                <a:gd name="T0" fmla="*/ 25 w 25"/>
                <a:gd name="T1" fmla="*/ 50 h 50"/>
                <a:gd name="T2" fmla="*/ 1 w 25"/>
                <a:gd name="T3" fmla="*/ 24 h 50"/>
                <a:gd name="T4" fmla="*/ 25 w 25"/>
                <a:gd name="T5" fmla="*/ 0 h 50"/>
                <a:gd name="T6" fmla="*/ 25 w 25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0">
                  <a:moveTo>
                    <a:pt x="25" y="50"/>
                  </a:moveTo>
                  <a:cubicBezTo>
                    <a:pt x="6" y="48"/>
                    <a:pt x="0" y="37"/>
                    <a:pt x="1" y="24"/>
                  </a:cubicBezTo>
                  <a:cubicBezTo>
                    <a:pt x="2" y="10"/>
                    <a:pt x="10" y="1"/>
                    <a:pt x="25" y="0"/>
                  </a:cubicBezTo>
                  <a:cubicBezTo>
                    <a:pt x="25" y="17"/>
                    <a:pt x="25" y="32"/>
                    <a:pt x="25" y="5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27DF9B5-A33B-4F9E-BEE0-B1BFD6645306}"/>
              </a:ext>
            </a:extLst>
          </p:cNvPr>
          <p:cNvGrpSpPr/>
          <p:nvPr/>
        </p:nvGrpSpPr>
        <p:grpSpPr>
          <a:xfrm>
            <a:off x="4440943" y="4106188"/>
            <a:ext cx="838200" cy="1314450"/>
            <a:chOff x="4495801" y="4052888"/>
            <a:chExt cx="838200" cy="1314450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7010BBDF-E150-4159-BB63-DE5601223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4052888"/>
              <a:ext cx="838200" cy="995363"/>
            </a:xfrm>
            <a:custGeom>
              <a:avLst/>
              <a:gdLst>
                <a:gd name="T0" fmla="*/ 419 w 419"/>
                <a:gd name="T1" fmla="*/ 229 h 499"/>
                <a:gd name="T2" fmla="*/ 330 w 419"/>
                <a:gd name="T3" fmla="*/ 430 h 499"/>
                <a:gd name="T4" fmla="*/ 99 w 419"/>
                <a:gd name="T5" fmla="*/ 428 h 499"/>
                <a:gd name="T6" fmla="*/ 16 w 419"/>
                <a:gd name="T7" fmla="*/ 169 h 499"/>
                <a:gd name="T8" fmla="*/ 242 w 419"/>
                <a:gd name="T9" fmla="*/ 12 h 499"/>
                <a:gd name="T10" fmla="*/ 419 w 419"/>
                <a:gd name="T11" fmla="*/ 229 h 499"/>
                <a:gd name="T12" fmla="*/ 200 w 419"/>
                <a:gd name="T13" fmla="*/ 122 h 499"/>
                <a:gd name="T14" fmla="*/ 180 w 419"/>
                <a:gd name="T15" fmla="*/ 128 h 499"/>
                <a:gd name="T16" fmla="*/ 143 w 419"/>
                <a:gd name="T17" fmla="*/ 193 h 499"/>
                <a:gd name="T18" fmla="*/ 189 w 419"/>
                <a:gd name="T19" fmla="*/ 242 h 499"/>
                <a:gd name="T20" fmla="*/ 205 w 419"/>
                <a:gd name="T21" fmla="*/ 253 h 499"/>
                <a:gd name="T22" fmla="*/ 206 w 419"/>
                <a:gd name="T23" fmla="*/ 315 h 499"/>
                <a:gd name="T24" fmla="*/ 198 w 419"/>
                <a:gd name="T25" fmla="*/ 318 h 499"/>
                <a:gd name="T26" fmla="*/ 176 w 419"/>
                <a:gd name="T27" fmla="*/ 282 h 499"/>
                <a:gd name="T28" fmla="*/ 152 w 419"/>
                <a:gd name="T29" fmla="*/ 267 h 499"/>
                <a:gd name="T30" fmla="*/ 138 w 419"/>
                <a:gd name="T31" fmla="*/ 294 h 499"/>
                <a:gd name="T32" fmla="*/ 181 w 419"/>
                <a:gd name="T33" fmla="*/ 342 h 499"/>
                <a:gd name="T34" fmla="*/ 206 w 419"/>
                <a:gd name="T35" fmla="*/ 372 h 499"/>
                <a:gd name="T36" fmla="*/ 216 w 419"/>
                <a:gd name="T37" fmla="*/ 383 h 499"/>
                <a:gd name="T38" fmla="*/ 225 w 419"/>
                <a:gd name="T39" fmla="*/ 370 h 499"/>
                <a:gd name="T40" fmla="*/ 227 w 419"/>
                <a:gd name="T41" fmla="*/ 354 h 499"/>
                <a:gd name="T42" fmla="*/ 275 w 419"/>
                <a:gd name="T43" fmla="*/ 327 h 499"/>
                <a:gd name="T44" fmla="*/ 244 w 419"/>
                <a:gd name="T45" fmla="*/ 218 h 499"/>
                <a:gd name="T46" fmla="*/ 227 w 419"/>
                <a:gd name="T47" fmla="*/ 208 h 499"/>
                <a:gd name="T48" fmla="*/ 226 w 419"/>
                <a:gd name="T49" fmla="*/ 154 h 499"/>
                <a:gd name="T50" fmla="*/ 232 w 419"/>
                <a:gd name="T51" fmla="*/ 153 h 499"/>
                <a:gd name="T52" fmla="*/ 248 w 419"/>
                <a:gd name="T53" fmla="*/ 174 h 499"/>
                <a:gd name="T54" fmla="*/ 276 w 419"/>
                <a:gd name="T55" fmla="*/ 190 h 499"/>
                <a:gd name="T56" fmla="*/ 282 w 419"/>
                <a:gd name="T57" fmla="*/ 156 h 499"/>
                <a:gd name="T58" fmla="*/ 232 w 419"/>
                <a:gd name="T59" fmla="*/ 122 h 499"/>
                <a:gd name="T60" fmla="*/ 216 w 419"/>
                <a:gd name="T61" fmla="*/ 93 h 499"/>
                <a:gd name="T62" fmla="*/ 200 w 419"/>
                <a:gd name="T63" fmla="*/ 12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9" h="499">
                  <a:moveTo>
                    <a:pt x="419" y="229"/>
                  </a:moveTo>
                  <a:cubicBezTo>
                    <a:pt x="416" y="297"/>
                    <a:pt x="390" y="371"/>
                    <a:pt x="330" y="430"/>
                  </a:cubicBezTo>
                  <a:cubicBezTo>
                    <a:pt x="258" y="499"/>
                    <a:pt x="169" y="499"/>
                    <a:pt x="99" y="428"/>
                  </a:cubicBezTo>
                  <a:cubicBezTo>
                    <a:pt x="30" y="356"/>
                    <a:pt x="0" y="268"/>
                    <a:pt x="16" y="169"/>
                  </a:cubicBezTo>
                  <a:cubicBezTo>
                    <a:pt x="36" y="49"/>
                    <a:pt x="140" y="0"/>
                    <a:pt x="242" y="12"/>
                  </a:cubicBezTo>
                  <a:cubicBezTo>
                    <a:pt x="355" y="25"/>
                    <a:pt x="419" y="100"/>
                    <a:pt x="419" y="229"/>
                  </a:cubicBezTo>
                  <a:close/>
                  <a:moveTo>
                    <a:pt x="200" y="122"/>
                  </a:moveTo>
                  <a:cubicBezTo>
                    <a:pt x="197" y="123"/>
                    <a:pt x="188" y="125"/>
                    <a:pt x="180" y="128"/>
                  </a:cubicBezTo>
                  <a:cubicBezTo>
                    <a:pt x="153" y="138"/>
                    <a:pt x="138" y="164"/>
                    <a:pt x="143" y="193"/>
                  </a:cubicBezTo>
                  <a:cubicBezTo>
                    <a:pt x="146" y="220"/>
                    <a:pt x="165" y="234"/>
                    <a:pt x="189" y="242"/>
                  </a:cubicBezTo>
                  <a:cubicBezTo>
                    <a:pt x="195" y="245"/>
                    <a:pt x="205" y="249"/>
                    <a:pt x="205" y="253"/>
                  </a:cubicBezTo>
                  <a:cubicBezTo>
                    <a:pt x="207" y="274"/>
                    <a:pt x="206" y="295"/>
                    <a:pt x="206" y="315"/>
                  </a:cubicBezTo>
                  <a:cubicBezTo>
                    <a:pt x="203" y="316"/>
                    <a:pt x="201" y="317"/>
                    <a:pt x="198" y="318"/>
                  </a:cubicBezTo>
                  <a:cubicBezTo>
                    <a:pt x="191" y="306"/>
                    <a:pt x="182" y="295"/>
                    <a:pt x="176" y="282"/>
                  </a:cubicBezTo>
                  <a:cubicBezTo>
                    <a:pt x="171" y="271"/>
                    <a:pt x="164" y="264"/>
                    <a:pt x="152" y="267"/>
                  </a:cubicBezTo>
                  <a:cubicBezTo>
                    <a:pt x="138" y="271"/>
                    <a:pt x="135" y="281"/>
                    <a:pt x="138" y="294"/>
                  </a:cubicBezTo>
                  <a:cubicBezTo>
                    <a:pt x="143" y="318"/>
                    <a:pt x="158" y="333"/>
                    <a:pt x="181" y="342"/>
                  </a:cubicBezTo>
                  <a:cubicBezTo>
                    <a:pt x="194" y="348"/>
                    <a:pt x="209" y="352"/>
                    <a:pt x="206" y="372"/>
                  </a:cubicBezTo>
                  <a:cubicBezTo>
                    <a:pt x="206" y="375"/>
                    <a:pt x="212" y="379"/>
                    <a:pt x="216" y="383"/>
                  </a:cubicBezTo>
                  <a:cubicBezTo>
                    <a:pt x="219" y="378"/>
                    <a:pt x="224" y="375"/>
                    <a:pt x="225" y="370"/>
                  </a:cubicBezTo>
                  <a:cubicBezTo>
                    <a:pt x="227" y="364"/>
                    <a:pt x="227" y="357"/>
                    <a:pt x="227" y="354"/>
                  </a:cubicBezTo>
                  <a:cubicBezTo>
                    <a:pt x="244" y="344"/>
                    <a:pt x="263" y="338"/>
                    <a:pt x="275" y="327"/>
                  </a:cubicBezTo>
                  <a:cubicBezTo>
                    <a:pt x="313" y="291"/>
                    <a:pt x="297" y="238"/>
                    <a:pt x="244" y="218"/>
                  </a:cubicBezTo>
                  <a:cubicBezTo>
                    <a:pt x="238" y="216"/>
                    <a:pt x="228" y="212"/>
                    <a:pt x="227" y="208"/>
                  </a:cubicBezTo>
                  <a:cubicBezTo>
                    <a:pt x="225" y="190"/>
                    <a:pt x="226" y="172"/>
                    <a:pt x="226" y="154"/>
                  </a:cubicBezTo>
                  <a:cubicBezTo>
                    <a:pt x="228" y="154"/>
                    <a:pt x="230" y="153"/>
                    <a:pt x="232" y="153"/>
                  </a:cubicBezTo>
                  <a:cubicBezTo>
                    <a:pt x="238" y="160"/>
                    <a:pt x="245" y="166"/>
                    <a:pt x="248" y="174"/>
                  </a:cubicBezTo>
                  <a:cubicBezTo>
                    <a:pt x="254" y="187"/>
                    <a:pt x="261" y="197"/>
                    <a:pt x="276" y="190"/>
                  </a:cubicBezTo>
                  <a:cubicBezTo>
                    <a:pt x="293" y="183"/>
                    <a:pt x="288" y="169"/>
                    <a:pt x="282" y="156"/>
                  </a:cubicBezTo>
                  <a:cubicBezTo>
                    <a:pt x="271" y="133"/>
                    <a:pt x="250" y="125"/>
                    <a:pt x="232" y="122"/>
                  </a:cubicBezTo>
                  <a:cubicBezTo>
                    <a:pt x="226" y="110"/>
                    <a:pt x="221" y="102"/>
                    <a:pt x="216" y="93"/>
                  </a:cubicBezTo>
                  <a:cubicBezTo>
                    <a:pt x="211" y="102"/>
                    <a:pt x="207" y="110"/>
                    <a:pt x="200" y="122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B2F5CA0-D1AB-4D8E-9F80-660856C7A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5135563"/>
              <a:ext cx="228600" cy="231775"/>
            </a:xfrm>
            <a:custGeom>
              <a:avLst/>
              <a:gdLst>
                <a:gd name="T0" fmla="*/ 9 w 114"/>
                <a:gd name="T1" fmla="*/ 0 h 116"/>
                <a:gd name="T2" fmla="*/ 21 w 114"/>
                <a:gd name="T3" fmla="*/ 15 h 116"/>
                <a:gd name="T4" fmla="*/ 99 w 114"/>
                <a:gd name="T5" fmla="*/ 96 h 116"/>
                <a:gd name="T6" fmla="*/ 114 w 114"/>
                <a:gd name="T7" fmla="*/ 106 h 116"/>
                <a:gd name="T8" fmla="*/ 98 w 114"/>
                <a:gd name="T9" fmla="*/ 114 h 116"/>
                <a:gd name="T10" fmla="*/ 3 w 114"/>
                <a:gd name="T11" fmla="*/ 6 h 116"/>
                <a:gd name="T12" fmla="*/ 9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9" y="0"/>
                  </a:moveTo>
                  <a:cubicBezTo>
                    <a:pt x="13" y="5"/>
                    <a:pt x="20" y="10"/>
                    <a:pt x="21" y="15"/>
                  </a:cubicBezTo>
                  <a:cubicBezTo>
                    <a:pt x="28" y="70"/>
                    <a:pt x="46" y="89"/>
                    <a:pt x="99" y="96"/>
                  </a:cubicBezTo>
                  <a:cubicBezTo>
                    <a:pt x="104" y="97"/>
                    <a:pt x="109" y="102"/>
                    <a:pt x="114" y="106"/>
                  </a:cubicBezTo>
                  <a:cubicBezTo>
                    <a:pt x="109" y="109"/>
                    <a:pt x="104" y="114"/>
                    <a:pt x="98" y="114"/>
                  </a:cubicBezTo>
                  <a:cubicBezTo>
                    <a:pt x="42" y="116"/>
                    <a:pt x="0" y="67"/>
                    <a:pt x="3" y="6"/>
                  </a:cubicBezTo>
                  <a:cubicBezTo>
                    <a:pt x="5" y="4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6ADEEE6-7CEF-4E30-9E4D-679CC668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451" y="5037138"/>
              <a:ext cx="109538" cy="77788"/>
            </a:xfrm>
            <a:custGeom>
              <a:avLst/>
              <a:gdLst>
                <a:gd name="T0" fmla="*/ 50 w 55"/>
                <a:gd name="T1" fmla="*/ 39 h 39"/>
                <a:gd name="T2" fmla="*/ 0 w 55"/>
                <a:gd name="T3" fmla="*/ 39 h 39"/>
                <a:gd name="T4" fmla="*/ 29 w 55"/>
                <a:gd name="T5" fmla="*/ 0 h 39"/>
                <a:gd name="T6" fmla="*/ 54 w 55"/>
                <a:gd name="T7" fmla="*/ 36 h 39"/>
                <a:gd name="T8" fmla="*/ 50 w 5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50" y="39"/>
                  </a:moveTo>
                  <a:cubicBezTo>
                    <a:pt x="35" y="39"/>
                    <a:pt x="20" y="39"/>
                    <a:pt x="0" y="39"/>
                  </a:cubicBezTo>
                  <a:cubicBezTo>
                    <a:pt x="14" y="26"/>
                    <a:pt x="3" y="0"/>
                    <a:pt x="29" y="0"/>
                  </a:cubicBezTo>
                  <a:cubicBezTo>
                    <a:pt x="55" y="1"/>
                    <a:pt x="42" y="26"/>
                    <a:pt x="54" y="36"/>
                  </a:cubicBezTo>
                  <a:cubicBezTo>
                    <a:pt x="53" y="37"/>
                    <a:pt x="51" y="38"/>
                    <a:pt x="50" y="39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D82B79AA-F10A-4B9E-8E04-ECD833F1F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413" y="4562475"/>
              <a:ext cx="55563" cy="117475"/>
            </a:xfrm>
            <a:custGeom>
              <a:avLst/>
              <a:gdLst>
                <a:gd name="T0" fmla="*/ 0 w 28"/>
                <a:gd name="T1" fmla="*/ 57 h 59"/>
                <a:gd name="T2" fmla="*/ 0 w 28"/>
                <a:gd name="T3" fmla="*/ 0 h 59"/>
                <a:gd name="T4" fmla="*/ 27 w 28"/>
                <a:gd name="T5" fmla="*/ 28 h 59"/>
                <a:gd name="T6" fmla="*/ 0 w 28"/>
                <a:gd name="T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0" y="57"/>
                  </a:moveTo>
                  <a:cubicBezTo>
                    <a:pt x="0" y="38"/>
                    <a:pt x="0" y="20"/>
                    <a:pt x="0" y="0"/>
                  </a:cubicBezTo>
                  <a:cubicBezTo>
                    <a:pt x="15" y="4"/>
                    <a:pt x="28" y="9"/>
                    <a:pt x="27" y="28"/>
                  </a:cubicBezTo>
                  <a:cubicBezTo>
                    <a:pt x="26" y="45"/>
                    <a:pt x="22" y="59"/>
                    <a:pt x="0" y="57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485CB178-FE94-48C2-862A-34AB13C8E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4359275"/>
              <a:ext cx="50800" cy="100013"/>
            </a:xfrm>
            <a:custGeom>
              <a:avLst/>
              <a:gdLst>
                <a:gd name="T0" fmla="*/ 25 w 25"/>
                <a:gd name="T1" fmla="*/ 50 h 50"/>
                <a:gd name="T2" fmla="*/ 1 w 25"/>
                <a:gd name="T3" fmla="*/ 24 h 50"/>
                <a:gd name="T4" fmla="*/ 25 w 25"/>
                <a:gd name="T5" fmla="*/ 0 h 50"/>
                <a:gd name="T6" fmla="*/ 25 w 25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0">
                  <a:moveTo>
                    <a:pt x="25" y="50"/>
                  </a:moveTo>
                  <a:cubicBezTo>
                    <a:pt x="6" y="48"/>
                    <a:pt x="0" y="37"/>
                    <a:pt x="1" y="24"/>
                  </a:cubicBezTo>
                  <a:cubicBezTo>
                    <a:pt x="2" y="10"/>
                    <a:pt x="10" y="1"/>
                    <a:pt x="25" y="0"/>
                  </a:cubicBezTo>
                  <a:cubicBezTo>
                    <a:pt x="25" y="17"/>
                    <a:pt x="25" y="32"/>
                    <a:pt x="25" y="5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13127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22462DF-EC5D-4158-8FF6-C84A237C8506}"/>
              </a:ext>
            </a:extLst>
          </p:cNvPr>
          <p:cNvSpPr/>
          <p:nvPr/>
        </p:nvSpPr>
        <p:spPr>
          <a:xfrm>
            <a:off x="272717" y="2887579"/>
            <a:ext cx="5383720" cy="3697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64D2112-9B09-4F77-A27B-3F5AF084AC52}"/>
              </a:ext>
            </a:extLst>
          </p:cNvPr>
          <p:cNvSpPr/>
          <p:nvPr/>
        </p:nvSpPr>
        <p:spPr>
          <a:xfrm>
            <a:off x="272716" y="272716"/>
            <a:ext cx="11646568" cy="6312568"/>
          </a:xfrm>
          <a:prstGeom prst="rect">
            <a:avLst/>
          </a:prstGeom>
          <a:noFill/>
          <a:ln w="76200">
            <a:solidFill>
              <a:srgbClr val="4A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BD0BC-A945-4CC7-9585-5FEA6C57A4BD}"/>
              </a:ext>
            </a:extLst>
          </p:cNvPr>
          <p:cNvSpPr txBox="1"/>
          <p:nvPr/>
        </p:nvSpPr>
        <p:spPr>
          <a:xfrm>
            <a:off x="7622990" y="2376280"/>
            <a:ext cx="396694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800" b="1" dirty="0">
                <a:solidFill>
                  <a:schemeClr val="tx1"/>
                </a:solidFill>
                <a:cs typeface="Arial" pitchFamily="34" charset="0"/>
              </a:rPr>
              <a:t>ارائه</a:t>
            </a:r>
          </a:p>
          <a:p>
            <a:pPr algn="r"/>
            <a:r>
              <a:rPr lang="fa-IR" altLang="ko-KR" sz="4800" b="1" dirty="0">
                <a:cs typeface="Arial" pitchFamily="34" charset="0"/>
              </a:rPr>
              <a:t>عالی</a:t>
            </a:r>
            <a:endParaRPr lang="en-US" altLang="ko-KR" sz="4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BDC42-E2D0-48E4-BEDF-91BA3D5F8731}"/>
              </a:ext>
            </a:extLst>
          </p:cNvPr>
          <p:cNvSpPr txBox="1"/>
          <p:nvPr/>
        </p:nvSpPr>
        <p:spPr>
          <a:xfrm>
            <a:off x="7245396" y="4084439"/>
            <a:ext cx="434453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rtl="1"/>
            <a:r>
              <a:rPr lang="fa-IR" altLang="ko-KR" dirty="0">
                <a:cs typeface="Arial" pitchFamily="34" charset="0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A93CD39C-BFED-435B-8DB0-584A289359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B250B6-34ED-4085-BF3F-D2069C71D132}"/>
              </a:ext>
            </a:extLst>
          </p:cNvPr>
          <p:cNvGrpSpPr/>
          <p:nvPr/>
        </p:nvGrpSpPr>
        <p:grpSpPr>
          <a:xfrm>
            <a:off x="9417664" y="739568"/>
            <a:ext cx="1495426" cy="1636712"/>
            <a:chOff x="9409112" y="620713"/>
            <a:chExt cx="1495426" cy="163671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3008FDB-73B5-45BA-B0B0-FC6F3B01A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2" y="1624013"/>
              <a:ext cx="1282700" cy="633412"/>
            </a:xfrm>
            <a:custGeom>
              <a:avLst/>
              <a:gdLst>
                <a:gd name="T0" fmla="*/ 506 w 507"/>
                <a:gd name="T1" fmla="*/ 135 h 251"/>
                <a:gd name="T2" fmla="*/ 506 w 507"/>
                <a:gd name="T3" fmla="*/ 183 h 251"/>
                <a:gd name="T4" fmla="*/ 491 w 507"/>
                <a:gd name="T5" fmla="*/ 202 h 251"/>
                <a:gd name="T6" fmla="*/ 282 w 507"/>
                <a:gd name="T7" fmla="*/ 247 h 251"/>
                <a:gd name="T8" fmla="*/ 222 w 507"/>
                <a:gd name="T9" fmla="*/ 243 h 251"/>
                <a:gd name="T10" fmla="*/ 220 w 507"/>
                <a:gd name="T11" fmla="*/ 242 h 251"/>
                <a:gd name="T12" fmla="*/ 61 w 507"/>
                <a:gd name="T13" fmla="*/ 115 h 251"/>
                <a:gd name="T14" fmla="*/ 15 w 507"/>
                <a:gd name="T15" fmla="*/ 48 h 251"/>
                <a:gd name="T16" fmla="*/ 4 w 507"/>
                <a:gd name="T17" fmla="*/ 24 h 251"/>
                <a:gd name="T18" fmla="*/ 24 w 507"/>
                <a:gd name="T19" fmla="*/ 6 h 251"/>
                <a:gd name="T20" fmla="*/ 51 w 507"/>
                <a:gd name="T21" fmla="*/ 22 h 251"/>
                <a:gd name="T22" fmla="*/ 113 w 507"/>
                <a:gd name="T23" fmla="*/ 94 h 251"/>
                <a:gd name="T24" fmla="*/ 199 w 507"/>
                <a:gd name="T25" fmla="*/ 144 h 251"/>
                <a:gd name="T26" fmla="*/ 298 w 507"/>
                <a:gd name="T27" fmla="*/ 154 h 251"/>
                <a:gd name="T28" fmla="*/ 326 w 507"/>
                <a:gd name="T29" fmla="*/ 155 h 251"/>
                <a:gd name="T30" fmla="*/ 343 w 507"/>
                <a:gd name="T31" fmla="*/ 142 h 251"/>
                <a:gd name="T32" fmla="*/ 327 w 507"/>
                <a:gd name="T33" fmla="*/ 130 h 251"/>
                <a:gd name="T34" fmla="*/ 200 w 507"/>
                <a:gd name="T35" fmla="*/ 114 h 251"/>
                <a:gd name="T36" fmla="*/ 183 w 507"/>
                <a:gd name="T37" fmla="*/ 111 h 251"/>
                <a:gd name="T38" fmla="*/ 169 w 507"/>
                <a:gd name="T39" fmla="*/ 92 h 251"/>
                <a:gd name="T40" fmla="*/ 185 w 507"/>
                <a:gd name="T41" fmla="*/ 74 h 251"/>
                <a:gd name="T42" fmla="*/ 234 w 507"/>
                <a:gd name="T43" fmla="*/ 73 h 251"/>
                <a:gd name="T44" fmla="*/ 353 w 507"/>
                <a:gd name="T45" fmla="*/ 52 h 251"/>
                <a:gd name="T46" fmla="*/ 494 w 507"/>
                <a:gd name="T47" fmla="*/ 64 h 251"/>
                <a:gd name="T48" fmla="*/ 505 w 507"/>
                <a:gd name="T49" fmla="*/ 87 h 251"/>
                <a:gd name="T50" fmla="*/ 506 w 507"/>
                <a:gd name="T51" fmla="*/ 13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7" h="251">
                  <a:moveTo>
                    <a:pt x="506" y="135"/>
                  </a:moveTo>
                  <a:cubicBezTo>
                    <a:pt x="506" y="151"/>
                    <a:pt x="505" y="167"/>
                    <a:pt x="506" y="183"/>
                  </a:cubicBezTo>
                  <a:cubicBezTo>
                    <a:pt x="507" y="195"/>
                    <a:pt x="502" y="200"/>
                    <a:pt x="491" y="202"/>
                  </a:cubicBezTo>
                  <a:cubicBezTo>
                    <a:pt x="421" y="217"/>
                    <a:pt x="352" y="234"/>
                    <a:pt x="282" y="247"/>
                  </a:cubicBezTo>
                  <a:cubicBezTo>
                    <a:pt x="263" y="251"/>
                    <a:pt x="242" y="245"/>
                    <a:pt x="222" y="243"/>
                  </a:cubicBezTo>
                  <a:cubicBezTo>
                    <a:pt x="221" y="243"/>
                    <a:pt x="220" y="243"/>
                    <a:pt x="220" y="242"/>
                  </a:cubicBezTo>
                  <a:cubicBezTo>
                    <a:pt x="148" y="224"/>
                    <a:pt x="94" y="183"/>
                    <a:pt x="61" y="115"/>
                  </a:cubicBezTo>
                  <a:cubicBezTo>
                    <a:pt x="48" y="91"/>
                    <a:pt x="30" y="70"/>
                    <a:pt x="15" y="48"/>
                  </a:cubicBezTo>
                  <a:cubicBezTo>
                    <a:pt x="10" y="40"/>
                    <a:pt x="6" y="32"/>
                    <a:pt x="4" y="24"/>
                  </a:cubicBezTo>
                  <a:cubicBezTo>
                    <a:pt x="0" y="9"/>
                    <a:pt x="9" y="0"/>
                    <a:pt x="24" y="6"/>
                  </a:cubicBezTo>
                  <a:cubicBezTo>
                    <a:pt x="33" y="9"/>
                    <a:pt x="44" y="14"/>
                    <a:pt x="51" y="22"/>
                  </a:cubicBezTo>
                  <a:cubicBezTo>
                    <a:pt x="72" y="45"/>
                    <a:pt x="94" y="69"/>
                    <a:pt x="113" y="94"/>
                  </a:cubicBezTo>
                  <a:cubicBezTo>
                    <a:pt x="135" y="123"/>
                    <a:pt x="159" y="144"/>
                    <a:pt x="199" y="144"/>
                  </a:cubicBezTo>
                  <a:cubicBezTo>
                    <a:pt x="232" y="145"/>
                    <a:pt x="265" y="151"/>
                    <a:pt x="298" y="154"/>
                  </a:cubicBezTo>
                  <a:cubicBezTo>
                    <a:pt x="307" y="155"/>
                    <a:pt x="317" y="157"/>
                    <a:pt x="326" y="155"/>
                  </a:cubicBezTo>
                  <a:cubicBezTo>
                    <a:pt x="332" y="153"/>
                    <a:pt x="337" y="146"/>
                    <a:pt x="343" y="142"/>
                  </a:cubicBezTo>
                  <a:cubicBezTo>
                    <a:pt x="338" y="138"/>
                    <a:pt x="333" y="131"/>
                    <a:pt x="327" y="130"/>
                  </a:cubicBezTo>
                  <a:cubicBezTo>
                    <a:pt x="285" y="124"/>
                    <a:pt x="243" y="120"/>
                    <a:pt x="200" y="114"/>
                  </a:cubicBezTo>
                  <a:cubicBezTo>
                    <a:pt x="194" y="114"/>
                    <a:pt x="187" y="114"/>
                    <a:pt x="183" y="111"/>
                  </a:cubicBezTo>
                  <a:cubicBezTo>
                    <a:pt x="177" y="106"/>
                    <a:pt x="168" y="98"/>
                    <a:pt x="169" y="92"/>
                  </a:cubicBezTo>
                  <a:cubicBezTo>
                    <a:pt x="170" y="85"/>
                    <a:pt x="178" y="75"/>
                    <a:pt x="185" y="74"/>
                  </a:cubicBezTo>
                  <a:cubicBezTo>
                    <a:pt x="201" y="71"/>
                    <a:pt x="218" y="71"/>
                    <a:pt x="234" y="73"/>
                  </a:cubicBezTo>
                  <a:cubicBezTo>
                    <a:pt x="276" y="79"/>
                    <a:pt x="316" y="76"/>
                    <a:pt x="353" y="52"/>
                  </a:cubicBezTo>
                  <a:cubicBezTo>
                    <a:pt x="403" y="18"/>
                    <a:pt x="449" y="41"/>
                    <a:pt x="494" y="64"/>
                  </a:cubicBezTo>
                  <a:cubicBezTo>
                    <a:pt x="500" y="68"/>
                    <a:pt x="504" y="79"/>
                    <a:pt x="505" y="87"/>
                  </a:cubicBezTo>
                  <a:cubicBezTo>
                    <a:pt x="507" y="103"/>
                    <a:pt x="506" y="119"/>
                    <a:pt x="506" y="13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C740B0E-F1B4-4F1E-A0D8-6E6679870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4563" y="620713"/>
              <a:ext cx="587375" cy="1042987"/>
            </a:xfrm>
            <a:custGeom>
              <a:avLst/>
              <a:gdLst>
                <a:gd name="T0" fmla="*/ 103 w 232"/>
                <a:gd name="T1" fmla="*/ 39 h 413"/>
                <a:gd name="T2" fmla="*/ 106 w 232"/>
                <a:gd name="T3" fmla="*/ 10 h 413"/>
                <a:gd name="T4" fmla="*/ 119 w 232"/>
                <a:gd name="T5" fmla="*/ 0 h 413"/>
                <a:gd name="T6" fmla="*/ 130 w 232"/>
                <a:gd name="T7" fmla="*/ 11 h 413"/>
                <a:gd name="T8" fmla="*/ 130 w 232"/>
                <a:gd name="T9" fmla="*/ 38 h 413"/>
                <a:gd name="T10" fmla="*/ 158 w 232"/>
                <a:gd name="T11" fmla="*/ 45 h 413"/>
                <a:gd name="T12" fmla="*/ 218 w 232"/>
                <a:gd name="T13" fmla="*/ 101 h 413"/>
                <a:gd name="T14" fmla="*/ 203 w 232"/>
                <a:gd name="T15" fmla="*/ 139 h 413"/>
                <a:gd name="T16" fmla="*/ 167 w 232"/>
                <a:gd name="T17" fmla="*/ 119 h 413"/>
                <a:gd name="T18" fmla="*/ 131 w 232"/>
                <a:gd name="T19" fmla="*/ 83 h 413"/>
                <a:gd name="T20" fmla="*/ 131 w 232"/>
                <a:gd name="T21" fmla="*/ 164 h 413"/>
                <a:gd name="T22" fmla="*/ 141 w 232"/>
                <a:gd name="T23" fmla="*/ 175 h 413"/>
                <a:gd name="T24" fmla="*/ 161 w 232"/>
                <a:gd name="T25" fmla="*/ 182 h 413"/>
                <a:gd name="T26" fmla="*/ 230 w 232"/>
                <a:gd name="T27" fmla="*/ 274 h 413"/>
                <a:gd name="T28" fmla="*/ 154 w 232"/>
                <a:gd name="T29" fmla="*/ 362 h 413"/>
                <a:gd name="T30" fmla="*/ 131 w 232"/>
                <a:gd name="T31" fmla="*/ 392 h 413"/>
                <a:gd name="T32" fmla="*/ 118 w 232"/>
                <a:gd name="T33" fmla="*/ 413 h 413"/>
                <a:gd name="T34" fmla="*/ 105 w 232"/>
                <a:gd name="T35" fmla="*/ 393 h 413"/>
                <a:gd name="T36" fmla="*/ 80 w 232"/>
                <a:gd name="T37" fmla="*/ 361 h 413"/>
                <a:gd name="T38" fmla="*/ 5 w 232"/>
                <a:gd name="T39" fmla="*/ 289 h 413"/>
                <a:gd name="T40" fmla="*/ 24 w 232"/>
                <a:gd name="T41" fmla="*/ 249 h 413"/>
                <a:gd name="T42" fmla="*/ 59 w 232"/>
                <a:gd name="T43" fmla="*/ 272 h 413"/>
                <a:gd name="T44" fmla="*/ 103 w 232"/>
                <a:gd name="T45" fmla="*/ 320 h 413"/>
                <a:gd name="T46" fmla="*/ 103 w 232"/>
                <a:gd name="T47" fmla="*/ 225 h 413"/>
                <a:gd name="T48" fmla="*/ 93 w 232"/>
                <a:gd name="T49" fmla="*/ 218 h 413"/>
                <a:gd name="T50" fmla="*/ 68 w 232"/>
                <a:gd name="T51" fmla="*/ 209 h 413"/>
                <a:gd name="T52" fmla="*/ 12 w 232"/>
                <a:gd name="T53" fmla="*/ 120 h 413"/>
                <a:gd name="T54" fmla="*/ 83 w 232"/>
                <a:gd name="T55" fmla="*/ 43 h 413"/>
                <a:gd name="T56" fmla="*/ 103 w 232"/>
                <a:gd name="T57" fmla="*/ 39 h 413"/>
                <a:gd name="T58" fmla="*/ 133 w 232"/>
                <a:gd name="T59" fmla="*/ 231 h 413"/>
                <a:gd name="T60" fmla="*/ 133 w 232"/>
                <a:gd name="T61" fmla="*/ 322 h 413"/>
                <a:gd name="T62" fmla="*/ 178 w 232"/>
                <a:gd name="T63" fmla="*/ 276 h 413"/>
                <a:gd name="T64" fmla="*/ 133 w 232"/>
                <a:gd name="T65" fmla="*/ 231 h 413"/>
                <a:gd name="T66" fmla="*/ 103 w 232"/>
                <a:gd name="T67" fmla="*/ 163 h 413"/>
                <a:gd name="T68" fmla="*/ 103 w 232"/>
                <a:gd name="T69" fmla="*/ 82 h 413"/>
                <a:gd name="T70" fmla="*/ 66 w 232"/>
                <a:gd name="T71" fmla="*/ 120 h 413"/>
                <a:gd name="T72" fmla="*/ 103 w 232"/>
                <a:gd name="T73" fmla="*/ 16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413">
                  <a:moveTo>
                    <a:pt x="103" y="39"/>
                  </a:moveTo>
                  <a:cubicBezTo>
                    <a:pt x="104" y="29"/>
                    <a:pt x="103" y="19"/>
                    <a:pt x="106" y="10"/>
                  </a:cubicBezTo>
                  <a:cubicBezTo>
                    <a:pt x="107" y="6"/>
                    <a:pt x="114" y="1"/>
                    <a:pt x="119" y="0"/>
                  </a:cubicBezTo>
                  <a:cubicBezTo>
                    <a:pt x="123" y="0"/>
                    <a:pt x="129" y="7"/>
                    <a:pt x="130" y="11"/>
                  </a:cubicBezTo>
                  <a:cubicBezTo>
                    <a:pt x="132" y="19"/>
                    <a:pt x="130" y="28"/>
                    <a:pt x="130" y="38"/>
                  </a:cubicBezTo>
                  <a:cubicBezTo>
                    <a:pt x="140" y="40"/>
                    <a:pt x="149" y="42"/>
                    <a:pt x="158" y="45"/>
                  </a:cubicBezTo>
                  <a:cubicBezTo>
                    <a:pt x="188" y="53"/>
                    <a:pt x="207" y="72"/>
                    <a:pt x="218" y="101"/>
                  </a:cubicBezTo>
                  <a:cubicBezTo>
                    <a:pt x="224" y="118"/>
                    <a:pt x="218" y="134"/>
                    <a:pt x="203" y="139"/>
                  </a:cubicBezTo>
                  <a:cubicBezTo>
                    <a:pt x="187" y="145"/>
                    <a:pt x="173" y="138"/>
                    <a:pt x="167" y="119"/>
                  </a:cubicBezTo>
                  <a:cubicBezTo>
                    <a:pt x="161" y="102"/>
                    <a:pt x="152" y="90"/>
                    <a:pt x="131" y="83"/>
                  </a:cubicBezTo>
                  <a:cubicBezTo>
                    <a:pt x="131" y="112"/>
                    <a:pt x="131" y="138"/>
                    <a:pt x="131" y="164"/>
                  </a:cubicBezTo>
                  <a:cubicBezTo>
                    <a:pt x="131" y="168"/>
                    <a:pt x="137" y="173"/>
                    <a:pt x="141" y="175"/>
                  </a:cubicBezTo>
                  <a:cubicBezTo>
                    <a:pt x="147" y="178"/>
                    <a:pt x="154" y="180"/>
                    <a:pt x="161" y="182"/>
                  </a:cubicBezTo>
                  <a:cubicBezTo>
                    <a:pt x="210" y="198"/>
                    <a:pt x="232" y="227"/>
                    <a:pt x="230" y="274"/>
                  </a:cubicBezTo>
                  <a:cubicBezTo>
                    <a:pt x="229" y="317"/>
                    <a:pt x="199" y="354"/>
                    <a:pt x="154" y="362"/>
                  </a:cubicBezTo>
                  <a:cubicBezTo>
                    <a:pt x="134" y="366"/>
                    <a:pt x="128" y="374"/>
                    <a:pt x="131" y="392"/>
                  </a:cubicBezTo>
                  <a:cubicBezTo>
                    <a:pt x="132" y="401"/>
                    <a:pt x="132" y="412"/>
                    <a:pt x="118" y="413"/>
                  </a:cubicBezTo>
                  <a:cubicBezTo>
                    <a:pt x="104" y="413"/>
                    <a:pt x="104" y="402"/>
                    <a:pt x="105" y="393"/>
                  </a:cubicBezTo>
                  <a:cubicBezTo>
                    <a:pt x="107" y="374"/>
                    <a:pt x="100" y="366"/>
                    <a:pt x="80" y="361"/>
                  </a:cubicBezTo>
                  <a:cubicBezTo>
                    <a:pt x="42" y="353"/>
                    <a:pt x="15" y="329"/>
                    <a:pt x="5" y="289"/>
                  </a:cubicBezTo>
                  <a:cubicBezTo>
                    <a:pt x="0" y="269"/>
                    <a:pt x="8" y="254"/>
                    <a:pt x="24" y="249"/>
                  </a:cubicBezTo>
                  <a:cubicBezTo>
                    <a:pt x="40" y="245"/>
                    <a:pt x="52" y="253"/>
                    <a:pt x="59" y="272"/>
                  </a:cubicBezTo>
                  <a:cubicBezTo>
                    <a:pt x="72" y="305"/>
                    <a:pt x="77" y="312"/>
                    <a:pt x="103" y="320"/>
                  </a:cubicBezTo>
                  <a:cubicBezTo>
                    <a:pt x="103" y="288"/>
                    <a:pt x="104" y="257"/>
                    <a:pt x="103" y="225"/>
                  </a:cubicBezTo>
                  <a:cubicBezTo>
                    <a:pt x="103" y="223"/>
                    <a:pt x="97" y="219"/>
                    <a:pt x="93" y="218"/>
                  </a:cubicBezTo>
                  <a:cubicBezTo>
                    <a:pt x="85" y="214"/>
                    <a:pt x="76" y="212"/>
                    <a:pt x="68" y="209"/>
                  </a:cubicBezTo>
                  <a:cubicBezTo>
                    <a:pt x="27" y="191"/>
                    <a:pt x="8" y="162"/>
                    <a:pt x="12" y="120"/>
                  </a:cubicBezTo>
                  <a:cubicBezTo>
                    <a:pt x="16" y="79"/>
                    <a:pt x="40" y="53"/>
                    <a:pt x="83" y="43"/>
                  </a:cubicBezTo>
                  <a:cubicBezTo>
                    <a:pt x="89" y="42"/>
                    <a:pt x="95" y="40"/>
                    <a:pt x="103" y="39"/>
                  </a:cubicBezTo>
                  <a:close/>
                  <a:moveTo>
                    <a:pt x="133" y="231"/>
                  </a:moveTo>
                  <a:cubicBezTo>
                    <a:pt x="133" y="263"/>
                    <a:pt x="133" y="292"/>
                    <a:pt x="133" y="322"/>
                  </a:cubicBezTo>
                  <a:cubicBezTo>
                    <a:pt x="161" y="317"/>
                    <a:pt x="178" y="299"/>
                    <a:pt x="178" y="276"/>
                  </a:cubicBezTo>
                  <a:cubicBezTo>
                    <a:pt x="178" y="254"/>
                    <a:pt x="163" y="239"/>
                    <a:pt x="133" y="231"/>
                  </a:cubicBezTo>
                  <a:close/>
                  <a:moveTo>
                    <a:pt x="103" y="163"/>
                  </a:moveTo>
                  <a:cubicBezTo>
                    <a:pt x="103" y="136"/>
                    <a:pt x="103" y="110"/>
                    <a:pt x="103" y="82"/>
                  </a:cubicBezTo>
                  <a:cubicBezTo>
                    <a:pt x="82" y="89"/>
                    <a:pt x="66" y="97"/>
                    <a:pt x="66" y="120"/>
                  </a:cubicBezTo>
                  <a:cubicBezTo>
                    <a:pt x="65" y="143"/>
                    <a:pt x="72" y="152"/>
                    <a:pt x="103" y="163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2FDFDF8-BA67-4801-8C30-3305F1E7B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7850" y="1724025"/>
              <a:ext cx="166688" cy="515937"/>
            </a:xfrm>
            <a:custGeom>
              <a:avLst/>
              <a:gdLst>
                <a:gd name="T0" fmla="*/ 1 w 66"/>
                <a:gd name="T1" fmla="*/ 101 h 204"/>
                <a:gd name="T2" fmla="*/ 1 w 66"/>
                <a:gd name="T3" fmla="*/ 19 h 204"/>
                <a:gd name="T4" fmla="*/ 18 w 66"/>
                <a:gd name="T5" fmla="*/ 3 h 204"/>
                <a:gd name="T6" fmla="*/ 57 w 66"/>
                <a:gd name="T7" fmla="*/ 40 h 204"/>
                <a:gd name="T8" fmla="*/ 58 w 66"/>
                <a:gd name="T9" fmla="*/ 182 h 204"/>
                <a:gd name="T10" fmla="*/ 37 w 66"/>
                <a:gd name="T11" fmla="*/ 202 h 204"/>
                <a:gd name="T12" fmla="*/ 23 w 66"/>
                <a:gd name="T13" fmla="*/ 202 h 204"/>
                <a:gd name="T14" fmla="*/ 1 w 66"/>
                <a:gd name="T15" fmla="*/ 181 h 204"/>
                <a:gd name="T16" fmla="*/ 1 w 66"/>
                <a:gd name="T17" fmla="*/ 1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04">
                  <a:moveTo>
                    <a:pt x="1" y="101"/>
                  </a:moveTo>
                  <a:cubicBezTo>
                    <a:pt x="1" y="74"/>
                    <a:pt x="2" y="46"/>
                    <a:pt x="1" y="19"/>
                  </a:cubicBezTo>
                  <a:cubicBezTo>
                    <a:pt x="1" y="7"/>
                    <a:pt x="6" y="3"/>
                    <a:pt x="18" y="3"/>
                  </a:cubicBezTo>
                  <a:cubicBezTo>
                    <a:pt x="66" y="3"/>
                    <a:pt x="57" y="0"/>
                    <a:pt x="57" y="40"/>
                  </a:cubicBezTo>
                  <a:cubicBezTo>
                    <a:pt x="58" y="87"/>
                    <a:pt x="57" y="134"/>
                    <a:pt x="58" y="182"/>
                  </a:cubicBezTo>
                  <a:cubicBezTo>
                    <a:pt x="58" y="197"/>
                    <a:pt x="53" y="204"/>
                    <a:pt x="37" y="202"/>
                  </a:cubicBezTo>
                  <a:cubicBezTo>
                    <a:pt x="33" y="202"/>
                    <a:pt x="28" y="202"/>
                    <a:pt x="23" y="202"/>
                  </a:cubicBezTo>
                  <a:cubicBezTo>
                    <a:pt x="7" y="204"/>
                    <a:pt x="0" y="198"/>
                    <a:pt x="1" y="181"/>
                  </a:cubicBezTo>
                  <a:cubicBezTo>
                    <a:pt x="2" y="154"/>
                    <a:pt x="1" y="128"/>
                    <a:pt x="1" y="101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1EAD150-77AF-4C2E-A347-69E3A1A5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5" y="1593850"/>
              <a:ext cx="258763" cy="290512"/>
            </a:xfrm>
            <a:custGeom>
              <a:avLst/>
              <a:gdLst>
                <a:gd name="T0" fmla="*/ 2 w 102"/>
                <a:gd name="T1" fmla="*/ 0 h 115"/>
                <a:gd name="T2" fmla="*/ 32 w 102"/>
                <a:gd name="T3" fmla="*/ 11 h 115"/>
                <a:gd name="T4" fmla="*/ 97 w 102"/>
                <a:gd name="T5" fmla="*/ 83 h 115"/>
                <a:gd name="T6" fmla="*/ 98 w 102"/>
                <a:gd name="T7" fmla="*/ 115 h 115"/>
                <a:gd name="T8" fmla="*/ 89 w 102"/>
                <a:gd name="T9" fmla="*/ 111 h 115"/>
                <a:gd name="T10" fmla="*/ 0 w 102"/>
                <a:gd name="T11" fmla="*/ 8 h 115"/>
                <a:gd name="T12" fmla="*/ 2 w 102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15">
                  <a:moveTo>
                    <a:pt x="2" y="0"/>
                  </a:moveTo>
                  <a:cubicBezTo>
                    <a:pt x="12" y="4"/>
                    <a:pt x="25" y="4"/>
                    <a:pt x="32" y="11"/>
                  </a:cubicBezTo>
                  <a:cubicBezTo>
                    <a:pt x="55" y="33"/>
                    <a:pt x="77" y="57"/>
                    <a:pt x="97" y="83"/>
                  </a:cubicBezTo>
                  <a:cubicBezTo>
                    <a:pt x="102" y="89"/>
                    <a:pt x="98" y="103"/>
                    <a:pt x="98" y="115"/>
                  </a:cubicBezTo>
                  <a:cubicBezTo>
                    <a:pt x="92" y="113"/>
                    <a:pt x="90" y="113"/>
                    <a:pt x="89" y="111"/>
                  </a:cubicBezTo>
                  <a:cubicBezTo>
                    <a:pt x="59" y="77"/>
                    <a:pt x="29" y="42"/>
                    <a:pt x="0" y="8"/>
                  </a:cubicBezTo>
                  <a:cubicBezTo>
                    <a:pt x="0" y="5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6BB7C8C-4B51-4DFE-B248-351D5939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1587500"/>
              <a:ext cx="231775" cy="190500"/>
            </a:xfrm>
            <a:custGeom>
              <a:avLst/>
              <a:gdLst>
                <a:gd name="T0" fmla="*/ 92 w 92"/>
                <a:gd name="T1" fmla="*/ 65 h 75"/>
                <a:gd name="T2" fmla="*/ 64 w 92"/>
                <a:gd name="T3" fmla="*/ 75 h 75"/>
                <a:gd name="T4" fmla="*/ 0 w 92"/>
                <a:gd name="T5" fmla="*/ 15 h 75"/>
                <a:gd name="T6" fmla="*/ 32 w 92"/>
                <a:gd name="T7" fmla="*/ 12 h 75"/>
                <a:gd name="T8" fmla="*/ 92 w 92"/>
                <a:gd name="T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92" y="65"/>
                  </a:moveTo>
                  <a:cubicBezTo>
                    <a:pt x="79" y="70"/>
                    <a:pt x="71" y="72"/>
                    <a:pt x="64" y="75"/>
                  </a:cubicBezTo>
                  <a:cubicBezTo>
                    <a:pt x="43" y="55"/>
                    <a:pt x="22" y="35"/>
                    <a:pt x="0" y="15"/>
                  </a:cubicBezTo>
                  <a:cubicBezTo>
                    <a:pt x="11" y="0"/>
                    <a:pt x="22" y="4"/>
                    <a:pt x="32" y="12"/>
                  </a:cubicBezTo>
                  <a:cubicBezTo>
                    <a:pt x="51" y="29"/>
                    <a:pt x="70" y="46"/>
                    <a:pt x="92" y="6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84193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5826F81-5E4B-43C6-8476-E51A006054D1}"/>
              </a:ext>
            </a:extLst>
          </p:cNvPr>
          <p:cNvSpPr/>
          <p:nvPr/>
        </p:nvSpPr>
        <p:spPr>
          <a:xfrm>
            <a:off x="323529" y="339510"/>
            <a:ext cx="2193925" cy="617898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35279EC2-B709-4763-8F8A-907A8FE9F8B5}"/>
              </a:ext>
            </a:extLst>
          </p:cNvPr>
          <p:cNvSpPr txBox="1"/>
          <p:nvPr/>
        </p:nvSpPr>
        <p:spPr>
          <a:xfrm>
            <a:off x="2556202" y="5524500"/>
            <a:ext cx="707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Calibri" pitchFamily="34" charset="0"/>
              </a:rPr>
              <a:t>قالب های ارائه پاورپوینت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DB02E1D-FD2A-4FFA-995E-CDC87486D518}"/>
              </a:ext>
            </a:extLst>
          </p:cNvPr>
          <p:cNvSpPr txBox="1"/>
          <p:nvPr/>
        </p:nvSpPr>
        <p:spPr>
          <a:xfrm>
            <a:off x="2556202" y="5879614"/>
            <a:ext cx="707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200" dirty="0">
                <a:solidFill>
                  <a:schemeClr val="bg1"/>
                </a:solidFill>
                <a:cs typeface="Arial" pitchFamily="34" charset="0"/>
              </a:rPr>
              <a:t>ارائه پاورپوینت مدرنی را دریافت کنید که به زیبایی طراحی شده است. من امیدوارم و معتقدم که این الگو زمان، پول و اعتبار شما را به ارمغان خواهد آورد. 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F20437E-564F-4C23-9CF2-6977DC7C3BD9}"/>
              </a:ext>
            </a:extLst>
          </p:cNvPr>
          <p:cNvSpPr txBox="1"/>
          <p:nvPr/>
        </p:nvSpPr>
        <p:spPr>
          <a:xfrm>
            <a:off x="2556202" y="4892388"/>
            <a:ext cx="707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dirty="0">
                <a:solidFill>
                  <a:schemeClr val="accent3"/>
                </a:solidFill>
              </a:rPr>
              <a:t>شما به سادگی می توانید مخاطبان خود را تحت تاثیر قرار دهید و به گزارش ها و ارائه های خود جذابیت و جذابیت بی نظیری اضافه کنید.</a:t>
            </a:r>
            <a:endParaRPr lang="en-US" altLang="ko-KR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7479C559-249F-4BFD-858E-BFD01B493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BDB2C77-9C76-8ED3-C5F6-C19D5284E2CB}"/>
              </a:ext>
            </a:extLst>
          </p:cNvPr>
          <p:cNvGrpSpPr/>
          <p:nvPr/>
        </p:nvGrpSpPr>
        <p:grpSpPr>
          <a:xfrm>
            <a:off x="4602632" y="1380837"/>
            <a:ext cx="3363913" cy="3154363"/>
            <a:chOff x="4602632" y="1380837"/>
            <a:chExt cx="3363913" cy="31543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634045B-1FE0-44AC-906B-59D67D4D0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4432" y="1671350"/>
              <a:ext cx="1662113" cy="2752725"/>
            </a:xfrm>
            <a:custGeom>
              <a:avLst/>
              <a:gdLst>
                <a:gd name="T0" fmla="*/ 174 w 331"/>
                <a:gd name="T1" fmla="*/ 487 h 548"/>
                <a:gd name="T2" fmla="*/ 174 w 331"/>
                <a:gd name="T3" fmla="*/ 527 h 548"/>
                <a:gd name="T4" fmla="*/ 155 w 331"/>
                <a:gd name="T5" fmla="*/ 547 h 548"/>
                <a:gd name="T6" fmla="*/ 139 w 331"/>
                <a:gd name="T7" fmla="*/ 524 h 548"/>
                <a:gd name="T8" fmla="*/ 139 w 331"/>
                <a:gd name="T9" fmla="*/ 490 h 548"/>
                <a:gd name="T10" fmla="*/ 87 w 331"/>
                <a:gd name="T11" fmla="*/ 472 h 548"/>
                <a:gd name="T12" fmla="*/ 9 w 331"/>
                <a:gd name="T13" fmla="*/ 389 h 548"/>
                <a:gd name="T14" fmla="*/ 21 w 331"/>
                <a:gd name="T15" fmla="*/ 337 h 548"/>
                <a:gd name="T16" fmla="*/ 74 w 331"/>
                <a:gd name="T17" fmla="*/ 352 h 548"/>
                <a:gd name="T18" fmla="*/ 96 w 331"/>
                <a:gd name="T19" fmla="*/ 399 h 548"/>
                <a:gd name="T20" fmla="*/ 106 w 331"/>
                <a:gd name="T21" fmla="*/ 413 h 548"/>
                <a:gd name="T22" fmla="*/ 135 w 331"/>
                <a:gd name="T23" fmla="*/ 424 h 548"/>
                <a:gd name="T24" fmla="*/ 141 w 331"/>
                <a:gd name="T25" fmla="*/ 397 h 548"/>
                <a:gd name="T26" fmla="*/ 138 w 331"/>
                <a:gd name="T27" fmla="*/ 306 h 548"/>
                <a:gd name="T28" fmla="*/ 126 w 331"/>
                <a:gd name="T29" fmla="*/ 291 h 548"/>
                <a:gd name="T30" fmla="*/ 83 w 331"/>
                <a:gd name="T31" fmla="*/ 274 h 548"/>
                <a:gd name="T32" fmla="*/ 18 w 331"/>
                <a:gd name="T33" fmla="*/ 155 h 548"/>
                <a:gd name="T34" fmla="*/ 105 w 331"/>
                <a:gd name="T35" fmla="*/ 60 h 548"/>
                <a:gd name="T36" fmla="*/ 138 w 331"/>
                <a:gd name="T37" fmla="*/ 54 h 548"/>
                <a:gd name="T38" fmla="*/ 139 w 331"/>
                <a:gd name="T39" fmla="*/ 22 h 548"/>
                <a:gd name="T40" fmla="*/ 157 w 331"/>
                <a:gd name="T41" fmla="*/ 1 h 548"/>
                <a:gd name="T42" fmla="*/ 174 w 331"/>
                <a:gd name="T43" fmla="*/ 22 h 548"/>
                <a:gd name="T44" fmla="*/ 174 w 331"/>
                <a:gd name="T45" fmla="*/ 53 h 548"/>
                <a:gd name="T46" fmla="*/ 206 w 331"/>
                <a:gd name="T47" fmla="*/ 60 h 548"/>
                <a:gd name="T48" fmla="*/ 290 w 331"/>
                <a:gd name="T49" fmla="*/ 142 h 548"/>
                <a:gd name="T50" fmla="*/ 268 w 331"/>
                <a:gd name="T51" fmla="*/ 187 h 548"/>
                <a:gd name="T52" fmla="*/ 222 w 331"/>
                <a:gd name="T53" fmla="*/ 163 h 548"/>
                <a:gd name="T54" fmla="*/ 175 w 331"/>
                <a:gd name="T55" fmla="*/ 114 h 548"/>
                <a:gd name="T56" fmla="*/ 175 w 331"/>
                <a:gd name="T57" fmla="*/ 229 h 548"/>
                <a:gd name="T58" fmla="*/ 227 w 331"/>
                <a:gd name="T59" fmla="*/ 247 h 548"/>
                <a:gd name="T60" fmla="*/ 276 w 331"/>
                <a:gd name="T61" fmla="*/ 436 h 548"/>
                <a:gd name="T62" fmla="*/ 174 w 331"/>
                <a:gd name="T63" fmla="*/ 487 h 548"/>
                <a:gd name="T64" fmla="*/ 172 w 331"/>
                <a:gd name="T65" fmla="*/ 306 h 548"/>
                <a:gd name="T66" fmla="*/ 173 w 331"/>
                <a:gd name="T67" fmla="*/ 418 h 548"/>
                <a:gd name="T68" fmla="*/ 185 w 331"/>
                <a:gd name="T69" fmla="*/ 428 h 548"/>
                <a:gd name="T70" fmla="*/ 232 w 331"/>
                <a:gd name="T71" fmla="*/ 343 h 548"/>
                <a:gd name="T72" fmla="*/ 172 w 331"/>
                <a:gd name="T73" fmla="*/ 306 h 548"/>
                <a:gd name="T74" fmla="*/ 137 w 331"/>
                <a:gd name="T75" fmla="*/ 217 h 548"/>
                <a:gd name="T76" fmla="*/ 137 w 331"/>
                <a:gd name="T77" fmla="*/ 113 h 548"/>
                <a:gd name="T78" fmla="*/ 87 w 331"/>
                <a:gd name="T79" fmla="*/ 161 h 548"/>
                <a:gd name="T80" fmla="*/ 137 w 331"/>
                <a:gd name="T81" fmla="*/ 21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1" h="548">
                  <a:moveTo>
                    <a:pt x="174" y="487"/>
                  </a:moveTo>
                  <a:cubicBezTo>
                    <a:pt x="174" y="501"/>
                    <a:pt x="174" y="514"/>
                    <a:pt x="174" y="527"/>
                  </a:cubicBezTo>
                  <a:cubicBezTo>
                    <a:pt x="173" y="540"/>
                    <a:pt x="169" y="548"/>
                    <a:pt x="155" y="547"/>
                  </a:cubicBezTo>
                  <a:cubicBezTo>
                    <a:pt x="140" y="547"/>
                    <a:pt x="139" y="535"/>
                    <a:pt x="139" y="524"/>
                  </a:cubicBezTo>
                  <a:cubicBezTo>
                    <a:pt x="138" y="513"/>
                    <a:pt x="139" y="501"/>
                    <a:pt x="139" y="490"/>
                  </a:cubicBezTo>
                  <a:cubicBezTo>
                    <a:pt x="120" y="483"/>
                    <a:pt x="104" y="477"/>
                    <a:pt x="87" y="472"/>
                  </a:cubicBezTo>
                  <a:cubicBezTo>
                    <a:pt x="45" y="459"/>
                    <a:pt x="24" y="427"/>
                    <a:pt x="9" y="389"/>
                  </a:cubicBezTo>
                  <a:cubicBezTo>
                    <a:pt x="0" y="367"/>
                    <a:pt x="6" y="348"/>
                    <a:pt x="21" y="337"/>
                  </a:cubicBezTo>
                  <a:cubicBezTo>
                    <a:pt x="41" y="323"/>
                    <a:pt x="64" y="330"/>
                    <a:pt x="74" y="352"/>
                  </a:cubicBezTo>
                  <a:cubicBezTo>
                    <a:pt x="81" y="367"/>
                    <a:pt x="88" y="383"/>
                    <a:pt x="96" y="399"/>
                  </a:cubicBezTo>
                  <a:cubicBezTo>
                    <a:pt x="98" y="404"/>
                    <a:pt x="102" y="410"/>
                    <a:pt x="106" y="413"/>
                  </a:cubicBezTo>
                  <a:cubicBezTo>
                    <a:pt x="115" y="418"/>
                    <a:pt x="125" y="421"/>
                    <a:pt x="135" y="424"/>
                  </a:cubicBezTo>
                  <a:cubicBezTo>
                    <a:pt x="137" y="415"/>
                    <a:pt x="141" y="406"/>
                    <a:pt x="141" y="397"/>
                  </a:cubicBezTo>
                  <a:cubicBezTo>
                    <a:pt x="141" y="367"/>
                    <a:pt x="140" y="336"/>
                    <a:pt x="138" y="306"/>
                  </a:cubicBezTo>
                  <a:cubicBezTo>
                    <a:pt x="137" y="301"/>
                    <a:pt x="131" y="294"/>
                    <a:pt x="126" y="291"/>
                  </a:cubicBezTo>
                  <a:cubicBezTo>
                    <a:pt x="112" y="285"/>
                    <a:pt x="97" y="281"/>
                    <a:pt x="83" y="274"/>
                  </a:cubicBezTo>
                  <a:cubicBezTo>
                    <a:pt x="32" y="251"/>
                    <a:pt x="12" y="213"/>
                    <a:pt x="18" y="155"/>
                  </a:cubicBezTo>
                  <a:cubicBezTo>
                    <a:pt x="22" y="109"/>
                    <a:pt x="56" y="72"/>
                    <a:pt x="105" y="60"/>
                  </a:cubicBezTo>
                  <a:cubicBezTo>
                    <a:pt x="115" y="58"/>
                    <a:pt x="125" y="56"/>
                    <a:pt x="138" y="54"/>
                  </a:cubicBezTo>
                  <a:cubicBezTo>
                    <a:pt x="138" y="43"/>
                    <a:pt x="138" y="33"/>
                    <a:pt x="139" y="22"/>
                  </a:cubicBezTo>
                  <a:cubicBezTo>
                    <a:pt x="139" y="11"/>
                    <a:pt x="143" y="1"/>
                    <a:pt x="157" y="1"/>
                  </a:cubicBezTo>
                  <a:cubicBezTo>
                    <a:pt x="171" y="0"/>
                    <a:pt x="174" y="11"/>
                    <a:pt x="174" y="22"/>
                  </a:cubicBezTo>
                  <a:cubicBezTo>
                    <a:pt x="174" y="32"/>
                    <a:pt x="174" y="42"/>
                    <a:pt x="174" y="53"/>
                  </a:cubicBezTo>
                  <a:cubicBezTo>
                    <a:pt x="186" y="56"/>
                    <a:pt x="196" y="58"/>
                    <a:pt x="206" y="60"/>
                  </a:cubicBezTo>
                  <a:cubicBezTo>
                    <a:pt x="249" y="72"/>
                    <a:pt x="278" y="99"/>
                    <a:pt x="290" y="142"/>
                  </a:cubicBezTo>
                  <a:cubicBezTo>
                    <a:pt x="296" y="164"/>
                    <a:pt x="286" y="182"/>
                    <a:pt x="268" y="187"/>
                  </a:cubicBezTo>
                  <a:cubicBezTo>
                    <a:pt x="247" y="193"/>
                    <a:pt x="230" y="185"/>
                    <a:pt x="222" y="163"/>
                  </a:cubicBezTo>
                  <a:cubicBezTo>
                    <a:pt x="208" y="128"/>
                    <a:pt x="199" y="119"/>
                    <a:pt x="175" y="114"/>
                  </a:cubicBezTo>
                  <a:cubicBezTo>
                    <a:pt x="175" y="152"/>
                    <a:pt x="175" y="190"/>
                    <a:pt x="175" y="229"/>
                  </a:cubicBezTo>
                  <a:cubicBezTo>
                    <a:pt x="192" y="235"/>
                    <a:pt x="209" y="241"/>
                    <a:pt x="227" y="247"/>
                  </a:cubicBezTo>
                  <a:cubicBezTo>
                    <a:pt x="307" y="276"/>
                    <a:pt x="331" y="372"/>
                    <a:pt x="276" y="436"/>
                  </a:cubicBezTo>
                  <a:cubicBezTo>
                    <a:pt x="249" y="468"/>
                    <a:pt x="213" y="478"/>
                    <a:pt x="174" y="487"/>
                  </a:cubicBezTo>
                  <a:close/>
                  <a:moveTo>
                    <a:pt x="172" y="306"/>
                  </a:moveTo>
                  <a:cubicBezTo>
                    <a:pt x="172" y="345"/>
                    <a:pt x="172" y="381"/>
                    <a:pt x="173" y="418"/>
                  </a:cubicBezTo>
                  <a:cubicBezTo>
                    <a:pt x="173" y="421"/>
                    <a:pt x="181" y="428"/>
                    <a:pt x="185" y="428"/>
                  </a:cubicBezTo>
                  <a:cubicBezTo>
                    <a:pt x="218" y="427"/>
                    <a:pt x="250" y="371"/>
                    <a:pt x="232" y="343"/>
                  </a:cubicBezTo>
                  <a:cubicBezTo>
                    <a:pt x="220" y="323"/>
                    <a:pt x="201" y="311"/>
                    <a:pt x="172" y="306"/>
                  </a:cubicBezTo>
                  <a:close/>
                  <a:moveTo>
                    <a:pt x="137" y="217"/>
                  </a:moveTo>
                  <a:cubicBezTo>
                    <a:pt x="137" y="182"/>
                    <a:pt x="137" y="147"/>
                    <a:pt x="137" y="113"/>
                  </a:cubicBezTo>
                  <a:cubicBezTo>
                    <a:pt x="106" y="118"/>
                    <a:pt x="89" y="134"/>
                    <a:pt x="87" y="161"/>
                  </a:cubicBezTo>
                  <a:cubicBezTo>
                    <a:pt x="85" y="190"/>
                    <a:pt x="101" y="207"/>
                    <a:pt x="137" y="2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437687B-BE50-460F-869D-D09DEAD9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32" y="1380837"/>
              <a:ext cx="2193925" cy="3154363"/>
            </a:xfrm>
            <a:custGeom>
              <a:avLst/>
              <a:gdLst>
                <a:gd name="T0" fmla="*/ 437 w 437"/>
                <a:gd name="T1" fmla="*/ 49 h 628"/>
                <a:gd name="T2" fmla="*/ 423 w 437"/>
                <a:gd name="T3" fmla="*/ 81 h 628"/>
                <a:gd name="T4" fmla="*/ 333 w 437"/>
                <a:gd name="T5" fmla="*/ 74 h 628"/>
                <a:gd name="T6" fmla="*/ 328 w 437"/>
                <a:gd name="T7" fmla="*/ 119 h 628"/>
                <a:gd name="T8" fmla="*/ 320 w 437"/>
                <a:gd name="T9" fmla="*/ 128 h 628"/>
                <a:gd name="T10" fmla="*/ 319 w 437"/>
                <a:gd name="T11" fmla="*/ 193 h 628"/>
                <a:gd name="T12" fmla="*/ 281 w 437"/>
                <a:gd name="T13" fmla="*/ 221 h 628"/>
                <a:gd name="T14" fmla="*/ 273 w 437"/>
                <a:gd name="T15" fmla="*/ 220 h 628"/>
                <a:gd name="T16" fmla="*/ 253 w 437"/>
                <a:gd name="T17" fmla="*/ 187 h 628"/>
                <a:gd name="T18" fmla="*/ 232 w 437"/>
                <a:gd name="T19" fmla="*/ 183 h 628"/>
                <a:gd name="T20" fmla="*/ 194 w 437"/>
                <a:gd name="T21" fmla="*/ 187 h 628"/>
                <a:gd name="T22" fmla="*/ 203 w 437"/>
                <a:gd name="T23" fmla="*/ 208 h 628"/>
                <a:gd name="T24" fmla="*/ 224 w 437"/>
                <a:gd name="T25" fmla="*/ 226 h 628"/>
                <a:gd name="T26" fmla="*/ 207 w 437"/>
                <a:gd name="T27" fmla="*/ 235 h 628"/>
                <a:gd name="T28" fmla="*/ 198 w 437"/>
                <a:gd name="T29" fmla="*/ 263 h 628"/>
                <a:gd name="T30" fmla="*/ 210 w 437"/>
                <a:gd name="T31" fmla="*/ 279 h 628"/>
                <a:gd name="T32" fmla="*/ 207 w 437"/>
                <a:gd name="T33" fmla="*/ 307 h 628"/>
                <a:gd name="T34" fmla="*/ 192 w 437"/>
                <a:gd name="T35" fmla="*/ 329 h 628"/>
                <a:gd name="T36" fmla="*/ 166 w 437"/>
                <a:gd name="T37" fmla="*/ 343 h 628"/>
                <a:gd name="T38" fmla="*/ 146 w 437"/>
                <a:gd name="T39" fmla="*/ 335 h 628"/>
                <a:gd name="T40" fmla="*/ 133 w 437"/>
                <a:gd name="T41" fmla="*/ 293 h 628"/>
                <a:gd name="T42" fmla="*/ 131 w 437"/>
                <a:gd name="T43" fmla="*/ 280 h 628"/>
                <a:gd name="T44" fmla="*/ 95 w 437"/>
                <a:gd name="T45" fmla="*/ 233 h 628"/>
                <a:gd name="T46" fmla="*/ 68 w 437"/>
                <a:gd name="T47" fmla="*/ 260 h 628"/>
                <a:gd name="T48" fmla="*/ 308 w 437"/>
                <a:gd name="T49" fmla="*/ 566 h 628"/>
                <a:gd name="T50" fmla="*/ 371 w 437"/>
                <a:gd name="T51" fmla="*/ 563 h 628"/>
                <a:gd name="T52" fmla="*/ 433 w 437"/>
                <a:gd name="T53" fmla="*/ 578 h 628"/>
                <a:gd name="T54" fmla="*/ 93 w 437"/>
                <a:gd name="T55" fmla="*/ 502 h 628"/>
                <a:gd name="T56" fmla="*/ 91 w 437"/>
                <a:gd name="T57" fmla="*/ 125 h 628"/>
                <a:gd name="T58" fmla="*/ 437 w 437"/>
                <a:gd name="T59" fmla="*/ 4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7" h="628">
                  <a:moveTo>
                    <a:pt x="437" y="49"/>
                  </a:moveTo>
                  <a:cubicBezTo>
                    <a:pt x="432" y="60"/>
                    <a:pt x="427" y="70"/>
                    <a:pt x="423" y="81"/>
                  </a:cubicBezTo>
                  <a:cubicBezTo>
                    <a:pt x="393" y="79"/>
                    <a:pt x="365" y="50"/>
                    <a:pt x="333" y="74"/>
                  </a:cubicBezTo>
                  <a:cubicBezTo>
                    <a:pt x="355" y="91"/>
                    <a:pt x="352" y="108"/>
                    <a:pt x="328" y="119"/>
                  </a:cubicBezTo>
                  <a:cubicBezTo>
                    <a:pt x="324" y="120"/>
                    <a:pt x="320" y="125"/>
                    <a:pt x="320" y="128"/>
                  </a:cubicBezTo>
                  <a:cubicBezTo>
                    <a:pt x="319" y="149"/>
                    <a:pt x="319" y="170"/>
                    <a:pt x="319" y="193"/>
                  </a:cubicBezTo>
                  <a:cubicBezTo>
                    <a:pt x="300" y="191"/>
                    <a:pt x="273" y="179"/>
                    <a:pt x="281" y="221"/>
                  </a:cubicBezTo>
                  <a:cubicBezTo>
                    <a:pt x="279" y="221"/>
                    <a:pt x="276" y="220"/>
                    <a:pt x="273" y="220"/>
                  </a:cubicBezTo>
                  <a:cubicBezTo>
                    <a:pt x="266" y="208"/>
                    <a:pt x="258" y="196"/>
                    <a:pt x="253" y="187"/>
                  </a:cubicBezTo>
                  <a:cubicBezTo>
                    <a:pt x="244" y="185"/>
                    <a:pt x="237" y="186"/>
                    <a:pt x="232" y="183"/>
                  </a:cubicBezTo>
                  <a:cubicBezTo>
                    <a:pt x="218" y="172"/>
                    <a:pt x="204" y="178"/>
                    <a:pt x="194" y="187"/>
                  </a:cubicBezTo>
                  <a:cubicBezTo>
                    <a:pt x="181" y="198"/>
                    <a:pt x="195" y="203"/>
                    <a:pt x="203" y="208"/>
                  </a:cubicBezTo>
                  <a:cubicBezTo>
                    <a:pt x="209" y="213"/>
                    <a:pt x="215" y="219"/>
                    <a:pt x="224" y="226"/>
                  </a:cubicBezTo>
                  <a:cubicBezTo>
                    <a:pt x="215" y="231"/>
                    <a:pt x="211" y="233"/>
                    <a:pt x="207" y="235"/>
                  </a:cubicBezTo>
                  <a:cubicBezTo>
                    <a:pt x="193" y="241"/>
                    <a:pt x="190" y="250"/>
                    <a:pt x="198" y="263"/>
                  </a:cubicBezTo>
                  <a:cubicBezTo>
                    <a:pt x="202" y="269"/>
                    <a:pt x="206" y="274"/>
                    <a:pt x="210" y="279"/>
                  </a:cubicBezTo>
                  <a:cubicBezTo>
                    <a:pt x="218" y="290"/>
                    <a:pt x="220" y="298"/>
                    <a:pt x="207" y="307"/>
                  </a:cubicBezTo>
                  <a:cubicBezTo>
                    <a:pt x="200" y="312"/>
                    <a:pt x="198" y="323"/>
                    <a:pt x="192" y="329"/>
                  </a:cubicBezTo>
                  <a:cubicBezTo>
                    <a:pt x="185" y="335"/>
                    <a:pt x="176" y="341"/>
                    <a:pt x="166" y="343"/>
                  </a:cubicBezTo>
                  <a:cubicBezTo>
                    <a:pt x="160" y="344"/>
                    <a:pt x="149" y="340"/>
                    <a:pt x="146" y="335"/>
                  </a:cubicBezTo>
                  <a:cubicBezTo>
                    <a:pt x="140" y="322"/>
                    <a:pt x="137" y="307"/>
                    <a:pt x="133" y="293"/>
                  </a:cubicBezTo>
                  <a:cubicBezTo>
                    <a:pt x="131" y="289"/>
                    <a:pt x="131" y="284"/>
                    <a:pt x="131" y="280"/>
                  </a:cubicBezTo>
                  <a:cubicBezTo>
                    <a:pt x="109" y="280"/>
                    <a:pt x="98" y="274"/>
                    <a:pt x="95" y="233"/>
                  </a:cubicBezTo>
                  <a:cubicBezTo>
                    <a:pt x="81" y="238"/>
                    <a:pt x="72" y="245"/>
                    <a:pt x="68" y="260"/>
                  </a:cubicBezTo>
                  <a:cubicBezTo>
                    <a:pt x="33" y="411"/>
                    <a:pt x="152" y="564"/>
                    <a:pt x="308" y="566"/>
                  </a:cubicBezTo>
                  <a:cubicBezTo>
                    <a:pt x="329" y="566"/>
                    <a:pt x="350" y="562"/>
                    <a:pt x="371" y="563"/>
                  </a:cubicBezTo>
                  <a:cubicBezTo>
                    <a:pt x="392" y="565"/>
                    <a:pt x="413" y="571"/>
                    <a:pt x="433" y="578"/>
                  </a:cubicBezTo>
                  <a:cubicBezTo>
                    <a:pt x="327" y="628"/>
                    <a:pt x="187" y="613"/>
                    <a:pt x="93" y="502"/>
                  </a:cubicBezTo>
                  <a:cubicBezTo>
                    <a:pt x="1" y="394"/>
                    <a:pt x="0" y="233"/>
                    <a:pt x="91" y="125"/>
                  </a:cubicBezTo>
                  <a:cubicBezTo>
                    <a:pt x="190" y="10"/>
                    <a:pt x="340" y="0"/>
                    <a:pt x="437" y="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FDC419-376C-4195-82EC-84E479CC1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307" y="2711162"/>
              <a:ext cx="392113" cy="677863"/>
            </a:xfrm>
            <a:custGeom>
              <a:avLst/>
              <a:gdLst>
                <a:gd name="T0" fmla="*/ 41 w 78"/>
                <a:gd name="T1" fmla="*/ 0 h 135"/>
                <a:gd name="T2" fmla="*/ 58 w 78"/>
                <a:gd name="T3" fmla="*/ 33 h 135"/>
                <a:gd name="T4" fmla="*/ 66 w 78"/>
                <a:gd name="T5" fmla="*/ 51 h 135"/>
                <a:gd name="T6" fmla="*/ 69 w 78"/>
                <a:gd name="T7" fmla="*/ 70 h 135"/>
                <a:gd name="T8" fmla="*/ 78 w 78"/>
                <a:gd name="T9" fmla="*/ 109 h 135"/>
                <a:gd name="T10" fmla="*/ 32 w 78"/>
                <a:gd name="T11" fmla="*/ 113 h 135"/>
                <a:gd name="T12" fmla="*/ 13 w 78"/>
                <a:gd name="T13" fmla="*/ 111 h 135"/>
                <a:gd name="T14" fmla="*/ 1 w 78"/>
                <a:gd name="T15" fmla="*/ 106 h 135"/>
                <a:gd name="T16" fmla="*/ 3 w 78"/>
                <a:gd name="T17" fmla="*/ 92 h 135"/>
                <a:gd name="T18" fmla="*/ 41 w 78"/>
                <a:gd name="T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35">
                  <a:moveTo>
                    <a:pt x="41" y="0"/>
                  </a:moveTo>
                  <a:cubicBezTo>
                    <a:pt x="48" y="13"/>
                    <a:pt x="53" y="23"/>
                    <a:pt x="58" y="33"/>
                  </a:cubicBezTo>
                  <a:cubicBezTo>
                    <a:pt x="61" y="39"/>
                    <a:pt x="65" y="45"/>
                    <a:pt x="66" y="51"/>
                  </a:cubicBezTo>
                  <a:cubicBezTo>
                    <a:pt x="68" y="57"/>
                    <a:pt x="72" y="66"/>
                    <a:pt x="69" y="70"/>
                  </a:cubicBezTo>
                  <a:cubicBezTo>
                    <a:pt x="59" y="85"/>
                    <a:pt x="62" y="96"/>
                    <a:pt x="78" y="109"/>
                  </a:cubicBezTo>
                  <a:cubicBezTo>
                    <a:pt x="61" y="115"/>
                    <a:pt x="50" y="135"/>
                    <a:pt x="32" y="113"/>
                  </a:cubicBezTo>
                  <a:cubicBezTo>
                    <a:pt x="29" y="110"/>
                    <a:pt x="19" y="112"/>
                    <a:pt x="13" y="111"/>
                  </a:cubicBezTo>
                  <a:cubicBezTo>
                    <a:pt x="9" y="110"/>
                    <a:pt x="2" y="109"/>
                    <a:pt x="1" y="106"/>
                  </a:cubicBezTo>
                  <a:cubicBezTo>
                    <a:pt x="0" y="102"/>
                    <a:pt x="0" y="95"/>
                    <a:pt x="3" y="92"/>
                  </a:cubicBezTo>
                  <a:cubicBezTo>
                    <a:pt x="26" y="67"/>
                    <a:pt x="28" y="35"/>
                    <a:pt x="4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35AE62F-E57B-477B-9784-41F7B525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945" y="3398550"/>
              <a:ext cx="196850" cy="292100"/>
            </a:xfrm>
            <a:custGeom>
              <a:avLst/>
              <a:gdLst>
                <a:gd name="T0" fmla="*/ 15 w 39"/>
                <a:gd name="T1" fmla="*/ 54 h 58"/>
                <a:gd name="T2" fmla="*/ 5 w 39"/>
                <a:gd name="T3" fmla="*/ 29 h 58"/>
                <a:gd name="T4" fmla="*/ 3 w 39"/>
                <a:gd name="T5" fmla="*/ 8 h 58"/>
                <a:gd name="T6" fmla="*/ 27 w 39"/>
                <a:gd name="T7" fmla="*/ 3 h 58"/>
                <a:gd name="T8" fmla="*/ 38 w 39"/>
                <a:gd name="T9" fmla="*/ 23 h 58"/>
                <a:gd name="T10" fmla="*/ 23 w 39"/>
                <a:gd name="T11" fmla="*/ 58 h 58"/>
                <a:gd name="T12" fmla="*/ 15 w 39"/>
                <a:gd name="T13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8">
                  <a:moveTo>
                    <a:pt x="15" y="54"/>
                  </a:moveTo>
                  <a:cubicBezTo>
                    <a:pt x="12" y="46"/>
                    <a:pt x="8" y="38"/>
                    <a:pt x="5" y="29"/>
                  </a:cubicBezTo>
                  <a:cubicBezTo>
                    <a:pt x="3" y="22"/>
                    <a:pt x="0" y="11"/>
                    <a:pt x="3" y="8"/>
                  </a:cubicBezTo>
                  <a:cubicBezTo>
                    <a:pt x="9" y="3"/>
                    <a:pt x="21" y="0"/>
                    <a:pt x="27" y="3"/>
                  </a:cubicBezTo>
                  <a:cubicBezTo>
                    <a:pt x="33" y="5"/>
                    <a:pt x="39" y="17"/>
                    <a:pt x="38" y="23"/>
                  </a:cubicBezTo>
                  <a:cubicBezTo>
                    <a:pt x="36" y="35"/>
                    <a:pt x="28" y="46"/>
                    <a:pt x="23" y="58"/>
                  </a:cubicBezTo>
                  <a:cubicBezTo>
                    <a:pt x="20" y="57"/>
                    <a:pt x="18" y="55"/>
                    <a:pt x="15" y="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7964773-A4B7-4EB3-9E93-62F6F472AE60}"/>
              </a:ext>
            </a:extLst>
          </p:cNvPr>
          <p:cNvSpPr/>
          <p:nvPr/>
        </p:nvSpPr>
        <p:spPr>
          <a:xfrm>
            <a:off x="9674546" y="382194"/>
            <a:ext cx="2193925" cy="617898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386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grpSp>
        <p:nvGrpSpPr>
          <p:cNvPr id="3" name="그룹 55">
            <a:extLst>
              <a:ext uri="{FF2B5EF4-FFF2-40B4-BE49-F238E27FC236}">
                <a16:creationId xmlns:a16="http://schemas.microsoft.com/office/drawing/2014/main" id="{6A980F29-CBE4-4CC6-B8EF-0701A72A6BD7}"/>
              </a:ext>
            </a:extLst>
          </p:cNvPr>
          <p:cNvGrpSpPr/>
          <p:nvPr/>
        </p:nvGrpSpPr>
        <p:grpSpPr>
          <a:xfrm>
            <a:off x="5410155" y="1799828"/>
            <a:ext cx="1350651" cy="1350650"/>
            <a:chOff x="5410154" y="1792609"/>
            <a:chExt cx="1350651" cy="135065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F12270D-0A81-4805-A046-4BB0238C0811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1DC60EA-2190-4B86-BEE4-D650E98451F1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47">
            <a:extLst>
              <a:ext uri="{FF2B5EF4-FFF2-40B4-BE49-F238E27FC236}">
                <a16:creationId xmlns:a16="http://schemas.microsoft.com/office/drawing/2014/main" id="{5B031300-FA68-469F-9232-F8111955158A}"/>
              </a:ext>
            </a:extLst>
          </p:cNvPr>
          <p:cNvGrpSpPr/>
          <p:nvPr/>
        </p:nvGrpSpPr>
        <p:grpSpPr>
          <a:xfrm>
            <a:off x="5410155" y="3235403"/>
            <a:ext cx="1350651" cy="1350651"/>
            <a:chOff x="5410154" y="3235402"/>
            <a:chExt cx="1350651" cy="135065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6B3A940-8AA5-47A4-83A6-EF8CB3398071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563745A-34BC-40DC-A26F-DFB2CD7AF30F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6">
            <a:extLst>
              <a:ext uri="{FF2B5EF4-FFF2-40B4-BE49-F238E27FC236}">
                <a16:creationId xmlns:a16="http://schemas.microsoft.com/office/drawing/2014/main" id="{6EF75D01-CCBD-4E8C-92C8-B285A960F425}"/>
              </a:ext>
            </a:extLst>
          </p:cNvPr>
          <p:cNvGrpSpPr/>
          <p:nvPr/>
        </p:nvGrpSpPr>
        <p:grpSpPr>
          <a:xfrm>
            <a:off x="5403800" y="4699250"/>
            <a:ext cx="1350651" cy="1350652"/>
            <a:chOff x="5403799" y="4678196"/>
            <a:chExt cx="1350651" cy="135065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4294DC9-CAB2-4F5A-8C1F-24E82737FF15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C06D59DC-444C-41CA-BBAA-49ECF7728EF7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4EF7D6C-6BCF-41F5-A55E-2209F181FD97}"/>
              </a:ext>
            </a:extLst>
          </p:cNvPr>
          <p:cNvSpPr txBox="1"/>
          <p:nvPr/>
        </p:nvSpPr>
        <p:spPr>
          <a:xfrm>
            <a:off x="6348982" y="152482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71E58-72DB-46F5-A9C0-488C5017E850}"/>
              </a:ext>
            </a:extLst>
          </p:cNvPr>
          <p:cNvSpPr txBox="1"/>
          <p:nvPr/>
        </p:nvSpPr>
        <p:spPr>
          <a:xfrm>
            <a:off x="5325432" y="221014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25EC5-FD33-4805-BA17-E2AE74D449CD}"/>
              </a:ext>
            </a:extLst>
          </p:cNvPr>
          <p:cNvSpPr txBox="1"/>
          <p:nvPr/>
        </p:nvSpPr>
        <p:spPr>
          <a:xfrm>
            <a:off x="6237153" y="297390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A369B-5E89-4369-AE80-CD8C39725044}"/>
              </a:ext>
            </a:extLst>
          </p:cNvPr>
          <p:cNvSpPr txBox="1"/>
          <p:nvPr/>
        </p:nvSpPr>
        <p:spPr>
          <a:xfrm>
            <a:off x="5330893" y="3670604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FFC8C-E4BE-44D1-B1C4-76463471CA96}"/>
              </a:ext>
            </a:extLst>
          </p:cNvPr>
          <p:cNvSpPr txBox="1"/>
          <p:nvPr/>
        </p:nvSpPr>
        <p:spPr>
          <a:xfrm>
            <a:off x="6246475" y="440014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6819-65D1-4D04-B8DE-FC50E1CE950A}"/>
              </a:ext>
            </a:extLst>
          </p:cNvPr>
          <p:cNvSpPr txBox="1"/>
          <p:nvPr/>
        </p:nvSpPr>
        <p:spPr>
          <a:xfrm>
            <a:off x="5310161" y="509518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2A9D2-26B3-4558-9C40-DDC1526ABDB8}"/>
              </a:ext>
            </a:extLst>
          </p:cNvPr>
          <p:cNvGrpSpPr/>
          <p:nvPr/>
        </p:nvGrpSpPr>
        <p:grpSpPr>
          <a:xfrm>
            <a:off x="1400806" y="4846427"/>
            <a:ext cx="3703800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75014-49B8-4C21-BCD5-075AEE309B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2423E4-46E8-4EC6-8149-2397AA44B5B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2105C4-9B27-4775-9E18-B47D60FEC29E}"/>
              </a:ext>
            </a:extLst>
          </p:cNvPr>
          <p:cNvGrpSpPr/>
          <p:nvPr/>
        </p:nvGrpSpPr>
        <p:grpSpPr>
          <a:xfrm>
            <a:off x="1400806" y="3376393"/>
            <a:ext cx="3703800" cy="923330"/>
            <a:chOff x="3017859" y="4283314"/>
            <a:chExt cx="189084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FF1F66-A5B0-423A-B666-CE273EB472B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33D727-7D52-4B49-AC85-7649CE3BB69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7C5752-1D3E-45E9-93A2-BBD19E04BAC0}"/>
              </a:ext>
            </a:extLst>
          </p:cNvPr>
          <p:cNvGrpSpPr/>
          <p:nvPr/>
        </p:nvGrpSpPr>
        <p:grpSpPr>
          <a:xfrm>
            <a:off x="1400806" y="1906359"/>
            <a:ext cx="3703800" cy="923330"/>
            <a:chOff x="3017859" y="4283314"/>
            <a:chExt cx="189084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C83576-5A2A-475C-8A58-926A32604C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4E345B-8FD2-4F2F-B16B-39EC4A0955D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9C11DD-E319-4AB8-ABE2-1BBF19562951}"/>
              </a:ext>
            </a:extLst>
          </p:cNvPr>
          <p:cNvGrpSpPr/>
          <p:nvPr/>
        </p:nvGrpSpPr>
        <p:grpSpPr>
          <a:xfrm>
            <a:off x="7040652" y="1906359"/>
            <a:ext cx="3729739" cy="923330"/>
            <a:chOff x="3017859" y="4283314"/>
            <a:chExt cx="189084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7BDFD-410A-42B4-94E8-F08DF2AB14A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BBBEB3-6AD9-4ED4-9E7A-2F20CBD7D0C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DFF7A9-4499-44F6-8157-9C5AEBF9D3D8}"/>
              </a:ext>
            </a:extLst>
          </p:cNvPr>
          <p:cNvGrpSpPr/>
          <p:nvPr/>
        </p:nvGrpSpPr>
        <p:grpSpPr>
          <a:xfrm>
            <a:off x="7040652" y="3376393"/>
            <a:ext cx="372973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F60379-1684-4DA7-97AA-043273DC351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شطراحی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2C3FA0-856D-4C53-A7AC-D96A94EB25F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7775B7-1492-44B7-AD3E-582B36B8FB71}"/>
              </a:ext>
            </a:extLst>
          </p:cNvPr>
          <p:cNvGrpSpPr/>
          <p:nvPr/>
        </p:nvGrpSpPr>
        <p:grpSpPr>
          <a:xfrm>
            <a:off x="7040652" y="4846427"/>
            <a:ext cx="372973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9AF40B-6FE2-4FA8-B7B8-DAEF6FB5D56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7B93A7-429F-4606-B54B-FA9F87B8C0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32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7335ED16-5EE0-4F99-AA4B-F8C067CF68DA}"/>
              </a:ext>
            </a:extLst>
          </p:cNvPr>
          <p:cNvSpPr/>
          <p:nvPr/>
        </p:nvSpPr>
        <p:spPr>
          <a:xfrm>
            <a:off x="323529" y="2342147"/>
            <a:ext cx="11573197" cy="421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9E49-1C99-466A-BE05-3D386F655A32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fa-IR" altLang="ko-KR" sz="4800" b="1" dirty="0">
                <a:solidFill>
                  <a:schemeClr val="bg1"/>
                </a:solidFill>
              </a:rPr>
              <a:t>بالا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5B205B-AED0-42C1-9152-0763A2F618CC}"/>
              </a:ext>
            </a:extLst>
          </p:cNvPr>
          <p:cNvSpPr/>
          <p:nvPr/>
        </p:nvSpPr>
        <p:spPr>
          <a:xfrm>
            <a:off x="917786" y="5067470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Up Arrow 6">
            <a:extLst>
              <a:ext uri="{FF2B5EF4-FFF2-40B4-BE49-F238E27FC236}">
                <a16:creationId xmlns:a16="http://schemas.microsoft.com/office/drawing/2014/main" id="{8715A5FC-57E5-4F05-8C61-8BDE3FB17606}"/>
              </a:ext>
            </a:extLst>
          </p:cNvPr>
          <p:cNvSpPr/>
          <p:nvPr/>
        </p:nvSpPr>
        <p:spPr>
          <a:xfrm>
            <a:off x="1058361" y="5187387"/>
            <a:ext cx="510850" cy="55216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3114719" y="5033879"/>
            <a:ext cx="729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</a:rPr>
              <a:t>ارائه پاورپوینت مدرنی را دریافت کنید که به زیبایی طراحی شده است. من امیدوارم و معتقدم که این الگو زمان، پول و اعتبار شما را به ارمغان خواهد آورد. تغییر رنگ، عکس و متن آسان است. شما به سادگی می توانید مخاطبان خود را تحت تاثیر قرار دهید.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AF07-98FC-489F-8D80-526037146F12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fa-IR" altLang="ko-KR" sz="4800" b="1" dirty="0">
                <a:solidFill>
                  <a:schemeClr val="bg1"/>
                </a:solidFill>
              </a:rPr>
              <a:t>پایین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2B5A17-DEC2-4246-ACE9-B45B8D600CCC}"/>
              </a:ext>
            </a:extLst>
          </p:cNvPr>
          <p:cNvSpPr/>
          <p:nvPr/>
        </p:nvSpPr>
        <p:spPr>
          <a:xfrm rot="10800000">
            <a:off x="10482214" y="5713892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4" name="Up Arrow 17">
            <a:extLst>
              <a:ext uri="{FF2B5EF4-FFF2-40B4-BE49-F238E27FC236}">
                <a16:creationId xmlns:a16="http://schemas.microsoft.com/office/drawing/2014/main" id="{8BB7FAB2-A4EC-4EFC-B479-0B0212405597}"/>
              </a:ext>
            </a:extLst>
          </p:cNvPr>
          <p:cNvSpPr/>
          <p:nvPr/>
        </p:nvSpPr>
        <p:spPr>
          <a:xfrm rot="10800000">
            <a:off x="10622788" y="5866706"/>
            <a:ext cx="510850" cy="552167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784474" y="5866706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</a:rPr>
              <a:t>ارائه پاورپوینت مدرنی را دریافت کنید که به زیبایی طراحی شده است. من امیدوارم و معتقدم که این الگو زمان، پول و اعتبار شما را به ارمغان خواهد آورد. تغییر رنگ، عکس و متن آسان است. شما به سادگی می توانید مخاطبان خود را تحت تاثیر قرار دهید.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36B2700D-289F-4B5B-A735-CD42972D8C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02B8E4F-B397-4738-B387-D919A06FF7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C4F0F3AE-D59E-4F55-88CD-874C9D63A5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04780A0-79EF-4E42-8525-EAF61150B6F8}"/>
              </a:ext>
            </a:extLst>
          </p:cNvPr>
          <p:cNvCxnSpPr/>
          <p:nvPr/>
        </p:nvCxnSpPr>
        <p:spPr>
          <a:xfrm>
            <a:off x="3328736" y="1063756"/>
            <a:ext cx="5534527" cy="0"/>
          </a:xfrm>
          <a:prstGeom prst="line">
            <a:avLst/>
          </a:prstGeom>
          <a:ln w="38100">
            <a:solidFill>
              <a:srgbClr val="37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8624D2C9-51F9-404B-B389-9EE7B3266F3C}"/>
              </a:ext>
            </a:extLst>
          </p:cNvPr>
          <p:cNvSpPr/>
          <p:nvPr/>
        </p:nvSpPr>
        <p:spPr>
          <a:xfrm>
            <a:off x="7495866" y="4291032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A2393C-78A2-4B5F-8572-534192C843E4}"/>
              </a:ext>
            </a:extLst>
          </p:cNvPr>
          <p:cNvSpPr/>
          <p:nvPr/>
        </p:nvSpPr>
        <p:spPr>
          <a:xfrm>
            <a:off x="7495866" y="4824325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6AA6CE-0D52-4BC0-B076-8A8BEB37449D}"/>
              </a:ext>
            </a:extLst>
          </p:cNvPr>
          <p:cNvSpPr/>
          <p:nvPr/>
        </p:nvSpPr>
        <p:spPr>
          <a:xfrm>
            <a:off x="7495866" y="5357618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9301ED-01DC-4369-B20E-84F74DC258E7}"/>
              </a:ext>
            </a:extLst>
          </p:cNvPr>
          <p:cNvSpPr/>
          <p:nvPr/>
        </p:nvSpPr>
        <p:spPr>
          <a:xfrm>
            <a:off x="7495866" y="5890912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4F6396-F9D3-439C-8FCE-6BCEE37E11D6}"/>
              </a:ext>
            </a:extLst>
          </p:cNvPr>
          <p:cNvSpPr txBox="1"/>
          <p:nvPr/>
        </p:nvSpPr>
        <p:spPr>
          <a:xfrm>
            <a:off x="8019012" y="4228306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D5D6BC-EACB-4C1C-BC1D-5EEC2EEABE5B}"/>
              </a:ext>
            </a:extLst>
          </p:cNvPr>
          <p:cNvSpPr txBox="1"/>
          <p:nvPr/>
        </p:nvSpPr>
        <p:spPr>
          <a:xfrm>
            <a:off x="8019012" y="4761598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93B069-FA50-419E-A72A-E1EF135E440C}"/>
              </a:ext>
            </a:extLst>
          </p:cNvPr>
          <p:cNvSpPr txBox="1"/>
          <p:nvPr/>
        </p:nvSpPr>
        <p:spPr>
          <a:xfrm>
            <a:off x="8019012" y="5294892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EF3BBC-9F3D-4E24-BC10-9B476D35E380}"/>
              </a:ext>
            </a:extLst>
          </p:cNvPr>
          <p:cNvSpPr txBox="1"/>
          <p:nvPr/>
        </p:nvSpPr>
        <p:spPr>
          <a:xfrm>
            <a:off x="8019012" y="5828186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9CE8A2-E638-413A-B0C0-AE6B5F75EA85}"/>
              </a:ext>
            </a:extLst>
          </p:cNvPr>
          <p:cNvSpPr txBox="1"/>
          <p:nvPr/>
        </p:nvSpPr>
        <p:spPr>
          <a:xfrm>
            <a:off x="1053395" y="1103950"/>
            <a:ext cx="172967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bg1"/>
                </a:solidFill>
              </a:rPr>
              <a:t>مطالب اینجاست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85BDC9-994A-4BD4-BE23-4BD9F7AC4002}"/>
              </a:ext>
            </a:extLst>
          </p:cNvPr>
          <p:cNvSpPr txBox="1"/>
          <p:nvPr/>
        </p:nvSpPr>
        <p:spPr>
          <a:xfrm>
            <a:off x="1053398" y="1395612"/>
            <a:ext cx="594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B62C44-6559-432A-AB1A-F35EEC04FCC2}"/>
              </a:ext>
            </a:extLst>
          </p:cNvPr>
          <p:cNvSpPr txBox="1"/>
          <p:nvPr/>
        </p:nvSpPr>
        <p:spPr>
          <a:xfrm>
            <a:off x="1053396" y="1911372"/>
            <a:ext cx="172968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bg1"/>
                </a:solidFill>
              </a:rPr>
              <a:t>مطالب اینجاست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1DA7F-2ADC-441D-9A1E-5B618F5F8DB9}"/>
              </a:ext>
            </a:extLst>
          </p:cNvPr>
          <p:cNvSpPr txBox="1"/>
          <p:nvPr/>
        </p:nvSpPr>
        <p:spPr>
          <a:xfrm>
            <a:off x="1053399" y="2203034"/>
            <a:ext cx="487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9FC1D9-8BF0-401A-BB62-CDDA497AC3D2}"/>
              </a:ext>
            </a:extLst>
          </p:cNvPr>
          <p:cNvSpPr txBox="1"/>
          <p:nvPr/>
        </p:nvSpPr>
        <p:spPr>
          <a:xfrm>
            <a:off x="7670383" y="465545"/>
            <a:ext cx="39175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اسلاید</a:t>
            </a:r>
          </a:p>
          <a:p>
            <a:pPr algn="r"/>
            <a:r>
              <a:rPr lang="fa-IR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عالی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07FC62-EBA7-41B4-ADB2-DAE57A661D3B}"/>
              </a:ext>
            </a:extLst>
          </p:cNvPr>
          <p:cNvSpPr txBox="1"/>
          <p:nvPr/>
        </p:nvSpPr>
        <p:spPr>
          <a:xfrm>
            <a:off x="7946040" y="1992305"/>
            <a:ext cx="36418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000" dirty="0">
                <a:solidFill>
                  <a:schemeClr val="accent2"/>
                </a:solidFill>
                <a:cs typeface="Arial" pitchFamily="34" charset="0"/>
              </a:rPr>
              <a:t>قالب پاورپوینت مدیریت مالی</a:t>
            </a:r>
          </a:p>
          <a:p>
            <a:pPr algn="r"/>
            <a:r>
              <a:rPr lang="fa-IR" altLang="ko-KR" sz="2000" dirty="0">
                <a:solidFill>
                  <a:schemeClr val="accent2"/>
                </a:solidFill>
                <a:cs typeface="Arial" pitchFamily="34" charset="0"/>
              </a:rPr>
              <a:t> شخصی قابل ویرایش می باشد.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34563A7-56B8-498C-9C9C-C2B346C538DF}"/>
              </a:ext>
            </a:extLst>
          </p:cNvPr>
          <p:cNvGrpSpPr/>
          <p:nvPr/>
        </p:nvGrpSpPr>
        <p:grpSpPr>
          <a:xfrm>
            <a:off x="7377430" y="2106832"/>
            <a:ext cx="2132208" cy="1892363"/>
            <a:chOff x="5975350" y="1497013"/>
            <a:chExt cx="2822576" cy="250507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A026C34-0D65-439A-90A9-C7361968B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2088" y="2517775"/>
              <a:ext cx="1727200" cy="1484312"/>
            </a:xfrm>
            <a:custGeom>
              <a:avLst/>
              <a:gdLst>
                <a:gd name="T0" fmla="*/ 227 w 457"/>
                <a:gd name="T1" fmla="*/ 391 h 393"/>
                <a:gd name="T2" fmla="*/ 133 w 457"/>
                <a:gd name="T3" fmla="*/ 391 h 393"/>
                <a:gd name="T4" fmla="*/ 4 w 457"/>
                <a:gd name="T5" fmla="*/ 262 h 393"/>
                <a:gd name="T6" fmla="*/ 15 w 457"/>
                <a:gd name="T7" fmla="*/ 170 h 393"/>
                <a:gd name="T8" fmla="*/ 63 w 457"/>
                <a:gd name="T9" fmla="*/ 73 h 393"/>
                <a:gd name="T10" fmla="*/ 128 w 457"/>
                <a:gd name="T11" fmla="*/ 2 h 393"/>
                <a:gd name="T12" fmla="*/ 141 w 457"/>
                <a:gd name="T13" fmla="*/ 2 h 393"/>
                <a:gd name="T14" fmla="*/ 307 w 457"/>
                <a:gd name="T15" fmla="*/ 3 h 393"/>
                <a:gd name="T16" fmla="*/ 342 w 457"/>
                <a:gd name="T17" fmla="*/ 22 h 393"/>
                <a:gd name="T18" fmla="*/ 415 w 457"/>
                <a:gd name="T19" fmla="*/ 119 h 393"/>
                <a:gd name="T20" fmla="*/ 436 w 457"/>
                <a:gd name="T21" fmla="*/ 312 h 393"/>
                <a:gd name="T22" fmla="*/ 394 w 457"/>
                <a:gd name="T23" fmla="*/ 366 h 393"/>
                <a:gd name="T24" fmla="*/ 320 w 457"/>
                <a:gd name="T25" fmla="*/ 391 h 393"/>
                <a:gd name="T26" fmla="*/ 227 w 457"/>
                <a:gd name="T27" fmla="*/ 391 h 393"/>
                <a:gd name="T28" fmla="*/ 227 w 457"/>
                <a:gd name="T29" fmla="*/ 391 h 393"/>
                <a:gd name="T30" fmla="*/ 234 w 457"/>
                <a:gd name="T31" fmla="*/ 320 h 393"/>
                <a:gd name="T32" fmla="*/ 232 w 457"/>
                <a:gd name="T33" fmla="*/ 315 h 393"/>
                <a:gd name="T34" fmla="*/ 252 w 457"/>
                <a:gd name="T35" fmla="*/ 294 h 393"/>
                <a:gd name="T36" fmla="*/ 300 w 457"/>
                <a:gd name="T37" fmla="*/ 263 h 393"/>
                <a:gd name="T38" fmla="*/ 286 w 457"/>
                <a:gd name="T39" fmla="*/ 197 h 393"/>
                <a:gd name="T40" fmla="*/ 227 w 457"/>
                <a:gd name="T41" fmla="*/ 168 h 393"/>
                <a:gd name="T42" fmla="*/ 220 w 457"/>
                <a:gd name="T43" fmla="*/ 152 h 393"/>
                <a:gd name="T44" fmla="*/ 232 w 457"/>
                <a:gd name="T45" fmla="*/ 142 h 393"/>
                <a:gd name="T46" fmla="*/ 270 w 457"/>
                <a:gd name="T47" fmla="*/ 158 h 393"/>
                <a:gd name="T48" fmla="*/ 301 w 457"/>
                <a:gd name="T49" fmla="*/ 164 h 393"/>
                <a:gd name="T50" fmla="*/ 297 w 457"/>
                <a:gd name="T51" fmla="*/ 130 h 393"/>
                <a:gd name="T52" fmla="*/ 264 w 457"/>
                <a:gd name="T53" fmla="*/ 113 h 393"/>
                <a:gd name="T54" fmla="*/ 237 w 457"/>
                <a:gd name="T55" fmla="*/ 85 h 393"/>
                <a:gd name="T56" fmla="*/ 210 w 457"/>
                <a:gd name="T57" fmla="*/ 85 h 393"/>
                <a:gd name="T58" fmla="*/ 214 w 457"/>
                <a:gd name="T59" fmla="*/ 91 h 393"/>
                <a:gd name="T60" fmla="*/ 194 w 457"/>
                <a:gd name="T61" fmla="*/ 111 h 393"/>
                <a:gd name="T62" fmla="*/ 161 w 457"/>
                <a:gd name="T63" fmla="*/ 132 h 393"/>
                <a:gd name="T64" fmla="*/ 149 w 457"/>
                <a:gd name="T65" fmla="*/ 170 h 393"/>
                <a:gd name="T66" fmla="*/ 202 w 457"/>
                <a:gd name="T67" fmla="*/ 225 h 393"/>
                <a:gd name="T68" fmla="*/ 227 w 457"/>
                <a:gd name="T69" fmla="*/ 235 h 393"/>
                <a:gd name="T70" fmla="*/ 238 w 457"/>
                <a:gd name="T71" fmla="*/ 251 h 393"/>
                <a:gd name="T72" fmla="*/ 223 w 457"/>
                <a:gd name="T73" fmla="*/ 263 h 393"/>
                <a:gd name="T74" fmla="*/ 169 w 457"/>
                <a:gd name="T75" fmla="*/ 235 h 393"/>
                <a:gd name="T76" fmla="*/ 150 w 457"/>
                <a:gd name="T77" fmla="*/ 225 h 393"/>
                <a:gd name="T78" fmla="*/ 141 w 457"/>
                <a:gd name="T79" fmla="*/ 242 h 393"/>
                <a:gd name="T80" fmla="*/ 149 w 457"/>
                <a:gd name="T81" fmla="*/ 265 h 393"/>
                <a:gd name="T82" fmla="*/ 208 w 457"/>
                <a:gd name="T83" fmla="*/ 305 h 393"/>
                <a:gd name="T84" fmla="*/ 234 w 457"/>
                <a:gd name="T85" fmla="*/ 3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7" h="393">
                  <a:moveTo>
                    <a:pt x="227" y="391"/>
                  </a:moveTo>
                  <a:cubicBezTo>
                    <a:pt x="195" y="391"/>
                    <a:pt x="164" y="391"/>
                    <a:pt x="133" y="391"/>
                  </a:cubicBezTo>
                  <a:cubicBezTo>
                    <a:pt x="66" y="392"/>
                    <a:pt x="0" y="334"/>
                    <a:pt x="4" y="262"/>
                  </a:cubicBezTo>
                  <a:cubicBezTo>
                    <a:pt x="6" y="231"/>
                    <a:pt x="6" y="199"/>
                    <a:pt x="15" y="170"/>
                  </a:cubicBezTo>
                  <a:cubicBezTo>
                    <a:pt x="26" y="136"/>
                    <a:pt x="43" y="103"/>
                    <a:pt x="63" y="73"/>
                  </a:cubicBezTo>
                  <a:cubicBezTo>
                    <a:pt x="81" y="47"/>
                    <a:pt x="106" y="25"/>
                    <a:pt x="128" y="2"/>
                  </a:cubicBezTo>
                  <a:cubicBezTo>
                    <a:pt x="130" y="0"/>
                    <a:pt x="137" y="1"/>
                    <a:pt x="141" y="2"/>
                  </a:cubicBezTo>
                  <a:cubicBezTo>
                    <a:pt x="196" y="22"/>
                    <a:pt x="251" y="25"/>
                    <a:pt x="307" y="3"/>
                  </a:cubicBezTo>
                  <a:cubicBezTo>
                    <a:pt x="315" y="0"/>
                    <a:pt x="331" y="14"/>
                    <a:pt x="342" y="22"/>
                  </a:cubicBezTo>
                  <a:cubicBezTo>
                    <a:pt x="376" y="48"/>
                    <a:pt x="397" y="84"/>
                    <a:pt x="415" y="119"/>
                  </a:cubicBezTo>
                  <a:cubicBezTo>
                    <a:pt x="446" y="180"/>
                    <a:pt x="457" y="246"/>
                    <a:pt x="436" y="312"/>
                  </a:cubicBezTo>
                  <a:cubicBezTo>
                    <a:pt x="430" y="333"/>
                    <a:pt x="412" y="354"/>
                    <a:pt x="394" y="366"/>
                  </a:cubicBezTo>
                  <a:cubicBezTo>
                    <a:pt x="373" y="381"/>
                    <a:pt x="349" y="393"/>
                    <a:pt x="320" y="391"/>
                  </a:cubicBezTo>
                  <a:cubicBezTo>
                    <a:pt x="289" y="390"/>
                    <a:pt x="258" y="391"/>
                    <a:pt x="227" y="391"/>
                  </a:cubicBezTo>
                  <a:cubicBezTo>
                    <a:pt x="227" y="391"/>
                    <a:pt x="227" y="391"/>
                    <a:pt x="227" y="391"/>
                  </a:cubicBezTo>
                  <a:close/>
                  <a:moveTo>
                    <a:pt x="234" y="320"/>
                  </a:moveTo>
                  <a:cubicBezTo>
                    <a:pt x="233" y="318"/>
                    <a:pt x="233" y="317"/>
                    <a:pt x="232" y="315"/>
                  </a:cubicBezTo>
                  <a:cubicBezTo>
                    <a:pt x="239" y="308"/>
                    <a:pt x="244" y="300"/>
                    <a:pt x="252" y="294"/>
                  </a:cubicBezTo>
                  <a:cubicBezTo>
                    <a:pt x="267" y="283"/>
                    <a:pt x="286" y="276"/>
                    <a:pt x="300" y="263"/>
                  </a:cubicBezTo>
                  <a:cubicBezTo>
                    <a:pt x="319" y="244"/>
                    <a:pt x="310" y="208"/>
                    <a:pt x="286" y="197"/>
                  </a:cubicBezTo>
                  <a:cubicBezTo>
                    <a:pt x="266" y="188"/>
                    <a:pt x="246" y="178"/>
                    <a:pt x="227" y="168"/>
                  </a:cubicBezTo>
                  <a:cubicBezTo>
                    <a:pt x="223" y="165"/>
                    <a:pt x="219" y="157"/>
                    <a:pt x="220" y="152"/>
                  </a:cubicBezTo>
                  <a:cubicBezTo>
                    <a:pt x="220" y="148"/>
                    <a:pt x="229" y="141"/>
                    <a:pt x="232" y="142"/>
                  </a:cubicBezTo>
                  <a:cubicBezTo>
                    <a:pt x="245" y="146"/>
                    <a:pt x="258" y="151"/>
                    <a:pt x="270" y="158"/>
                  </a:cubicBezTo>
                  <a:cubicBezTo>
                    <a:pt x="280" y="164"/>
                    <a:pt x="292" y="175"/>
                    <a:pt x="301" y="164"/>
                  </a:cubicBezTo>
                  <a:cubicBezTo>
                    <a:pt x="306" y="157"/>
                    <a:pt x="304" y="138"/>
                    <a:pt x="297" y="130"/>
                  </a:cubicBezTo>
                  <a:cubicBezTo>
                    <a:pt x="291" y="121"/>
                    <a:pt x="276" y="116"/>
                    <a:pt x="264" y="113"/>
                  </a:cubicBezTo>
                  <a:cubicBezTo>
                    <a:pt x="247" y="110"/>
                    <a:pt x="233" y="108"/>
                    <a:pt x="237" y="85"/>
                  </a:cubicBezTo>
                  <a:cubicBezTo>
                    <a:pt x="227" y="85"/>
                    <a:pt x="219" y="85"/>
                    <a:pt x="210" y="85"/>
                  </a:cubicBezTo>
                  <a:cubicBezTo>
                    <a:pt x="212" y="87"/>
                    <a:pt x="213" y="89"/>
                    <a:pt x="214" y="91"/>
                  </a:cubicBezTo>
                  <a:cubicBezTo>
                    <a:pt x="208" y="97"/>
                    <a:pt x="202" y="105"/>
                    <a:pt x="194" y="111"/>
                  </a:cubicBezTo>
                  <a:cubicBezTo>
                    <a:pt x="184" y="119"/>
                    <a:pt x="169" y="123"/>
                    <a:pt x="161" y="132"/>
                  </a:cubicBezTo>
                  <a:cubicBezTo>
                    <a:pt x="154" y="143"/>
                    <a:pt x="147" y="158"/>
                    <a:pt x="149" y="170"/>
                  </a:cubicBezTo>
                  <a:cubicBezTo>
                    <a:pt x="154" y="199"/>
                    <a:pt x="173" y="218"/>
                    <a:pt x="202" y="225"/>
                  </a:cubicBezTo>
                  <a:cubicBezTo>
                    <a:pt x="211" y="227"/>
                    <a:pt x="220" y="230"/>
                    <a:pt x="227" y="235"/>
                  </a:cubicBezTo>
                  <a:cubicBezTo>
                    <a:pt x="232" y="239"/>
                    <a:pt x="239" y="247"/>
                    <a:pt x="238" y="251"/>
                  </a:cubicBezTo>
                  <a:cubicBezTo>
                    <a:pt x="237" y="256"/>
                    <a:pt x="228" y="262"/>
                    <a:pt x="223" y="263"/>
                  </a:cubicBezTo>
                  <a:cubicBezTo>
                    <a:pt x="199" y="266"/>
                    <a:pt x="181" y="257"/>
                    <a:pt x="169" y="235"/>
                  </a:cubicBezTo>
                  <a:cubicBezTo>
                    <a:pt x="166" y="230"/>
                    <a:pt x="157" y="225"/>
                    <a:pt x="150" y="225"/>
                  </a:cubicBezTo>
                  <a:cubicBezTo>
                    <a:pt x="147" y="226"/>
                    <a:pt x="141" y="236"/>
                    <a:pt x="141" y="242"/>
                  </a:cubicBezTo>
                  <a:cubicBezTo>
                    <a:pt x="141" y="250"/>
                    <a:pt x="143" y="261"/>
                    <a:pt x="149" y="265"/>
                  </a:cubicBezTo>
                  <a:cubicBezTo>
                    <a:pt x="166" y="279"/>
                    <a:pt x="186" y="290"/>
                    <a:pt x="208" y="305"/>
                  </a:cubicBezTo>
                  <a:cubicBezTo>
                    <a:pt x="205" y="319"/>
                    <a:pt x="215" y="325"/>
                    <a:pt x="234" y="32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470074C-14C5-414D-AE87-CA7DA5C8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2225675"/>
              <a:ext cx="1016000" cy="1474787"/>
            </a:xfrm>
            <a:custGeom>
              <a:avLst/>
              <a:gdLst>
                <a:gd name="T0" fmla="*/ 268 w 269"/>
                <a:gd name="T1" fmla="*/ 13 h 390"/>
                <a:gd name="T2" fmla="*/ 225 w 269"/>
                <a:gd name="T3" fmla="*/ 88 h 390"/>
                <a:gd name="T4" fmla="*/ 179 w 269"/>
                <a:gd name="T5" fmla="*/ 143 h 390"/>
                <a:gd name="T6" fmla="*/ 121 w 269"/>
                <a:gd name="T7" fmla="*/ 331 h 390"/>
                <a:gd name="T8" fmla="*/ 125 w 269"/>
                <a:gd name="T9" fmla="*/ 387 h 390"/>
                <a:gd name="T10" fmla="*/ 108 w 269"/>
                <a:gd name="T11" fmla="*/ 388 h 390"/>
                <a:gd name="T12" fmla="*/ 9 w 269"/>
                <a:gd name="T13" fmla="*/ 312 h 390"/>
                <a:gd name="T14" fmla="*/ 1 w 269"/>
                <a:gd name="T15" fmla="*/ 228 h 390"/>
                <a:gd name="T16" fmla="*/ 55 w 269"/>
                <a:gd name="T17" fmla="*/ 78 h 390"/>
                <a:gd name="T18" fmla="*/ 117 w 269"/>
                <a:gd name="T19" fmla="*/ 7 h 390"/>
                <a:gd name="T20" fmla="*/ 153 w 269"/>
                <a:gd name="T21" fmla="*/ 4 h 390"/>
                <a:gd name="T22" fmla="*/ 258 w 269"/>
                <a:gd name="T23" fmla="*/ 13 h 390"/>
                <a:gd name="T24" fmla="*/ 268 w 269"/>
                <a:gd name="T25" fmla="*/ 1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390">
                  <a:moveTo>
                    <a:pt x="268" y="13"/>
                  </a:moveTo>
                  <a:cubicBezTo>
                    <a:pt x="269" y="48"/>
                    <a:pt x="244" y="66"/>
                    <a:pt x="225" y="88"/>
                  </a:cubicBezTo>
                  <a:cubicBezTo>
                    <a:pt x="210" y="106"/>
                    <a:pt x="192" y="123"/>
                    <a:pt x="179" y="143"/>
                  </a:cubicBezTo>
                  <a:cubicBezTo>
                    <a:pt x="141" y="200"/>
                    <a:pt x="123" y="263"/>
                    <a:pt x="121" y="331"/>
                  </a:cubicBezTo>
                  <a:cubicBezTo>
                    <a:pt x="121" y="348"/>
                    <a:pt x="124" y="366"/>
                    <a:pt x="125" y="387"/>
                  </a:cubicBezTo>
                  <a:cubicBezTo>
                    <a:pt x="122" y="387"/>
                    <a:pt x="115" y="390"/>
                    <a:pt x="108" y="388"/>
                  </a:cubicBezTo>
                  <a:cubicBezTo>
                    <a:pt x="64" y="378"/>
                    <a:pt x="26" y="356"/>
                    <a:pt x="9" y="312"/>
                  </a:cubicBezTo>
                  <a:cubicBezTo>
                    <a:pt x="0" y="287"/>
                    <a:pt x="0" y="256"/>
                    <a:pt x="1" y="228"/>
                  </a:cubicBezTo>
                  <a:cubicBezTo>
                    <a:pt x="3" y="173"/>
                    <a:pt x="21" y="122"/>
                    <a:pt x="55" y="78"/>
                  </a:cubicBezTo>
                  <a:cubicBezTo>
                    <a:pt x="74" y="53"/>
                    <a:pt x="94" y="29"/>
                    <a:pt x="117" y="7"/>
                  </a:cubicBezTo>
                  <a:cubicBezTo>
                    <a:pt x="124" y="1"/>
                    <a:pt x="143" y="0"/>
                    <a:pt x="153" y="4"/>
                  </a:cubicBezTo>
                  <a:cubicBezTo>
                    <a:pt x="188" y="17"/>
                    <a:pt x="223" y="20"/>
                    <a:pt x="258" y="13"/>
                  </a:cubicBezTo>
                  <a:cubicBezTo>
                    <a:pt x="262" y="13"/>
                    <a:pt x="265" y="13"/>
                    <a:pt x="268" y="13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BE211A1-FD0C-42DC-BC33-026B23426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213" y="2200275"/>
              <a:ext cx="1001713" cy="1508125"/>
            </a:xfrm>
            <a:custGeom>
              <a:avLst/>
              <a:gdLst>
                <a:gd name="T0" fmla="*/ 0 w 265"/>
                <a:gd name="T1" fmla="*/ 26 h 399"/>
                <a:gd name="T2" fmla="*/ 77 w 265"/>
                <a:gd name="T3" fmla="*/ 20 h 399"/>
                <a:gd name="T4" fmla="*/ 98 w 265"/>
                <a:gd name="T5" fmla="*/ 13 h 399"/>
                <a:gd name="T6" fmla="*/ 160 w 265"/>
                <a:gd name="T7" fmla="*/ 28 h 399"/>
                <a:gd name="T8" fmla="*/ 246 w 265"/>
                <a:gd name="T9" fmla="*/ 170 h 399"/>
                <a:gd name="T10" fmla="*/ 257 w 265"/>
                <a:gd name="T11" fmla="*/ 299 h 399"/>
                <a:gd name="T12" fmla="*/ 190 w 265"/>
                <a:gd name="T13" fmla="*/ 382 h 399"/>
                <a:gd name="T14" fmla="*/ 142 w 265"/>
                <a:gd name="T15" fmla="*/ 399 h 399"/>
                <a:gd name="T16" fmla="*/ 145 w 265"/>
                <a:gd name="T17" fmla="*/ 376 h 399"/>
                <a:gd name="T18" fmla="*/ 114 w 265"/>
                <a:gd name="T19" fmla="*/ 195 h 399"/>
                <a:gd name="T20" fmla="*/ 19 w 265"/>
                <a:gd name="T21" fmla="*/ 66 h 399"/>
                <a:gd name="T22" fmla="*/ 0 w 265"/>
                <a:gd name="T23" fmla="*/ 2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5" h="399">
                  <a:moveTo>
                    <a:pt x="0" y="26"/>
                  </a:moveTo>
                  <a:cubicBezTo>
                    <a:pt x="26" y="24"/>
                    <a:pt x="51" y="22"/>
                    <a:pt x="77" y="20"/>
                  </a:cubicBezTo>
                  <a:cubicBezTo>
                    <a:pt x="84" y="19"/>
                    <a:pt x="92" y="16"/>
                    <a:pt x="98" y="13"/>
                  </a:cubicBezTo>
                  <a:cubicBezTo>
                    <a:pt x="124" y="0"/>
                    <a:pt x="144" y="10"/>
                    <a:pt x="160" y="28"/>
                  </a:cubicBezTo>
                  <a:cubicBezTo>
                    <a:pt x="197" y="71"/>
                    <a:pt x="230" y="114"/>
                    <a:pt x="246" y="170"/>
                  </a:cubicBezTo>
                  <a:cubicBezTo>
                    <a:pt x="258" y="213"/>
                    <a:pt x="265" y="256"/>
                    <a:pt x="257" y="299"/>
                  </a:cubicBezTo>
                  <a:cubicBezTo>
                    <a:pt x="249" y="338"/>
                    <a:pt x="225" y="365"/>
                    <a:pt x="190" y="382"/>
                  </a:cubicBezTo>
                  <a:cubicBezTo>
                    <a:pt x="176" y="388"/>
                    <a:pt x="161" y="392"/>
                    <a:pt x="142" y="399"/>
                  </a:cubicBezTo>
                  <a:cubicBezTo>
                    <a:pt x="143" y="388"/>
                    <a:pt x="144" y="382"/>
                    <a:pt x="145" y="376"/>
                  </a:cubicBezTo>
                  <a:cubicBezTo>
                    <a:pt x="151" y="313"/>
                    <a:pt x="138" y="254"/>
                    <a:pt x="114" y="195"/>
                  </a:cubicBezTo>
                  <a:cubicBezTo>
                    <a:pt x="92" y="143"/>
                    <a:pt x="53" y="107"/>
                    <a:pt x="19" y="66"/>
                  </a:cubicBezTo>
                  <a:cubicBezTo>
                    <a:pt x="9" y="55"/>
                    <a:pt x="5" y="38"/>
                    <a:pt x="0" y="2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67EFF3-7573-4273-A231-2BCAF04EE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8" y="1784350"/>
              <a:ext cx="763588" cy="536575"/>
            </a:xfrm>
            <a:custGeom>
              <a:avLst/>
              <a:gdLst>
                <a:gd name="T0" fmla="*/ 98 w 202"/>
                <a:gd name="T1" fmla="*/ 142 h 142"/>
                <a:gd name="T2" fmla="*/ 41 w 202"/>
                <a:gd name="T3" fmla="*/ 123 h 142"/>
                <a:gd name="T4" fmla="*/ 18 w 202"/>
                <a:gd name="T5" fmla="*/ 92 h 142"/>
                <a:gd name="T6" fmla="*/ 1 w 202"/>
                <a:gd name="T7" fmla="*/ 42 h 142"/>
                <a:gd name="T8" fmla="*/ 3 w 202"/>
                <a:gd name="T9" fmla="*/ 31 h 142"/>
                <a:gd name="T10" fmla="*/ 12 w 202"/>
                <a:gd name="T11" fmla="*/ 24 h 142"/>
                <a:gd name="T12" fmla="*/ 126 w 202"/>
                <a:gd name="T13" fmla="*/ 11 h 142"/>
                <a:gd name="T14" fmla="*/ 169 w 202"/>
                <a:gd name="T15" fmla="*/ 18 h 142"/>
                <a:gd name="T16" fmla="*/ 189 w 202"/>
                <a:gd name="T17" fmla="*/ 58 h 142"/>
                <a:gd name="T18" fmla="*/ 182 w 202"/>
                <a:gd name="T19" fmla="*/ 81 h 142"/>
                <a:gd name="T20" fmla="*/ 115 w 202"/>
                <a:gd name="T21" fmla="*/ 137 h 142"/>
                <a:gd name="T22" fmla="*/ 99 w 202"/>
                <a:gd name="T23" fmla="*/ 138 h 142"/>
                <a:gd name="T24" fmla="*/ 98 w 202"/>
                <a:gd name="T25" fmla="*/ 142 h 142"/>
                <a:gd name="T26" fmla="*/ 15 w 202"/>
                <a:gd name="T27" fmla="*/ 39 h 142"/>
                <a:gd name="T28" fmla="*/ 180 w 202"/>
                <a:gd name="T29" fmla="*/ 40 h 142"/>
                <a:gd name="T30" fmla="*/ 15 w 202"/>
                <a:gd name="T31" fmla="*/ 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42">
                  <a:moveTo>
                    <a:pt x="98" y="142"/>
                  </a:moveTo>
                  <a:cubicBezTo>
                    <a:pt x="79" y="136"/>
                    <a:pt x="58" y="132"/>
                    <a:pt x="41" y="123"/>
                  </a:cubicBezTo>
                  <a:cubicBezTo>
                    <a:pt x="31" y="117"/>
                    <a:pt x="23" y="104"/>
                    <a:pt x="18" y="92"/>
                  </a:cubicBezTo>
                  <a:cubicBezTo>
                    <a:pt x="11" y="76"/>
                    <a:pt x="6" y="59"/>
                    <a:pt x="1" y="42"/>
                  </a:cubicBezTo>
                  <a:cubicBezTo>
                    <a:pt x="0" y="39"/>
                    <a:pt x="1" y="34"/>
                    <a:pt x="3" y="31"/>
                  </a:cubicBezTo>
                  <a:cubicBezTo>
                    <a:pt x="5" y="28"/>
                    <a:pt x="9" y="25"/>
                    <a:pt x="12" y="24"/>
                  </a:cubicBezTo>
                  <a:cubicBezTo>
                    <a:pt x="49" y="15"/>
                    <a:pt x="86" y="0"/>
                    <a:pt x="126" y="11"/>
                  </a:cubicBezTo>
                  <a:cubicBezTo>
                    <a:pt x="140" y="14"/>
                    <a:pt x="155" y="16"/>
                    <a:pt x="169" y="18"/>
                  </a:cubicBezTo>
                  <a:cubicBezTo>
                    <a:pt x="197" y="22"/>
                    <a:pt x="202" y="33"/>
                    <a:pt x="189" y="58"/>
                  </a:cubicBezTo>
                  <a:cubicBezTo>
                    <a:pt x="185" y="65"/>
                    <a:pt x="184" y="73"/>
                    <a:pt x="182" y="81"/>
                  </a:cubicBezTo>
                  <a:cubicBezTo>
                    <a:pt x="171" y="131"/>
                    <a:pt x="153" y="130"/>
                    <a:pt x="115" y="137"/>
                  </a:cubicBezTo>
                  <a:cubicBezTo>
                    <a:pt x="110" y="138"/>
                    <a:pt x="104" y="138"/>
                    <a:pt x="99" y="138"/>
                  </a:cubicBezTo>
                  <a:cubicBezTo>
                    <a:pt x="98" y="139"/>
                    <a:pt x="98" y="140"/>
                    <a:pt x="98" y="142"/>
                  </a:cubicBezTo>
                  <a:close/>
                  <a:moveTo>
                    <a:pt x="15" y="39"/>
                  </a:moveTo>
                  <a:cubicBezTo>
                    <a:pt x="71" y="61"/>
                    <a:pt x="125" y="63"/>
                    <a:pt x="180" y="40"/>
                  </a:cubicBezTo>
                  <a:cubicBezTo>
                    <a:pt x="160" y="12"/>
                    <a:pt x="50" y="12"/>
                    <a:pt x="15" y="39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815144C-881A-4AD2-A483-51A3A58FB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3500" y="1508126"/>
              <a:ext cx="766763" cy="498475"/>
            </a:xfrm>
            <a:custGeom>
              <a:avLst/>
              <a:gdLst>
                <a:gd name="T0" fmla="*/ 134 w 203"/>
                <a:gd name="T1" fmla="*/ 130 h 132"/>
                <a:gd name="T2" fmla="*/ 105 w 203"/>
                <a:gd name="T3" fmla="*/ 131 h 132"/>
                <a:gd name="T4" fmla="*/ 19 w 203"/>
                <a:gd name="T5" fmla="*/ 64 h 132"/>
                <a:gd name="T6" fmla="*/ 14 w 203"/>
                <a:gd name="T7" fmla="*/ 49 h 132"/>
                <a:gd name="T8" fmla="*/ 29 w 203"/>
                <a:gd name="T9" fmla="*/ 14 h 132"/>
                <a:gd name="T10" fmla="*/ 137 w 203"/>
                <a:gd name="T11" fmla="*/ 4 h 132"/>
                <a:gd name="T12" fmla="*/ 183 w 203"/>
                <a:gd name="T13" fmla="*/ 16 h 132"/>
                <a:gd name="T14" fmla="*/ 202 w 203"/>
                <a:gd name="T15" fmla="*/ 31 h 132"/>
                <a:gd name="T16" fmla="*/ 183 w 203"/>
                <a:gd name="T17" fmla="*/ 57 h 132"/>
                <a:gd name="T18" fmla="*/ 157 w 203"/>
                <a:gd name="T19" fmla="*/ 70 h 132"/>
                <a:gd name="T20" fmla="*/ 134 w 203"/>
                <a:gd name="T21" fmla="*/ 130 h 132"/>
                <a:gd name="T22" fmla="*/ 191 w 203"/>
                <a:gd name="T23" fmla="*/ 31 h 132"/>
                <a:gd name="T24" fmla="*/ 181 w 203"/>
                <a:gd name="T25" fmla="*/ 26 h 132"/>
                <a:gd name="T26" fmla="*/ 176 w 203"/>
                <a:gd name="T27" fmla="*/ 23 h 132"/>
                <a:gd name="T28" fmla="*/ 31 w 203"/>
                <a:gd name="T29" fmla="*/ 23 h 132"/>
                <a:gd name="T30" fmla="*/ 24 w 203"/>
                <a:gd name="T31" fmla="*/ 31 h 132"/>
                <a:gd name="T32" fmla="*/ 32 w 203"/>
                <a:gd name="T33" fmla="*/ 38 h 132"/>
                <a:gd name="T34" fmla="*/ 191 w 203"/>
                <a:gd name="T35" fmla="*/ 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132">
                  <a:moveTo>
                    <a:pt x="134" y="130"/>
                  </a:moveTo>
                  <a:cubicBezTo>
                    <a:pt x="122" y="131"/>
                    <a:pt x="114" y="132"/>
                    <a:pt x="105" y="131"/>
                  </a:cubicBezTo>
                  <a:cubicBezTo>
                    <a:pt x="47" y="131"/>
                    <a:pt x="29" y="127"/>
                    <a:pt x="19" y="64"/>
                  </a:cubicBezTo>
                  <a:cubicBezTo>
                    <a:pt x="18" y="59"/>
                    <a:pt x="16" y="53"/>
                    <a:pt x="14" y="49"/>
                  </a:cubicBezTo>
                  <a:cubicBezTo>
                    <a:pt x="0" y="29"/>
                    <a:pt x="5" y="23"/>
                    <a:pt x="29" y="14"/>
                  </a:cubicBezTo>
                  <a:cubicBezTo>
                    <a:pt x="65" y="2"/>
                    <a:pt x="101" y="0"/>
                    <a:pt x="137" y="4"/>
                  </a:cubicBezTo>
                  <a:cubicBezTo>
                    <a:pt x="153" y="6"/>
                    <a:pt x="168" y="11"/>
                    <a:pt x="183" y="16"/>
                  </a:cubicBezTo>
                  <a:cubicBezTo>
                    <a:pt x="191" y="19"/>
                    <a:pt x="203" y="29"/>
                    <a:pt x="202" y="31"/>
                  </a:cubicBezTo>
                  <a:cubicBezTo>
                    <a:pt x="198" y="41"/>
                    <a:pt x="191" y="50"/>
                    <a:pt x="183" y="57"/>
                  </a:cubicBezTo>
                  <a:cubicBezTo>
                    <a:pt x="176" y="63"/>
                    <a:pt x="166" y="65"/>
                    <a:pt x="157" y="70"/>
                  </a:cubicBezTo>
                  <a:cubicBezTo>
                    <a:pt x="133" y="82"/>
                    <a:pt x="126" y="102"/>
                    <a:pt x="134" y="130"/>
                  </a:cubicBezTo>
                  <a:close/>
                  <a:moveTo>
                    <a:pt x="191" y="31"/>
                  </a:moveTo>
                  <a:cubicBezTo>
                    <a:pt x="186" y="28"/>
                    <a:pt x="183" y="27"/>
                    <a:pt x="181" y="26"/>
                  </a:cubicBezTo>
                  <a:cubicBezTo>
                    <a:pt x="179" y="25"/>
                    <a:pt x="178" y="23"/>
                    <a:pt x="176" y="23"/>
                  </a:cubicBezTo>
                  <a:cubicBezTo>
                    <a:pt x="128" y="10"/>
                    <a:pt x="79" y="12"/>
                    <a:pt x="31" y="23"/>
                  </a:cubicBezTo>
                  <a:cubicBezTo>
                    <a:pt x="28" y="23"/>
                    <a:pt x="24" y="28"/>
                    <a:pt x="24" y="31"/>
                  </a:cubicBezTo>
                  <a:cubicBezTo>
                    <a:pt x="25" y="34"/>
                    <a:pt x="29" y="37"/>
                    <a:pt x="32" y="38"/>
                  </a:cubicBezTo>
                  <a:cubicBezTo>
                    <a:pt x="83" y="54"/>
                    <a:pt x="135" y="57"/>
                    <a:pt x="191" y="31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B12BBB3-9BA4-416D-9F1F-0932AA2FA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0788" y="1497013"/>
              <a:ext cx="744538" cy="514350"/>
            </a:xfrm>
            <a:custGeom>
              <a:avLst/>
              <a:gdLst>
                <a:gd name="T0" fmla="*/ 78 w 197"/>
                <a:gd name="T1" fmla="*/ 136 h 136"/>
                <a:gd name="T2" fmla="*/ 39 w 197"/>
                <a:gd name="T3" fmla="*/ 64 h 136"/>
                <a:gd name="T4" fmla="*/ 3 w 197"/>
                <a:gd name="T5" fmla="*/ 45 h 136"/>
                <a:gd name="T6" fmla="*/ 14 w 197"/>
                <a:gd name="T7" fmla="*/ 21 h 136"/>
                <a:gd name="T8" fmla="*/ 181 w 197"/>
                <a:gd name="T9" fmla="*/ 19 h 136"/>
                <a:gd name="T10" fmla="*/ 193 w 197"/>
                <a:gd name="T11" fmla="*/ 44 h 136"/>
                <a:gd name="T12" fmla="*/ 171 w 197"/>
                <a:gd name="T13" fmla="*/ 105 h 136"/>
                <a:gd name="T14" fmla="*/ 142 w 197"/>
                <a:gd name="T15" fmla="*/ 130 h 136"/>
                <a:gd name="T16" fmla="*/ 78 w 197"/>
                <a:gd name="T17" fmla="*/ 136 h 136"/>
                <a:gd name="T18" fmla="*/ 14 w 197"/>
                <a:gd name="T19" fmla="*/ 36 h 136"/>
                <a:gd name="T20" fmla="*/ 185 w 197"/>
                <a:gd name="T21" fmla="*/ 36 h 136"/>
                <a:gd name="T22" fmla="*/ 171 w 197"/>
                <a:gd name="T23" fmla="*/ 25 h 136"/>
                <a:gd name="T24" fmla="*/ 32 w 197"/>
                <a:gd name="T25" fmla="*/ 25 h 136"/>
                <a:gd name="T26" fmla="*/ 14 w 197"/>
                <a:gd name="T27" fmla="*/ 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36">
                  <a:moveTo>
                    <a:pt x="78" y="136"/>
                  </a:moveTo>
                  <a:cubicBezTo>
                    <a:pt x="96" y="94"/>
                    <a:pt x="69" y="79"/>
                    <a:pt x="39" y="64"/>
                  </a:cubicBezTo>
                  <a:cubicBezTo>
                    <a:pt x="27" y="59"/>
                    <a:pt x="9" y="64"/>
                    <a:pt x="3" y="45"/>
                  </a:cubicBezTo>
                  <a:cubicBezTo>
                    <a:pt x="0" y="32"/>
                    <a:pt x="1" y="25"/>
                    <a:pt x="14" y="21"/>
                  </a:cubicBezTo>
                  <a:cubicBezTo>
                    <a:pt x="70" y="1"/>
                    <a:pt x="125" y="0"/>
                    <a:pt x="181" y="19"/>
                  </a:cubicBezTo>
                  <a:cubicBezTo>
                    <a:pt x="193" y="23"/>
                    <a:pt x="197" y="31"/>
                    <a:pt x="193" y="44"/>
                  </a:cubicBezTo>
                  <a:cubicBezTo>
                    <a:pt x="185" y="64"/>
                    <a:pt x="181" y="86"/>
                    <a:pt x="171" y="105"/>
                  </a:cubicBezTo>
                  <a:cubicBezTo>
                    <a:pt x="166" y="115"/>
                    <a:pt x="153" y="127"/>
                    <a:pt x="142" y="130"/>
                  </a:cubicBezTo>
                  <a:cubicBezTo>
                    <a:pt x="122" y="135"/>
                    <a:pt x="100" y="134"/>
                    <a:pt x="78" y="136"/>
                  </a:cubicBezTo>
                  <a:close/>
                  <a:moveTo>
                    <a:pt x="14" y="36"/>
                  </a:moveTo>
                  <a:cubicBezTo>
                    <a:pt x="73" y="59"/>
                    <a:pt x="127" y="59"/>
                    <a:pt x="185" y="36"/>
                  </a:cubicBezTo>
                  <a:cubicBezTo>
                    <a:pt x="179" y="31"/>
                    <a:pt x="175" y="26"/>
                    <a:pt x="171" y="25"/>
                  </a:cubicBezTo>
                  <a:cubicBezTo>
                    <a:pt x="125" y="15"/>
                    <a:pt x="78" y="14"/>
                    <a:pt x="32" y="25"/>
                  </a:cubicBezTo>
                  <a:cubicBezTo>
                    <a:pt x="27" y="26"/>
                    <a:pt x="22" y="31"/>
                    <a:pt x="14" y="3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5B68F85-0FED-44BF-943C-560F942A4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2354263"/>
              <a:ext cx="641350" cy="158750"/>
            </a:xfrm>
            <a:custGeom>
              <a:avLst/>
              <a:gdLst>
                <a:gd name="T0" fmla="*/ 85 w 170"/>
                <a:gd name="T1" fmla="*/ 42 h 42"/>
                <a:gd name="T2" fmla="*/ 22 w 170"/>
                <a:gd name="T3" fmla="*/ 27 h 42"/>
                <a:gd name="T4" fmla="*/ 6 w 170"/>
                <a:gd name="T5" fmla="*/ 8 h 42"/>
                <a:gd name="T6" fmla="*/ 28 w 170"/>
                <a:gd name="T7" fmla="*/ 0 h 42"/>
                <a:gd name="T8" fmla="*/ 103 w 170"/>
                <a:gd name="T9" fmla="*/ 7 h 42"/>
                <a:gd name="T10" fmla="*/ 150 w 170"/>
                <a:gd name="T11" fmla="*/ 1 h 42"/>
                <a:gd name="T12" fmla="*/ 170 w 170"/>
                <a:gd name="T13" fmla="*/ 8 h 42"/>
                <a:gd name="T14" fmla="*/ 156 w 170"/>
                <a:gd name="T15" fmla="*/ 22 h 42"/>
                <a:gd name="T16" fmla="*/ 85 w 170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42">
                  <a:moveTo>
                    <a:pt x="85" y="42"/>
                  </a:moveTo>
                  <a:cubicBezTo>
                    <a:pt x="62" y="37"/>
                    <a:pt x="42" y="32"/>
                    <a:pt x="22" y="27"/>
                  </a:cubicBezTo>
                  <a:cubicBezTo>
                    <a:pt x="13" y="24"/>
                    <a:pt x="0" y="21"/>
                    <a:pt x="6" y="8"/>
                  </a:cubicBezTo>
                  <a:cubicBezTo>
                    <a:pt x="8" y="3"/>
                    <a:pt x="21" y="0"/>
                    <a:pt x="28" y="0"/>
                  </a:cubicBezTo>
                  <a:cubicBezTo>
                    <a:pt x="53" y="1"/>
                    <a:pt x="78" y="6"/>
                    <a:pt x="103" y="7"/>
                  </a:cubicBezTo>
                  <a:cubicBezTo>
                    <a:pt x="119" y="7"/>
                    <a:pt x="134" y="2"/>
                    <a:pt x="150" y="1"/>
                  </a:cubicBezTo>
                  <a:cubicBezTo>
                    <a:pt x="156" y="0"/>
                    <a:pt x="163" y="5"/>
                    <a:pt x="170" y="8"/>
                  </a:cubicBezTo>
                  <a:cubicBezTo>
                    <a:pt x="165" y="13"/>
                    <a:pt x="161" y="21"/>
                    <a:pt x="156" y="22"/>
                  </a:cubicBezTo>
                  <a:cubicBezTo>
                    <a:pt x="132" y="30"/>
                    <a:pt x="108" y="36"/>
                    <a:pt x="85" y="42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80DC9B9-C214-4E6A-9CC7-0561A10A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75" y="2055813"/>
              <a:ext cx="484188" cy="163512"/>
            </a:xfrm>
            <a:custGeom>
              <a:avLst/>
              <a:gdLst>
                <a:gd name="T0" fmla="*/ 128 w 128"/>
                <a:gd name="T1" fmla="*/ 36 h 43"/>
                <a:gd name="T2" fmla="*/ 14 w 128"/>
                <a:gd name="T3" fmla="*/ 25 h 43"/>
                <a:gd name="T4" fmla="*/ 0 w 128"/>
                <a:gd name="T5" fmla="*/ 8 h 43"/>
                <a:gd name="T6" fmla="*/ 22 w 128"/>
                <a:gd name="T7" fmla="*/ 0 h 43"/>
                <a:gd name="T8" fmla="*/ 104 w 128"/>
                <a:gd name="T9" fmla="*/ 7 h 43"/>
                <a:gd name="T10" fmla="*/ 128 w 128"/>
                <a:gd name="T1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43">
                  <a:moveTo>
                    <a:pt x="128" y="36"/>
                  </a:moveTo>
                  <a:cubicBezTo>
                    <a:pt x="87" y="40"/>
                    <a:pt x="49" y="43"/>
                    <a:pt x="14" y="25"/>
                  </a:cubicBezTo>
                  <a:cubicBezTo>
                    <a:pt x="8" y="23"/>
                    <a:pt x="5" y="14"/>
                    <a:pt x="0" y="8"/>
                  </a:cubicBezTo>
                  <a:cubicBezTo>
                    <a:pt x="7" y="5"/>
                    <a:pt x="15" y="0"/>
                    <a:pt x="22" y="0"/>
                  </a:cubicBezTo>
                  <a:cubicBezTo>
                    <a:pt x="49" y="1"/>
                    <a:pt x="77" y="5"/>
                    <a:pt x="104" y="7"/>
                  </a:cubicBezTo>
                  <a:cubicBezTo>
                    <a:pt x="123" y="8"/>
                    <a:pt x="125" y="21"/>
                    <a:pt x="128" y="3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E467A9-38DC-4346-8820-5873296D3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5" y="2055813"/>
              <a:ext cx="479425" cy="150812"/>
            </a:xfrm>
            <a:custGeom>
              <a:avLst/>
              <a:gdLst>
                <a:gd name="T0" fmla="*/ 0 w 127"/>
                <a:gd name="T1" fmla="*/ 35 h 40"/>
                <a:gd name="T2" fmla="*/ 38 w 127"/>
                <a:gd name="T3" fmla="*/ 8 h 40"/>
                <a:gd name="T4" fmla="*/ 99 w 127"/>
                <a:gd name="T5" fmla="*/ 1 h 40"/>
                <a:gd name="T6" fmla="*/ 121 w 127"/>
                <a:gd name="T7" fmla="*/ 8 h 40"/>
                <a:gd name="T8" fmla="*/ 106 w 127"/>
                <a:gd name="T9" fmla="*/ 26 h 40"/>
                <a:gd name="T10" fmla="*/ 25 w 127"/>
                <a:gd name="T11" fmla="*/ 39 h 40"/>
                <a:gd name="T12" fmla="*/ 0 w 127"/>
                <a:gd name="T1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0">
                  <a:moveTo>
                    <a:pt x="0" y="35"/>
                  </a:moveTo>
                  <a:cubicBezTo>
                    <a:pt x="7" y="15"/>
                    <a:pt x="16" y="6"/>
                    <a:pt x="38" y="8"/>
                  </a:cubicBezTo>
                  <a:cubicBezTo>
                    <a:pt x="58" y="10"/>
                    <a:pt x="78" y="2"/>
                    <a:pt x="99" y="1"/>
                  </a:cubicBezTo>
                  <a:cubicBezTo>
                    <a:pt x="106" y="0"/>
                    <a:pt x="118" y="3"/>
                    <a:pt x="121" y="8"/>
                  </a:cubicBezTo>
                  <a:cubicBezTo>
                    <a:pt x="127" y="21"/>
                    <a:pt x="115" y="24"/>
                    <a:pt x="106" y="26"/>
                  </a:cubicBezTo>
                  <a:cubicBezTo>
                    <a:pt x="79" y="31"/>
                    <a:pt x="52" y="35"/>
                    <a:pt x="25" y="39"/>
                  </a:cubicBezTo>
                  <a:cubicBezTo>
                    <a:pt x="17" y="40"/>
                    <a:pt x="9" y="37"/>
                    <a:pt x="0" y="3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6" name="Trapecio 15">
            <a:extLst>
              <a:ext uri="{FF2B5EF4-FFF2-40B4-BE49-F238E27FC236}">
                <a16:creationId xmlns:a16="http://schemas.microsoft.com/office/drawing/2014/main" id="{72CA4A06-7353-4351-972B-EB2A2069D004}"/>
              </a:ext>
            </a:extLst>
          </p:cNvPr>
          <p:cNvSpPr/>
          <p:nvPr/>
        </p:nvSpPr>
        <p:spPr>
          <a:xfrm>
            <a:off x="484897" y="4507159"/>
            <a:ext cx="6705600" cy="237334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79" name="Picture 15" descr="Free photos of Money">
            <a:extLst>
              <a:ext uri="{FF2B5EF4-FFF2-40B4-BE49-F238E27FC236}">
                <a16:creationId xmlns:a16="http://schemas.microsoft.com/office/drawing/2014/main" id="{830DD862-1049-4A98-90D6-361D6FD24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4307" y="3141175"/>
            <a:ext cx="4710842" cy="3747516"/>
          </a:xfrm>
          <a:prstGeom prst="rect">
            <a:avLst/>
          </a:prstGeom>
          <a:noFill/>
          <a:ln w="57150">
            <a:solidFill>
              <a:srgbClr val="4A5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2">
            <a:extLst>
              <a:ext uri="{FF2B5EF4-FFF2-40B4-BE49-F238E27FC236}">
                <a16:creationId xmlns:a16="http://schemas.microsoft.com/office/drawing/2014/main" id="{8133E89B-4AF1-4E8B-97F0-539915C29D6E}"/>
              </a:ext>
            </a:extLst>
          </p:cNvPr>
          <p:cNvSpPr txBox="1"/>
          <p:nvPr/>
        </p:nvSpPr>
        <p:spPr>
          <a:xfrm>
            <a:off x="9629138" y="2867351"/>
            <a:ext cx="187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54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377A5021-D38B-4300-85B1-F370F378A7BF}"/>
              </a:ext>
            </a:extLst>
          </p:cNvPr>
          <p:cNvSpPr/>
          <p:nvPr/>
        </p:nvSpPr>
        <p:spPr>
          <a:xfrm>
            <a:off x="0" y="5093129"/>
            <a:ext cx="12192000" cy="1764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DF64969-2747-49C6-915E-2978D3B234AF}"/>
              </a:ext>
            </a:extLst>
          </p:cNvPr>
          <p:cNvSpPr/>
          <p:nvPr/>
        </p:nvSpPr>
        <p:spPr>
          <a:xfrm>
            <a:off x="721596" y="816864"/>
            <a:ext cx="5912506" cy="4299799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179AC80-61DA-40BB-8701-57A84825F230}"/>
              </a:ext>
            </a:extLst>
          </p:cNvPr>
          <p:cNvSpPr txBox="1">
            <a:spLocks/>
          </p:cNvSpPr>
          <p:nvPr/>
        </p:nvSpPr>
        <p:spPr>
          <a:xfrm>
            <a:off x="3781390" y="5318486"/>
            <a:ext cx="5402838" cy="13141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ارائه ساده طراحی شده است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01412F-70EE-4141-9126-8F895DD9CB34}"/>
              </a:ext>
            </a:extLst>
          </p:cNvPr>
          <p:cNvSpPr txBox="1"/>
          <p:nvPr/>
        </p:nvSpPr>
        <p:spPr>
          <a:xfrm>
            <a:off x="6984814" y="3800654"/>
            <a:ext cx="485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ارائه پاورپوینت مدرنی را دریافت کنید که به زیبایی طراحی شده است. تغییر رنگ، عکس و متن آسان است. ارائه ها شما به سادگی می توانید مخاطبان خود را تحت تاثیر قرار دهید و به ارائه های خود جذابیت و زیبایی بی نظیری اضافه کنید.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31E766-BE95-4396-BFE5-FD3446DAEAAC}"/>
              </a:ext>
            </a:extLst>
          </p:cNvPr>
          <p:cNvSpPr txBox="1"/>
          <p:nvPr/>
        </p:nvSpPr>
        <p:spPr>
          <a:xfrm>
            <a:off x="6984814" y="688817"/>
            <a:ext cx="4856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ارائه ساده طراحی شده است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AFA9395F-6952-4950-9C95-88CF6F530380}"/>
              </a:ext>
            </a:extLst>
          </p:cNvPr>
          <p:cNvGrpSpPr/>
          <p:nvPr/>
        </p:nvGrpSpPr>
        <p:grpSpPr>
          <a:xfrm rot="900000">
            <a:off x="5135022" y="270321"/>
            <a:ext cx="2695574" cy="2438400"/>
            <a:chOff x="7764463" y="2214563"/>
            <a:chExt cx="2695574" cy="2438400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C2C22C9E-3A35-4D30-90AB-443769A470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2214563"/>
              <a:ext cx="2695574" cy="2438400"/>
            </a:xfrm>
            <a:custGeom>
              <a:avLst/>
              <a:gdLst>
                <a:gd name="T0" fmla="*/ 278 w 566"/>
                <a:gd name="T1" fmla="*/ 0 h 512"/>
                <a:gd name="T2" fmla="*/ 474 w 566"/>
                <a:gd name="T3" fmla="*/ 69 h 512"/>
                <a:gd name="T4" fmla="*/ 466 w 566"/>
                <a:gd name="T5" fmla="*/ 344 h 512"/>
                <a:gd name="T6" fmla="*/ 261 w 566"/>
                <a:gd name="T7" fmla="*/ 407 h 512"/>
                <a:gd name="T8" fmla="*/ 231 w 566"/>
                <a:gd name="T9" fmla="*/ 421 h 512"/>
                <a:gd name="T10" fmla="*/ 85 w 566"/>
                <a:gd name="T11" fmla="*/ 511 h 512"/>
                <a:gd name="T12" fmla="*/ 66 w 566"/>
                <a:gd name="T13" fmla="*/ 503 h 512"/>
                <a:gd name="T14" fmla="*/ 72 w 566"/>
                <a:gd name="T15" fmla="*/ 479 h 512"/>
                <a:gd name="T16" fmla="*/ 108 w 566"/>
                <a:gd name="T17" fmla="*/ 385 h 512"/>
                <a:gd name="T18" fmla="*/ 90 w 566"/>
                <a:gd name="T19" fmla="*/ 352 h 512"/>
                <a:gd name="T20" fmla="*/ 8 w 566"/>
                <a:gd name="T21" fmla="*/ 183 h 512"/>
                <a:gd name="T22" fmla="*/ 85 w 566"/>
                <a:gd name="T23" fmla="*/ 60 h 512"/>
                <a:gd name="T24" fmla="*/ 278 w 566"/>
                <a:gd name="T25" fmla="*/ 0 h 512"/>
                <a:gd name="T26" fmla="*/ 140 w 566"/>
                <a:gd name="T27" fmla="*/ 447 h 512"/>
                <a:gd name="T28" fmla="*/ 209 w 566"/>
                <a:gd name="T29" fmla="*/ 390 h 512"/>
                <a:gd name="T30" fmla="*/ 246 w 566"/>
                <a:gd name="T31" fmla="*/ 371 h 512"/>
                <a:gd name="T32" fmla="*/ 448 w 566"/>
                <a:gd name="T33" fmla="*/ 314 h 512"/>
                <a:gd name="T34" fmla="*/ 449 w 566"/>
                <a:gd name="T35" fmla="*/ 94 h 512"/>
                <a:gd name="T36" fmla="*/ 229 w 566"/>
                <a:gd name="T37" fmla="*/ 38 h 512"/>
                <a:gd name="T38" fmla="*/ 95 w 566"/>
                <a:gd name="T39" fmla="*/ 96 h 512"/>
                <a:gd name="T40" fmla="*/ 41 w 566"/>
                <a:gd name="T41" fmla="*/ 216 h 512"/>
                <a:gd name="T42" fmla="*/ 117 w 566"/>
                <a:gd name="T43" fmla="*/ 328 h 512"/>
                <a:gd name="T44" fmla="*/ 140 w 566"/>
                <a:gd name="T45" fmla="*/ 363 h 512"/>
                <a:gd name="T46" fmla="*/ 140 w 566"/>
                <a:gd name="T47" fmla="*/ 44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6" h="512">
                  <a:moveTo>
                    <a:pt x="278" y="0"/>
                  </a:moveTo>
                  <a:cubicBezTo>
                    <a:pt x="348" y="1"/>
                    <a:pt x="417" y="19"/>
                    <a:pt x="474" y="69"/>
                  </a:cubicBezTo>
                  <a:cubicBezTo>
                    <a:pt x="566" y="149"/>
                    <a:pt x="562" y="269"/>
                    <a:pt x="466" y="344"/>
                  </a:cubicBezTo>
                  <a:cubicBezTo>
                    <a:pt x="406" y="392"/>
                    <a:pt x="336" y="409"/>
                    <a:pt x="261" y="407"/>
                  </a:cubicBezTo>
                  <a:cubicBezTo>
                    <a:pt x="247" y="407"/>
                    <a:pt x="239" y="411"/>
                    <a:pt x="231" y="421"/>
                  </a:cubicBezTo>
                  <a:cubicBezTo>
                    <a:pt x="193" y="468"/>
                    <a:pt x="140" y="492"/>
                    <a:pt x="85" y="511"/>
                  </a:cubicBezTo>
                  <a:cubicBezTo>
                    <a:pt x="80" y="512"/>
                    <a:pt x="66" y="507"/>
                    <a:pt x="66" y="503"/>
                  </a:cubicBezTo>
                  <a:cubicBezTo>
                    <a:pt x="64" y="495"/>
                    <a:pt x="67" y="483"/>
                    <a:pt x="72" y="479"/>
                  </a:cubicBezTo>
                  <a:cubicBezTo>
                    <a:pt x="103" y="455"/>
                    <a:pt x="111" y="423"/>
                    <a:pt x="108" y="385"/>
                  </a:cubicBezTo>
                  <a:cubicBezTo>
                    <a:pt x="107" y="371"/>
                    <a:pt x="102" y="361"/>
                    <a:pt x="90" y="352"/>
                  </a:cubicBezTo>
                  <a:cubicBezTo>
                    <a:pt x="33" y="310"/>
                    <a:pt x="0" y="256"/>
                    <a:pt x="8" y="183"/>
                  </a:cubicBezTo>
                  <a:cubicBezTo>
                    <a:pt x="14" y="130"/>
                    <a:pt x="43" y="91"/>
                    <a:pt x="85" y="60"/>
                  </a:cubicBezTo>
                  <a:cubicBezTo>
                    <a:pt x="140" y="17"/>
                    <a:pt x="204" y="0"/>
                    <a:pt x="278" y="0"/>
                  </a:cubicBezTo>
                  <a:close/>
                  <a:moveTo>
                    <a:pt x="140" y="447"/>
                  </a:moveTo>
                  <a:cubicBezTo>
                    <a:pt x="164" y="440"/>
                    <a:pt x="198" y="414"/>
                    <a:pt x="209" y="390"/>
                  </a:cubicBezTo>
                  <a:cubicBezTo>
                    <a:pt x="218" y="373"/>
                    <a:pt x="228" y="370"/>
                    <a:pt x="246" y="371"/>
                  </a:cubicBezTo>
                  <a:cubicBezTo>
                    <a:pt x="320" y="377"/>
                    <a:pt x="389" y="362"/>
                    <a:pt x="448" y="314"/>
                  </a:cubicBezTo>
                  <a:cubicBezTo>
                    <a:pt x="524" y="252"/>
                    <a:pt x="524" y="156"/>
                    <a:pt x="449" y="94"/>
                  </a:cubicBezTo>
                  <a:cubicBezTo>
                    <a:pt x="385" y="41"/>
                    <a:pt x="309" y="28"/>
                    <a:pt x="229" y="38"/>
                  </a:cubicBezTo>
                  <a:cubicBezTo>
                    <a:pt x="179" y="44"/>
                    <a:pt x="134" y="62"/>
                    <a:pt x="95" y="96"/>
                  </a:cubicBezTo>
                  <a:cubicBezTo>
                    <a:pt x="59" y="127"/>
                    <a:pt x="36" y="166"/>
                    <a:pt x="41" y="216"/>
                  </a:cubicBezTo>
                  <a:cubicBezTo>
                    <a:pt x="47" y="266"/>
                    <a:pt x="76" y="302"/>
                    <a:pt x="117" y="328"/>
                  </a:cubicBezTo>
                  <a:cubicBezTo>
                    <a:pt x="131" y="337"/>
                    <a:pt x="139" y="348"/>
                    <a:pt x="140" y="363"/>
                  </a:cubicBezTo>
                  <a:cubicBezTo>
                    <a:pt x="141" y="391"/>
                    <a:pt x="140" y="419"/>
                    <a:pt x="140" y="447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529545EB-63FB-4021-843B-604BCAA16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75" y="2652713"/>
              <a:ext cx="571500" cy="1028700"/>
            </a:xfrm>
            <a:custGeom>
              <a:avLst/>
              <a:gdLst>
                <a:gd name="T0" fmla="*/ 7 w 120"/>
                <a:gd name="T1" fmla="*/ 153 h 216"/>
                <a:gd name="T2" fmla="*/ 53 w 120"/>
                <a:gd name="T3" fmla="*/ 160 h 216"/>
                <a:gd name="T4" fmla="*/ 78 w 120"/>
                <a:gd name="T5" fmla="*/ 148 h 216"/>
                <a:gd name="T6" fmla="*/ 59 w 120"/>
                <a:gd name="T7" fmla="*/ 125 h 216"/>
                <a:gd name="T8" fmla="*/ 28 w 120"/>
                <a:gd name="T9" fmla="*/ 112 h 216"/>
                <a:gd name="T10" fmla="*/ 2 w 120"/>
                <a:gd name="T11" fmla="*/ 71 h 216"/>
                <a:gd name="T12" fmla="*/ 30 w 120"/>
                <a:gd name="T13" fmla="*/ 31 h 216"/>
                <a:gd name="T14" fmla="*/ 46 w 120"/>
                <a:gd name="T15" fmla="*/ 1 h 216"/>
                <a:gd name="T16" fmla="*/ 72 w 120"/>
                <a:gd name="T17" fmla="*/ 0 h 216"/>
                <a:gd name="T18" fmla="*/ 76 w 120"/>
                <a:gd name="T19" fmla="*/ 21 h 216"/>
                <a:gd name="T20" fmla="*/ 104 w 120"/>
                <a:gd name="T21" fmla="*/ 60 h 216"/>
                <a:gd name="T22" fmla="*/ 68 w 120"/>
                <a:gd name="T23" fmla="*/ 54 h 216"/>
                <a:gd name="T24" fmla="*/ 44 w 120"/>
                <a:gd name="T25" fmla="*/ 66 h 216"/>
                <a:gd name="T26" fmla="*/ 60 w 120"/>
                <a:gd name="T27" fmla="*/ 83 h 216"/>
                <a:gd name="T28" fmla="*/ 94 w 120"/>
                <a:gd name="T29" fmla="*/ 99 h 216"/>
                <a:gd name="T30" fmla="*/ 120 w 120"/>
                <a:gd name="T31" fmla="*/ 141 h 216"/>
                <a:gd name="T32" fmla="*/ 92 w 120"/>
                <a:gd name="T33" fmla="*/ 183 h 216"/>
                <a:gd name="T34" fmla="*/ 72 w 120"/>
                <a:gd name="T35" fmla="*/ 216 h 216"/>
                <a:gd name="T36" fmla="*/ 47 w 120"/>
                <a:gd name="T37" fmla="*/ 216 h 216"/>
                <a:gd name="T38" fmla="*/ 46 w 120"/>
                <a:gd name="T39" fmla="*/ 196 h 216"/>
                <a:gd name="T40" fmla="*/ 3 w 120"/>
                <a:gd name="T41" fmla="*/ 178 h 216"/>
                <a:gd name="T42" fmla="*/ 7 w 120"/>
                <a:gd name="T43" fmla="*/ 15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216">
                  <a:moveTo>
                    <a:pt x="7" y="153"/>
                  </a:moveTo>
                  <a:cubicBezTo>
                    <a:pt x="24" y="155"/>
                    <a:pt x="39" y="160"/>
                    <a:pt x="53" y="160"/>
                  </a:cubicBezTo>
                  <a:cubicBezTo>
                    <a:pt x="61" y="159"/>
                    <a:pt x="69" y="152"/>
                    <a:pt x="78" y="148"/>
                  </a:cubicBezTo>
                  <a:cubicBezTo>
                    <a:pt x="72" y="140"/>
                    <a:pt x="67" y="131"/>
                    <a:pt x="59" y="125"/>
                  </a:cubicBezTo>
                  <a:cubicBezTo>
                    <a:pt x="50" y="119"/>
                    <a:pt x="38" y="117"/>
                    <a:pt x="28" y="112"/>
                  </a:cubicBezTo>
                  <a:cubicBezTo>
                    <a:pt x="12" y="104"/>
                    <a:pt x="2" y="91"/>
                    <a:pt x="2" y="71"/>
                  </a:cubicBezTo>
                  <a:cubicBezTo>
                    <a:pt x="3" y="51"/>
                    <a:pt x="13" y="37"/>
                    <a:pt x="30" y="31"/>
                  </a:cubicBezTo>
                  <a:cubicBezTo>
                    <a:pt x="44" y="25"/>
                    <a:pt x="51" y="18"/>
                    <a:pt x="46" y="1"/>
                  </a:cubicBezTo>
                  <a:cubicBezTo>
                    <a:pt x="56" y="0"/>
                    <a:pt x="64" y="0"/>
                    <a:pt x="72" y="0"/>
                  </a:cubicBezTo>
                  <a:cubicBezTo>
                    <a:pt x="74" y="8"/>
                    <a:pt x="75" y="15"/>
                    <a:pt x="76" y="21"/>
                  </a:cubicBezTo>
                  <a:cubicBezTo>
                    <a:pt x="114" y="30"/>
                    <a:pt x="114" y="30"/>
                    <a:pt x="104" y="60"/>
                  </a:cubicBezTo>
                  <a:cubicBezTo>
                    <a:pt x="93" y="58"/>
                    <a:pt x="80" y="53"/>
                    <a:pt x="68" y="54"/>
                  </a:cubicBezTo>
                  <a:cubicBezTo>
                    <a:pt x="60" y="54"/>
                    <a:pt x="52" y="62"/>
                    <a:pt x="44" y="66"/>
                  </a:cubicBezTo>
                  <a:cubicBezTo>
                    <a:pt x="49" y="72"/>
                    <a:pt x="53" y="80"/>
                    <a:pt x="60" y="83"/>
                  </a:cubicBezTo>
                  <a:cubicBezTo>
                    <a:pt x="70" y="90"/>
                    <a:pt x="83" y="93"/>
                    <a:pt x="94" y="99"/>
                  </a:cubicBezTo>
                  <a:cubicBezTo>
                    <a:pt x="110" y="108"/>
                    <a:pt x="120" y="121"/>
                    <a:pt x="120" y="141"/>
                  </a:cubicBezTo>
                  <a:cubicBezTo>
                    <a:pt x="119" y="161"/>
                    <a:pt x="110" y="177"/>
                    <a:pt x="92" y="183"/>
                  </a:cubicBezTo>
                  <a:cubicBezTo>
                    <a:pt x="76" y="189"/>
                    <a:pt x="69" y="198"/>
                    <a:pt x="72" y="216"/>
                  </a:cubicBezTo>
                  <a:cubicBezTo>
                    <a:pt x="63" y="216"/>
                    <a:pt x="56" y="216"/>
                    <a:pt x="47" y="216"/>
                  </a:cubicBezTo>
                  <a:cubicBezTo>
                    <a:pt x="46" y="209"/>
                    <a:pt x="46" y="202"/>
                    <a:pt x="46" y="196"/>
                  </a:cubicBezTo>
                  <a:cubicBezTo>
                    <a:pt x="31" y="191"/>
                    <a:pt x="16" y="186"/>
                    <a:pt x="3" y="178"/>
                  </a:cubicBezTo>
                  <a:cubicBezTo>
                    <a:pt x="0" y="176"/>
                    <a:pt x="6" y="161"/>
                    <a:pt x="7" y="153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60" name="TextBox 35">
            <a:extLst>
              <a:ext uri="{FF2B5EF4-FFF2-40B4-BE49-F238E27FC236}">
                <a16:creationId xmlns:a16="http://schemas.microsoft.com/office/drawing/2014/main" id="{6F94D5E1-34F1-4684-8B57-E6E40199BBF7}"/>
              </a:ext>
            </a:extLst>
          </p:cNvPr>
          <p:cNvSpPr txBox="1"/>
          <p:nvPr/>
        </p:nvSpPr>
        <p:spPr>
          <a:xfrm>
            <a:off x="6984814" y="2508179"/>
            <a:ext cx="485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ارائه پاورپوینت مدرنی را دریافت کنید که به زیبایی طراحی شده است. تغییر رنگ، عکس و متن آسان است. ارائه ها شما به سادگی می توانید مخاطبان خود را تحت تاثیر قرار دهید و به ارائه های خود جذابیت و زیبایی بی نظیری اضافه کنید.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1" name="TextBox 35">
            <a:extLst>
              <a:ext uri="{FF2B5EF4-FFF2-40B4-BE49-F238E27FC236}">
                <a16:creationId xmlns:a16="http://schemas.microsoft.com/office/drawing/2014/main" id="{7566D118-0C99-4014-989B-DDC95D10D7F3}"/>
              </a:ext>
            </a:extLst>
          </p:cNvPr>
          <p:cNvSpPr txBox="1"/>
          <p:nvPr/>
        </p:nvSpPr>
        <p:spPr>
          <a:xfrm>
            <a:off x="7865404" y="1258938"/>
            <a:ext cx="397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ارائه پاورپوینت مدرنی را دریافت کنید که به زیبایی طراحی شده است. تغییر رنگ، عکس و متن آسان است. ارائه ها شما به سادگی می توانید مخاطبان خود را تحت تاثیر قرار دهید و به ارائه های خود جذابیت و زیبایی بی نظیری اضافه کنید.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81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337ED45-8B8D-4A12-9810-60E4C20AC714}"/>
              </a:ext>
            </a:extLst>
          </p:cNvPr>
          <p:cNvSpPr/>
          <p:nvPr/>
        </p:nvSpPr>
        <p:spPr>
          <a:xfrm>
            <a:off x="0" y="1889761"/>
            <a:ext cx="4572000" cy="4486656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916466" y="3713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dirty="0">
                <a:solidFill>
                  <a:srgbClr val="375A64"/>
                </a:solidFill>
                <a:cs typeface="Arial" pitchFamily="34" charset="0"/>
              </a:rPr>
              <a:t>سبک اینفوگرافیک</a:t>
            </a:r>
            <a:endParaRPr lang="ko-KR" altLang="en-US" sz="5400" dirty="0">
              <a:solidFill>
                <a:srgbClr val="375A64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944524" y="1294701"/>
            <a:ext cx="515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rgbClr val="375A64"/>
                </a:solidFill>
                <a:cs typeface="Arial" pitchFamily="34" charset="0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sz="1200" dirty="0">
              <a:solidFill>
                <a:srgbClr val="375A6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E4A6A-7612-454A-B526-519A0A4AF0F0}"/>
              </a:ext>
            </a:extLst>
          </p:cNvPr>
          <p:cNvSpPr txBox="1"/>
          <p:nvPr/>
        </p:nvSpPr>
        <p:spPr>
          <a:xfrm>
            <a:off x="7315200" y="4216703"/>
            <a:ext cx="39603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قالب پاورپوینت مدیریت مالی شخصی قابل ویرایش می باشد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6642B-1940-40E0-ABD9-C0EAFF78B76C}"/>
              </a:ext>
            </a:extLst>
          </p:cNvPr>
          <p:cNvSpPr txBox="1"/>
          <p:nvPr/>
        </p:nvSpPr>
        <p:spPr>
          <a:xfrm>
            <a:off x="6736366" y="5293194"/>
            <a:ext cx="453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200" dirty="0">
                <a:solidFill>
                  <a:srgbClr val="375A64"/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به ارمغان خواهد آورد.</a:t>
            </a:r>
            <a:endParaRPr lang="en-US" altLang="ko-KR" sz="1200" dirty="0">
              <a:solidFill>
                <a:srgbClr val="375A6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8DF2B-C085-49BB-A82B-A4640385577E}"/>
              </a:ext>
            </a:extLst>
          </p:cNvPr>
          <p:cNvSpPr txBox="1"/>
          <p:nvPr/>
        </p:nvSpPr>
        <p:spPr>
          <a:xfrm>
            <a:off x="7748337" y="1539775"/>
            <a:ext cx="352719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rtl="1"/>
            <a:r>
              <a:rPr lang="fa-IR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قالب پاورپوینت مدیریت مالی شخصی قابل ویرایش می باشد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0A295C7E-8363-4AA0-8832-F3B475C93A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67" y="2198720"/>
            <a:ext cx="5455632" cy="3868737"/>
          </a:xfrm>
        </p:spPr>
      </p:pic>
    </p:spTree>
    <p:extLst>
      <p:ext uri="{BB962C8B-B14F-4D97-AF65-F5344CB8AC3E}">
        <p14:creationId xmlns:p14="http://schemas.microsoft.com/office/powerpoint/2010/main" val="399417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6A2D45-FE71-45F3-BC5E-44FEBBFAC98A}"/>
              </a:ext>
            </a:extLst>
          </p:cNvPr>
          <p:cNvGrpSpPr/>
          <p:nvPr/>
        </p:nvGrpSpPr>
        <p:grpSpPr>
          <a:xfrm>
            <a:off x="7010400" y="1815304"/>
            <a:ext cx="4589808" cy="4324977"/>
            <a:chOff x="5885014" y="654503"/>
            <a:chExt cx="5745011" cy="4409894"/>
          </a:xfrm>
          <a:noFill/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E8CF79-C4DC-4256-B3FC-D8396EF89A35}"/>
                </a:ext>
              </a:extLst>
            </p:cNvPr>
            <p:cNvGrpSpPr/>
            <p:nvPr/>
          </p:nvGrpSpPr>
          <p:grpSpPr>
            <a:xfrm>
              <a:off x="6903916" y="718301"/>
              <a:ext cx="4726109" cy="832463"/>
              <a:chOff x="6751979" y="1666120"/>
              <a:chExt cx="4526164" cy="832463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E1C952-85DD-4DB6-AAE3-6860651F3B5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079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a-IR" altLang="ko-KR" sz="1000" dirty="0">
                    <a:solidFill>
                      <a:srgbClr val="375A64"/>
                    </a:solidFill>
                    <a:cs typeface="Arial" pitchFamily="34" charset="0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altLang="ko-KR" sz="1000" dirty="0">
                  <a:solidFill>
                    <a:srgbClr val="375A64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56C016-2CE9-4A41-AAAD-479E0F70132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376584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fa-IR" altLang="ko-KR" b="1" dirty="0">
                    <a:solidFill>
                      <a:srgbClr val="375A64"/>
                    </a:solidFill>
                    <a:cs typeface="Arial" pitchFamily="34" charset="0"/>
                  </a:rPr>
                  <a:t>فهرست</a:t>
                </a:r>
                <a:endParaRPr lang="ko-KR" altLang="en-US" b="1" dirty="0">
                  <a:solidFill>
                    <a:srgbClr val="375A6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954F2-9FF7-439F-AEAB-75F9457D5B63}"/>
                </a:ext>
              </a:extLst>
            </p:cNvPr>
            <p:cNvSpPr txBox="1"/>
            <p:nvPr/>
          </p:nvSpPr>
          <p:spPr>
            <a:xfrm>
              <a:off x="5885014" y="654503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375A64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375A64"/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5E3EB12-866A-4616-9661-235355DF8A5F}"/>
                </a:ext>
              </a:extLst>
            </p:cNvPr>
            <p:cNvGrpSpPr/>
            <p:nvPr/>
          </p:nvGrpSpPr>
          <p:grpSpPr>
            <a:xfrm>
              <a:off x="6903916" y="1889512"/>
              <a:ext cx="4726109" cy="832463"/>
              <a:chOff x="6751979" y="1666120"/>
              <a:chExt cx="4526164" cy="832463"/>
            </a:xfrm>
            <a:grpFill/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07198E-A196-4A48-A05D-D321491ED28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079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a-IR" altLang="ko-KR" sz="1000" dirty="0">
                    <a:solidFill>
                      <a:srgbClr val="375A64"/>
                    </a:solidFill>
                    <a:cs typeface="Arial" pitchFamily="34" charset="0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altLang="ko-KR" sz="1000" dirty="0">
                  <a:solidFill>
                    <a:srgbClr val="375A64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6944A9-8317-4701-8923-95546EBC6A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376584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fa-IR" altLang="ko-KR" b="1" dirty="0">
                    <a:solidFill>
                      <a:srgbClr val="375A64"/>
                    </a:solidFill>
                    <a:cs typeface="Arial" pitchFamily="34" charset="0"/>
                  </a:rPr>
                  <a:t>فهرست</a:t>
                </a:r>
                <a:endParaRPr lang="ko-KR" altLang="en-US" b="1" dirty="0">
                  <a:solidFill>
                    <a:srgbClr val="375A6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42029-48EF-40B7-A20B-9D05D2DD248A}"/>
                </a:ext>
              </a:extLst>
            </p:cNvPr>
            <p:cNvSpPr txBox="1"/>
            <p:nvPr/>
          </p:nvSpPr>
          <p:spPr>
            <a:xfrm>
              <a:off x="5885014" y="1825714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375A64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375A64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716221-0920-43D2-8214-692D549C8529}"/>
                </a:ext>
              </a:extLst>
            </p:cNvPr>
            <p:cNvGrpSpPr/>
            <p:nvPr/>
          </p:nvGrpSpPr>
          <p:grpSpPr>
            <a:xfrm>
              <a:off x="6903916" y="3060723"/>
              <a:ext cx="4726109" cy="832463"/>
              <a:chOff x="6751979" y="1666120"/>
              <a:chExt cx="4526164" cy="832463"/>
            </a:xfrm>
            <a:grpFill/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8B8FD6-80F9-4576-90AF-C6AE8A378D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079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a-IR" altLang="ko-KR" sz="1000" dirty="0">
                    <a:solidFill>
                      <a:srgbClr val="375A64"/>
                    </a:solidFill>
                    <a:cs typeface="Arial" pitchFamily="34" charset="0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altLang="ko-KR" sz="1000" dirty="0">
                  <a:solidFill>
                    <a:srgbClr val="375A64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88DC5F-7B11-4BFE-A62A-1B2C2273B5B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376584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fa-IR" altLang="ko-KR" b="1" dirty="0">
                    <a:solidFill>
                      <a:srgbClr val="375A64"/>
                    </a:solidFill>
                    <a:cs typeface="Arial" pitchFamily="34" charset="0"/>
                  </a:rPr>
                  <a:t>فهرست</a:t>
                </a:r>
                <a:endParaRPr lang="ko-KR" altLang="en-US" b="1" dirty="0">
                  <a:solidFill>
                    <a:srgbClr val="375A6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12152-D2D8-461E-8E4F-7D4F53482A03}"/>
                </a:ext>
              </a:extLst>
            </p:cNvPr>
            <p:cNvSpPr txBox="1"/>
            <p:nvPr/>
          </p:nvSpPr>
          <p:spPr>
            <a:xfrm>
              <a:off x="5885014" y="2996925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375A64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375A64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233B18-C5F8-4857-9674-02EC79188E0E}"/>
                </a:ext>
              </a:extLst>
            </p:cNvPr>
            <p:cNvGrpSpPr/>
            <p:nvPr/>
          </p:nvGrpSpPr>
          <p:grpSpPr>
            <a:xfrm>
              <a:off x="6903916" y="4231934"/>
              <a:ext cx="4726109" cy="832463"/>
              <a:chOff x="6751979" y="1666120"/>
              <a:chExt cx="4526164" cy="832463"/>
            </a:xfrm>
            <a:grpFill/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B74CB9-D5B6-4AA3-9CED-9A69FC597DB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079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a-IR" altLang="ko-KR" sz="1000" dirty="0">
                    <a:solidFill>
                      <a:srgbClr val="375A64"/>
                    </a:solidFill>
                    <a:cs typeface="Arial" pitchFamily="34" charset="0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altLang="ko-KR" sz="1000" dirty="0">
                  <a:solidFill>
                    <a:srgbClr val="375A64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F95DDF-9AF8-4AF7-867B-79BCE192BEE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376584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fa-IR" altLang="ko-KR" b="1" dirty="0">
                    <a:solidFill>
                      <a:srgbClr val="375A64"/>
                    </a:solidFill>
                    <a:cs typeface="Arial" pitchFamily="34" charset="0"/>
                  </a:rPr>
                  <a:t>فهرست</a:t>
                </a:r>
                <a:endParaRPr lang="ko-KR" altLang="en-US" b="1" dirty="0">
                  <a:solidFill>
                    <a:srgbClr val="375A6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4A60E4-672D-45B2-B6C9-4CCEC944A519}"/>
                </a:ext>
              </a:extLst>
            </p:cNvPr>
            <p:cNvSpPr txBox="1"/>
            <p:nvPr/>
          </p:nvSpPr>
          <p:spPr>
            <a:xfrm>
              <a:off x="5885014" y="4168136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375A6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rgbClr val="375A64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02927" y="439126"/>
            <a:ext cx="4344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fa-IR" altLang="ko-KR" sz="5400" dirty="0">
                <a:solidFill>
                  <a:srgbClr val="375A64"/>
                </a:solidFill>
                <a:cs typeface="Arial" pitchFamily="34" charset="0"/>
              </a:rPr>
              <a:t>سبک دستور کار</a:t>
            </a:r>
            <a:endParaRPr lang="ko-KR" altLang="en-US" sz="5400" dirty="0">
              <a:solidFill>
                <a:srgbClr val="375A64"/>
              </a:solidFill>
              <a:cs typeface="Arial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014E649-FAF9-4AE8-B28E-106DB3D6A0EE}"/>
              </a:ext>
            </a:extLst>
          </p:cNvPr>
          <p:cNvSpPr>
            <a:spLocks/>
          </p:cNvSpPr>
          <p:nvPr/>
        </p:nvSpPr>
        <p:spPr bwMode="auto">
          <a:xfrm>
            <a:off x="840677" y="3305948"/>
            <a:ext cx="5524500" cy="3141662"/>
          </a:xfrm>
          <a:custGeom>
            <a:avLst/>
            <a:gdLst>
              <a:gd name="T0" fmla="*/ 379 w 1465"/>
              <a:gd name="T1" fmla="*/ 700 h 832"/>
              <a:gd name="T2" fmla="*/ 403 w 1465"/>
              <a:gd name="T3" fmla="*/ 700 h 832"/>
              <a:gd name="T4" fmla="*/ 403 w 1465"/>
              <a:gd name="T5" fmla="*/ 450 h 832"/>
              <a:gd name="T6" fmla="*/ 634 w 1465"/>
              <a:gd name="T7" fmla="*/ 450 h 832"/>
              <a:gd name="T8" fmla="*/ 634 w 1465"/>
              <a:gd name="T9" fmla="*/ 700 h 832"/>
              <a:gd name="T10" fmla="*/ 664 w 1465"/>
              <a:gd name="T11" fmla="*/ 700 h 832"/>
              <a:gd name="T12" fmla="*/ 664 w 1465"/>
              <a:gd name="T13" fmla="*/ 330 h 832"/>
              <a:gd name="T14" fmla="*/ 891 w 1465"/>
              <a:gd name="T15" fmla="*/ 330 h 832"/>
              <a:gd name="T16" fmla="*/ 891 w 1465"/>
              <a:gd name="T17" fmla="*/ 700 h 832"/>
              <a:gd name="T18" fmla="*/ 918 w 1465"/>
              <a:gd name="T19" fmla="*/ 700 h 832"/>
              <a:gd name="T20" fmla="*/ 918 w 1465"/>
              <a:gd name="T21" fmla="*/ 181 h 832"/>
              <a:gd name="T22" fmla="*/ 932 w 1465"/>
              <a:gd name="T23" fmla="*/ 180 h 832"/>
              <a:gd name="T24" fmla="*/ 1132 w 1465"/>
              <a:gd name="T25" fmla="*/ 179 h 832"/>
              <a:gd name="T26" fmla="*/ 1149 w 1465"/>
              <a:gd name="T27" fmla="*/ 196 h 832"/>
              <a:gd name="T28" fmla="*/ 1149 w 1465"/>
              <a:gd name="T29" fmla="*/ 682 h 832"/>
              <a:gd name="T30" fmla="*/ 1149 w 1465"/>
              <a:gd name="T31" fmla="*/ 700 h 832"/>
              <a:gd name="T32" fmla="*/ 1176 w 1465"/>
              <a:gd name="T33" fmla="*/ 700 h 832"/>
              <a:gd name="T34" fmla="*/ 1176 w 1465"/>
              <a:gd name="T35" fmla="*/ 683 h 832"/>
              <a:gd name="T36" fmla="*/ 1176 w 1465"/>
              <a:gd name="T37" fmla="*/ 23 h 832"/>
              <a:gd name="T38" fmla="*/ 1198 w 1465"/>
              <a:gd name="T39" fmla="*/ 5 h 832"/>
              <a:gd name="T40" fmla="*/ 1213 w 1465"/>
              <a:gd name="T41" fmla="*/ 6 h 832"/>
              <a:gd name="T42" fmla="*/ 1403 w 1465"/>
              <a:gd name="T43" fmla="*/ 6 h 832"/>
              <a:gd name="T44" fmla="*/ 1403 w 1465"/>
              <a:gd name="T45" fmla="*/ 700 h 832"/>
              <a:gd name="T46" fmla="*/ 1465 w 1465"/>
              <a:gd name="T47" fmla="*/ 700 h 832"/>
              <a:gd name="T48" fmla="*/ 1465 w 1465"/>
              <a:gd name="T49" fmla="*/ 832 h 832"/>
              <a:gd name="T50" fmla="*/ 0 w 1465"/>
              <a:gd name="T51" fmla="*/ 832 h 832"/>
              <a:gd name="T52" fmla="*/ 0 w 1465"/>
              <a:gd name="T53" fmla="*/ 702 h 832"/>
              <a:gd name="T54" fmla="*/ 152 w 1465"/>
              <a:gd name="T55" fmla="*/ 702 h 832"/>
              <a:gd name="T56" fmla="*/ 152 w 1465"/>
              <a:gd name="T57" fmla="*/ 549 h 832"/>
              <a:gd name="T58" fmla="*/ 379 w 1465"/>
              <a:gd name="T59" fmla="*/ 549 h 832"/>
              <a:gd name="T60" fmla="*/ 379 w 1465"/>
              <a:gd name="T61" fmla="*/ 70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65" h="832">
                <a:moveTo>
                  <a:pt x="379" y="700"/>
                </a:moveTo>
                <a:cubicBezTo>
                  <a:pt x="388" y="700"/>
                  <a:pt x="395" y="700"/>
                  <a:pt x="403" y="700"/>
                </a:cubicBezTo>
                <a:cubicBezTo>
                  <a:pt x="403" y="617"/>
                  <a:pt x="403" y="534"/>
                  <a:pt x="403" y="450"/>
                </a:cubicBezTo>
                <a:cubicBezTo>
                  <a:pt x="480" y="450"/>
                  <a:pt x="556" y="450"/>
                  <a:pt x="634" y="450"/>
                </a:cubicBezTo>
                <a:cubicBezTo>
                  <a:pt x="634" y="533"/>
                  <a:pt x="634" y="617"/>
                  <a:pt x="634" y="700"/>
                </a:cubicBezTo>
                <a:cubicBezTo>
                  <a:pt x="644" y="700"/>
                  <a:pt x="653" y="700"/>
                  <a:pt x="664" y="700"/>
                </a:cubicBezTo>
                <a:cubicBezTo>
                  <a:pt x="664" y="577"/>
                  <a:pt x="664" y="454"/>
                  <a:pt x="664" y="330"/>
                </a:cubicBezTo>
                <a:cubicBezTo>
                  <a:pt x="740" y="330"/>
                  <a:pt x="815" y="330"/>
                  <a:pt x="891" y="330"/>
                </a:cubicBezTo>
                <a:cubicBezTo>
                  <a:pt x="891" y="453"/>
                  <a:pt x="891" y="576"/>
                  <a:pt x="891" y="700"/>
                </a:cubicBezTo>
                <a:cubicBezTo>
                  <a:pt x="901" y="700"/>
                  <a:pt x="909" y="700"/>
                  <a:pt x="918" y="700"/>
                </a:cubicBezTo>
                <a:cubicBezTo>
                  <a:pt x="918" y="527"/>
                  <a:pt x="918" y="355"/>
                  <a:pt x="918" y="181"/>
                </a:cubicBezTo>
                <a:cubicBezTo>
                  <a:pt x="923" y="180"/>
                  <a:pt x="928" y="180"/>
                  <a:pt x="932" y="180"/>
                </a:cubicBezTo>
                <a:cubicBezTo>
                  <a:pt x="999" y="180"/>
                  <a:pt x="1066" y="180"/>
                  <a:pt x="1132" y="179"/>
                </a:cubicBezTo>
                <a:cubicBezTo>
                  <a:pt x="1146" y="179"/>
                  <a:pt x="1149" y="183"/>
                  <a:pt x="1149" y="196"/>
                </a:cubicBezTo>
                <a:cubicBezTo>
                  <a:pt x="1149" y="358"/>
                  <a:pt x="1149" y="520"/>
                  <a:pt x="1149" y="682"/>
                </a:cubicBezTo>
                <a:cubicBezTo>
                  <a:pt x="1149" y="688"/>
                  <a:pt x="1149" y="693"/>
                  <a:pt x="1149" y="700"/>
                </a:cubicBezTo>
                <a:cubicBezTo>
                  <a:pt x="1158" y="700"/>
                  <a:pt x="1166" y="700"/>
                  <a:pt x="1176" y="700"/>
                </a:cubicBezTo>
                <a:cubicBezTo>
                  <a:pt x="1176" y="695"/>
                  <a:pt x="1176" y="689"/>
                  <a:pt x="1176" y="683"/>
                </a:cubicBezTo>
                <a:cubicBezTo>
                  <a:pt x="1176" y="463"/>
                  <a:pt x="1176" y="243"/>
                  <a:pt x="1176" y="23"/>
                </a:cubicBezTo>
                <a:cubicBezTo>
                  <a:pt x="1176" y="2"/>
                  <a:pt x="1178" y="0"/>
                  <a:pt x="1198" y="5"/>
                </a:cubicBezTo>
                <a:cubicBezTo>
                  <a:pt x="1203" y="6"/>
                  <a:pt x="1208" y="6"/>
                  <a:pt x="1213" y="6"/>
                </a:cubicBezTo>
                <a:cubicBezTo>
                  <a:pt x="1276" y="6"/>
                  <a:pt x="1339" y="6"/>
                  <a:pt x="1403" y="6"/>
                </a:cubicBezTo>
                <a:cubicBezTo>
                  <a:pt x="1403" y="237"/>
                  <a:pt x="1403" y="468"/>
                  <a:pt x="1403" y="700"/>
                </a:cubicBezTo>
                <a:cubicBezTo>
                  <a:pt x="1425" y="700"/>
                  <a:pt x="1444" y="700"/>
                  <a:pt x="1465" y="700"/>
                </a:cubicBezTo>
                <a:cubicBezTo>
                  <a:pt x="1465" y="744"/>
                  <a:pt x="1465" y="788"/>
                  <a:pt x="1465" y="832"/>
                </a:cubicBezTo>
                <a:cubicBezTo>
                  <a:pt x="977" y="832"/>
                  <a:pt x="489" y="832"/>
                  <a:pt x="0" y="832"/>
                </a:cubicBezTo>
                <a:cubicBezTo>
                  <a:pt x="0" y="789"/>
                  <a:pt x="0" y="746"/>
                  <a:pt x="0" y="702"/>
                </a:cubicBezTo>
                <a:cubicBezTo>
                  <a:pt x="50" y="702"/>
                  <a:pt x="100" y="702"/>
                  <a:pt x="152" y="702"/>
                </a:cubicBezTo>
                <a:cubicBezTo>
                  <a:pt x="152" y="650"/>
                  <a:pt x="152" y="600"/>
                  <a:pt x="152" y="549"/>
                </a:cubicBezTo>
                <a:cubicBezTo>
                  <a:pt x="228" y="549"/>
                  <a:pt x="303" y="549"/>
                  <a:pt x="379" y="549"/>
                </a:cubicBezTo>
                <a:cubicBezTo>
                  <a:pt x="379" y="599"/>
                  <a:pt x="379" y="649"/>
                  <a:pt x="379" y="70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1642E14-EC6F-498D-805D-82BF64DBA632}"/>
              </a:ext>
            </a:extLst>
          </p:cNvPr>
          <p:cNvSpPr>
            <a:spLocks/>
          </p:cNvSpPr>
          <p:nvPr/>
        </p:nvSpPr>
        <p:spPr bwMode="auto">
          <a:xfrm>
            <a:off x="2006600" y="2443163"/>
            <a:ext cx="3605213" cy="2046287"/>
          </a:xfrm>
          <a:custGeom>
            <a:avLst/>
            <a:gdLst>
              <a:gd name="T0" fmla="*/ 943 w 956"/>
              <a:gd name="T1" fmla="*/ 89 h 542"/>
              <a:gd name="T2" fmla="*/ 920 w 956"/>
              <a:gd name="T3" fmla="*/ 55 h 542"/>
              <a:gd name="T4" fmla="*/ 694 w 956"/>
              <a:gd name="T5" fmla="*/ 220 h 542"/>
              <a:gd name="T6" fmla="*/ 547 w 956"/>
              <a:gd name="T7" fmla="*/ 325 h 542"/>
              <a:gd name="T8" fmla="*/ 530 w 956"/>
              <a:gd name="T9" fmla="*/ 328 h 542"/>
              <a:gd name="T10" fmla="*/ 437 w 956"/>
              <a:gd name="T11" fmla="*/ 316 h 542"/>
              <a:gd name="T12" fmla="*/ 386 w 956"/>
              <a:gd name="T13" fmla="*/ 309 h 542"/>
              <a:gd name="T14" fmla="*/ 367 w 956"/>
              <a:gd name="T15" fmla="*/ 311 h 542"/>
              <a:gd name="T16" fmla="*/ 183 w 956"/>
              <a:gd name="T17" fmla="*/ 432 h 542"/>
              <a:gd name="T18" fmla="*/ 30 w 956"/>
              <a:gd name="T19" fmla="*/ 532 h 542"/>
              <a:gd name="T20" fmla="*/ 7 w 956"/>
              <a:gd name="T21" fmla="*/ 532 h 542"/>
              <a:gd name="T22" fmla="*/ 15 w 956"/>
              <a:gd name="T23" fmla="*/ 508 h 542"/>
              <a:gd name="T24" fmla="*/ 110 w 956"/>
              <a:gd name="T25" fmla="*/ 445 h 542"/>
              <a:gd name="T26" fmla="*/ 236 w 956"/>
              <a:gd name="T27" fmla="*/ 364 h 542"/>
              <a:gd name="T28" fmla="*/ 359 w 956"/>
              <a:gd name="T29" fmla="*/ 284 h 542"/>
              <a:gd name="T30" fmla="*/ 389 w 956"/>
              <a:gd name="T31" fmla="*/ 281 h 542"/>
              <a:gd name="T32" fmla="*/ 489 w 956"/>
              <a:gd name="T33" fmla="*/ 295 h 542"/>
              <a:gd name="T34" fmla="*/ 506 w 956"/>
              <a:gd name="T35" fmla="*/ 298 h 542"/>
              <a:gd name="T36" fmla="*/ 568 w 956"/>
              <a:gd name="T37" fmla="*/ 278 h 542"/>
              <a:gd name="T38" fmla="*/ 772 w 956"/>
              <a:gd name="T39" fmla="*/ 130 h 542"/>
              <a:gd name="T40" fmla="*/ 898 w 956"/>
              <a:gd name="T41" fmla="*/ 38 h 542"/>
              <a:gd name="T42" fmla="*/ 903 w 956"/>
              <a:gd name="T43" fmla="*/ 32 h 542"/>
              <a:gd name="T44" fmla="*/ 882 w 956"/>
              <a:gd name="T45" fmla="*/ 0 h 542"/>
              <a:gd name="T46" fmla="*/ 956 w 956"/>
              <a:gd name="T47" fmla="*/ 13 h 542"/>
              <a:gd name="T48" fmla="*/ 943 w 956"/>
              <a:gd name="T49" fmla="*/ 8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56" h="542">
                <a:moveTo>
                  <a:pt x="943" y="89"/>
                </a:moveTo>
                <a:cubicBezTo>
                  <a:pt x="934" y="76"/>
                  <a:pt x="927" y="66"/>
                  <a:pt x="920" y="55"/>
                </a:cubicBezTo>
                <a:cubicBezTo>
                  <a:pt x="845" y="111"/>
                  <a:pt x="769" y="166"/>
                  <a:pt x="694" y="220"/>
                </a:cubicBezTo>
                <a:cubicBezTo>
                  <a:pt x="645" y="256"/>
                  <a:pt x="596" y="291"/>
                  <a:pt x="547" y="325"/>
                </a:cubicBezTo>
                <a:cubicBezTo>
                  <a:pt x="543" y="328"/>
                  <a:pt x="536" y="329"/>
                  <a:pt x="530" y="328"/>
                </a:cubicBezTo>
                <a:cubicBezTo>
                  <a:pt x="499" y="324"/>
                  <a:pt x="468" y="320"/>
                  <a:pt x="437" y="316"/>
                </a:cubicBezTo>
                <a:cubicBezTo>
                  <a:pt x="420" y="313"/>
                  <a:pt x="403" y="311"/>
                  <a:pt x="386" y="309"/>
                </a:cubicBezTo>
                <a:cubicBezTo>
                  <a:pt x="380" y="309"/>
                  <a:pt x="372" y="308"/>
                  <a:pt x="367" y="311"/>
                </a:cubicBezTo>
                <a:cubicBezTo>
                  <a:pt x="306" y="351"/>
                  <a:pt x="245" y="392"/>
                  <a:pt x="183" y="432"/>
                </a:cubicBezTo>
                <a:cubicBezTo>
                  <a:pt x="132" y="465"/>
                  <a:pt x="81" y="498"/>
                  <a:pt x="30" y="532"/>
                </a:cubicBezTo>
                <a:cubicBezTo>
                  <a:pt x="22" y="537"/>
                  <a:pt x="14" y="542"/>
                  <a:pt x="7" y="532"/>
                </a:cubicBezTo>
                <a:cubicBezTo>
                  <a:pt x="0" y="521"/>
                  <a:pt x="7" y="514"/>
                  <a:pt x="15" y="508"/>
                </a:cubicBezTo>
                <a:cubicBezTo>
                  <a:pt x="47" y="487"/>
                  <a:pt x="78" y="466"/>
                  <a:pt x="110" y="445"/>
                </a:cubicBezTo>
                <a:cubicBezTo>
                  <a:pt x="152" y="418"/>
                  <a:pt x="194" y="391"/>
                  <a:pt x="236" y="364"/>
                </a:cubicBezTo>
                <a:cubicBezTo>
                  <a:pt x="277" y="338"/>
                  <a:pt x="317" y="310"/>
                  <a:pt x="359" y="284"/>
                </a:cubicBezTo>
                <a:cubicBezTo>
                  <a:pt x="367" y="280"/>
                  <a:pt x="379" y="279"/>
                  <a:pt x="389" y="281"/>
                </a:cubicBezTo>
                <a:cubicBezTo>
                  <a:pt x="422" y="284"/>
                  <a:pt x="456" y="290"/>
                  <a:pt x="489" y="295"/>
                </a:cubicBezTo>
                <a:cubicBezTo>
                  <a:pt x="495" y="296"/>
                  <a:pt x="501" y="296"/>
                  <a:pt x="506" y="298"/>
                </a:cubicBezTo>
                <a:cubicBezTo>
                  <a:pt x="532" y="307"/>
                  <a:pt x="550" y="291"/>
                  <a:pt x="568" y="278"/>
                </a:cubicBezTo>
                <a:cubicBezTo>
                  <a:pt x="636" y="228"/>
                  <a:pt x="704" y="179"/>
                  <a:pt x="772" y="130"/>
                </a:cubicBezTo>
                <a:cubicBezTo>
                  <a:pt x="814" y="99"/>
                  <a:pt x="856" y="68"/>
                  <a:pt x="898" y="38"/>
                </a:cubicBezTo>
                <a:cubicBezTo>
                  <a:pt x="900" y="36"/>
                  <a:pt x="901" y="34"/>
                  <a:pt x="903" y="32"/>
                </a:cubicBezTo>
                <a:cubicBezTo>
                  <a:pt x="897" y="22"/>
                  <a:pt x="890" y="12"/>
                  <a:pt x="882" y="0"/>
                </a:cubicBezTo>
                <a:cubicBezTo>
                  <a:pt x="908" y="5"/>
                  <a:pt x="932" y="9"/>
                  <a:pt x="956" y="13"/>
                </a:cubicBezTo>
                <a:cubicBezTo>
                  <a:pt x="952" y="38"/>
                  <a:pt x="948" y="61"/>
                  <a:pt x="943" y="8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65C7F80-1686-44E7-8392-CE52F3DE1B07}"/>
              </a:ext>
            </a:extLst>
          </p:cNvPr>
          <p:cNvSpPr/>
          <p:nvPr/>
        </p:nvSpPr>
        <p:spPr>
          <a:xfrm rot="10800000">
            <a:off x="4645151" y="580363"/>
            <a:ext cx="7547241" cy="263959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Free photos of Don">
            <a:extLst>
              <a:ext uri="{FF2B5EF4-FFF2-40B4-BE49-F238E27FC236}">
                <a16:creationId xmlns:a16="http://schemas.microsoft.com/office/drawing/2014/main" id="{2E38507C-9124-4A9B-9998-C965DF025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7829" y="2037610"/>
            <a:ext cx="5499372" cy="4542645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0EAE7-D5E4-47A3-9611-0BD7AE5739B9}"/>
              </a:ext>
            </a:extLst>
          </p:cNvPr>
          <p:cNvSpPr txBox="1"/>
          <p:nvPr/>
        </p:nvSpPr>
        <p:spPr>
          <a:xfrm>
            <a:off x="591066" y="5360517"/>
            <a:ext cx="403043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قالب پاورپوینت مدیریت مالی شخصی قابل ویرایش می باشد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4715A-0793-4FDE-956D-3D8631C8983D}"/>
              </a:ext>
            </a:extLst>
          </p:cNvPr>
          <p:cNvSpPr txBox="1"/>
          <p:nvPr/>
        </p:nvSpPr>
        <p:spPr>
          <a:xfrm>
            <a:off x="7876032" y="548450"/>
            <a:ext cx="350559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ارائه</a:t>
            </a:r>
          </a:p>
          <a:p>
            <a:pPr algn="r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عالی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C8EECF05-1EDF-4683-B4A9-E74097F4E411}"/>
              </a:ext>
            </a:extLst>
          </p:cNvPr>
          <p:cNvGrpSpPr/>
          <p:nvPr/>
        </p:nvGrpSpPr>
        <p:grpSpPr>
          <a:xfrm>
            <a:off x="684501" y="1082326"/>
            <a:ext cx="3937002" cy="646331"/>
            <a:chOff x="959011" y="259762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5747EB-1ACD-49BB-A563-E70EA3F91549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2"/>
                  </a:solidFill>
                  <a:cs typeface="Arial" pitchFamily="34" charset="0"/>
                </a:rPr>
                <a:t>ارائه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1E4960-3852-44D2-A789-B313D6952A45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hevron 25">
              <a:extLst>
                <a:ext uri="{FF2B5EF4-FFF2-40B4-BE49-F238E27FC236}">
                  <a16:creationId xmlns:a16="http://schemas.microsoft.com/office/drawing/2014/main" id="{1DB46B88-41EC-4E74-9312-5715800E943F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E796DFA8-0516-4EAF-9362-0EF28518B310}"/>
              </a:ext>
            </a:extLst>
          </p:cNvPr>
          <p:cNvGrpSpPr/>
          <p:nvPr/>
        </p:nvGrpSpPr>
        <p:grpSpPr>
          <a:xfrm>
            <a:off x="684501" y="2114856"/>
            <a:ext cx="3937002" cy="646331"/>
            <a:chOff x="959011" y="363015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BFD7C-80EE-4C14-92ED-4214A6236C69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3"/>
                  </a:solidFill>
                  <a:cs typeface="Arial" pitchFamily="34" charset="0"/>
                </a:rPr>
                <a:t>فهرست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5A3B5D-AF19-4CF8-98DA-FEAF01493E40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844D2A74-C1A0-4650-8359-63CB92E4272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2BD4801E-69AE-4181-9196-774E13C595C8}"/>
              </a:ext>
            </a:extLst>
          </p:cNvPr>
          <p:cNvGrpSpPr/>
          <p:nvPr/>
        </p:nvGrpSpPr>
        <p:grpSpPr>
          <a:xfrm>
            <a:off x="684501" y="4179916"/>
            <a:ext cx="3937002" cy="646331"/>
            <a:chOff x="959011" y="4662686"/>
            <a:chExt cx="5020197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C68FB6-676A-44F7-A515-5E3380979B1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2"/>
                  </a:solidFill>
                  <a:cs typeface="Arial" pitchFamily="34" charset="0"/>
                </a:rPr>
                <a:t>ارائه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7B697-8028-4558-A5BE-F46F32396BFB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Chevron 27">
              <a:extLst>
                <a:ext uri="{FF2B5EF4-FFF2-40B4-BE49-F238E27FC236}">
                  <a16:creationId xmlns:a16="http://schemas.microsoft.com/office/drawing/2014/main" id="{04AE6F50-4922-4756-87BB-50BFE1D06A68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D4FB6CBA-2604-4325-91A1-CB36B78E9D2A}"/>
              </a:ext>
            </a:extLst>
          </p:cNvPr>
          <p:cNvGrpSpPr/>
          <p:nvPr/>
        </p:nvGrpSpPr>
        <p:grpSpPr>
          <a:xfrm>
            <a:off x="684501" y="3105834"/>
            <a:ext cx="3937002" cy="646331"/>
            <a:chOff x="959011" y="5695216"/>
            <a:chExt cx="5020197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577B7B-9841-4A1C-97F3-53FC154391C7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1"/>
                  </a:solidFill>
                  <a:cs typeface="Arial" pitchFamily="34" charset="0"/>
                </a:rPr>
                <a:t>متن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34694-8639-4DDC-9C92-B1DA1D554FAA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Chevron 28">
              <a:extLst>
                <a:ext uri="{FF2B5EF4-FFF2-40B4-BE49-F238E27FC236}">
                  <a16:creationId xmlns:a16="http://schemas.microsoft.com/office/drawing/2014/main" id="{D2FD486C-E2FD-4D0C-A11F-79837E12CA8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35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ree illustrations of Career">
            <a:extLst>
              <a:ext uri="{FF2B5EF4-FFF2-40B4-BE49-F238E27FC236}">
                <a16:creationId xmlns:a16="http://schemas.microsoft.com/office/drawing/2014/main" id="{5E201AAB-B420-422B-B76E-C280B074D7F8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6ADAEC-F174-4074-97B7-3A3DC761D3C6}"/>
              </a:ext>
            </a:extLst>
          </p:cNvPr>
          <p:cNvSpPr txBox="1"/>
          <p:nvPr/>
        </p:nvSpPr>
        <p:spPr>
          <a:xfrm>
            <a:off x="6345676" y="617304"/>
            <a:ext cx="37135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3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F50D9-CB42-45B3-8C0D-D8D3A1E264B0}"/>
              </a:ext>
            </a:extLst>
          </p:cNvPr>
          <p:cNvSpPr txBox="1"/>
          <p:nvPr/>
        </p:nvSpPr>
        <p:spPr>
          <a:xfrm>
            <a:off x="6345676" y="1088519"/>
            <a:ext cx="3713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050" dirty="0"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به ارمغان خواهد آورد.</a:t>
            </a:r>
            <a:endParaRPr lang="en-US" altLang="ko-KR" sz="105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29AED-439B-4748-B048-FF7642D33FE2}"/>
              </a:ext>
            </a:extLst>
          </p:cNvPr>
          <p:cNvSpPr txBox="1"/>
          <p:nvPr/>
        </p:nvSpPr>
        <p:spPr>
          <a:xfrm>
            <a:off x="256165" y="76088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800" b="1" dirty="0">
                <a:solidFill>
                  <a:srgbClr val="5DACB5"/>
                </a:solidFill>
                <a:latin typeface="+mj-lt"/>
                <a:cs typeface="Arial" pitchFamily="34" charset="0"/>
              </a:rPr>
              <a:t>اسلاید</a:t>
            </a:r>
          </a:p>
          <a:p>
            <a:pPr algn="r"/>
            <a:r>
              <a:rPr lang="fa-IR" altLang="ko-KR" sz="4800" b="1" dirty="0">
                <a:solidFill>
                  <a:srgbClr val="5DACB5"/>
                </a:solidFill>
                <a:latin typeface="+mj-lt"/>
                <a:cs typeface="Arial" pitchFamily="34" charset="0"/>
              </a:rPr>
              <a:t>عالی</a:t>
            </a:r>
            <a:endParaRPr lang="ko-KR" altLang="en-US" sz="4800" b="1" dirty="0">
              <a:solidFill>
                <a:srgbClr val="5DACB5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F2BC8-EB75-471A-880A-AE2F12675DD3}"/>
              </a:ext>
            </a:extLst>
          </p:cNvPr>
          <p:cNvSpPr txBox="1"/>
          <p:nvPr/>
        </p:nvSpPr>
        <p:spPr>
          <a:xfrm>
            <a:off x="2499360" y="4912666"/>
            <a:ext cx="33469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3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72F40-529D-4509-B09F-D118A63DE15B}"/>
              </a:ext>
            </a:extLst>
          </p:cNvPr>
          <p:cNvSpPr txBox="1"/>
          <p:nvPr/>
        </p:nvSpPr>
        <p:spPr>
          <a:xfrm>
            <a:off x="2499360" y="5498591"/>
            <a:ext cx="3346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050" dirty="0"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به ارمغان خواهد آورد.</a:t>
            </a:r>
            <a:endParaRPr lang="en-US" altLang="ko-KR" sz="1050" dirty="0">
              <a:cs typeface="Arial" pitchFamily="34" charset="0"/>
            </a:endParaRPr>
          </a:p>
        </p:txBody>
      </p:sp>
      <p:pic>
        <p:nvPicPr>
          <p:cNvPr id="5122" name="Picture 2" descr="Free illustrations of Analysis">
            <a:extLst>
              <a:ext uri="{FF2B5EF4-FFF2-40B4-BE49-F238E27FC236}">
                <a16:creationId xmlns:a16="http://schemas.microsoft.com/office/drawing/2014/main" id="{38F7BC20-151C-4B05-B0BA-944929DE7AC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81C0FE0E-FCB0-4F8F-B344-4E56F8519DD6}"/>
              </a:ext>
            </a:extLst>
          </p:cNvPr>
          <p:cNvGrpSpPr/>
          <p:nvPr/>
        </p:nvGrpSpPr>
        <p:grpSpPr>
          <a:xfrm>
            <a:off x="523876" y="4981576"/>
            <a:ext cx="1646237" cy="1571624"/>
            <a:chOff x="523876" y="4981576"/>
            <a:chExt cx="1646237" cy="1571624"/>
          </a:xfrm>
          <a:solidFill>
            <a:srgbClr val="5DACB5"/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0E978AA-B56A-416B-820B-312BD0B4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6" y="5726113"/>
              <a:ext cx="1498600" cy="827087"/>
            </a:xfrm>
            <a:custGeom>
              <a:avLst/>
              <a:gdLst>
                <a:gd name="T0" fmla="*/ 155 w 548"/>
                <a:gd name="T1" fmla="*/ 109 h 302"/>
                <a:gd name="T2" fmla="*/ 155 w 548"/>
                <a:gd name="T3" fmla="*/ 64 h 302"/>
                <a:gd name="T4" fmla="*/ 184 w 548"/>
                <a:gd name="T5" fmla="*/ 45 h 302"/>
                <a:gd name="T6" fmla="*/ 199 w 548"/>
                <a:gd name="T7" fmla="*/ 69 h 302"/>
                <a:gd name="T8" fmla="*/ 202 w 548"/>
                <a:gd name="T9" fmla="*/ 109 h 302"/>
                <a:gd name="T10" fmla="*/ 238 w 548"/>
                <a:gd name="T11" fmla="*/ 2 h 302"/>
                <a:gd name="T12" fmla="*/ 257 w 548"/>
                <a:gd name="T13" fmla="*/ 10 h 302"/>
                <a:gd name="T14" fmla="*/ 278 w 548"/>
                <a:gd name="T15" fmla="*/ 22 h 302"/>
                <a:gd name="T16" fmla="*/ 411 w 548"/>
                <a:gd name="T17" fmla="*/ 141 h 302"/>
                <a:gd name="T18" fmla="*/ 418 w 548"/>
                <a:gd name="T19" fmla="*/ 151 h 302"/>
                <a:gd name="T20" fmla="*/ 463 w 548"/>
                <a:gd name="T21" fmla="*/ 96 h 302"/>
                <a:gd name="T22" fmla="*/ 529 w 548"/>
                <a:gd name="T23" fmla="*/ 85 h 302"/>
                <a:gd name="T24" fmla="*/ 529 w 548"/>
                <a:gd name="T25" fmla="*/ 151 h 302"/>
                <a:gd name="T26" fmla="*/ 451 w 548"/>
                <a:gd name="T27" fmla="*/ 247 h 302"/>
                <a:gd name="T28" fmla="*/ 375 w 548"/>
                <a:gd name="T29" fmla="*/ 243 h 302"/>
                <a:gd name="T30" fmla="*/ 338 w 548"/>
                <a:gd name="T31" fmla="*/ 187 h 302"/>
                <a:gd name="T32" fmla="*/ 317 w 548"/>
                <a:gd name="T33" fmla="*/ 300 h 302"/>
                <a:gd name="T34" fmla="*/ 299 w 548"/>
                <a:gd name="T35" fmla="*/ 302 h 302"/>
                <a:gd name="T36" fmla="*/ 59 w 548"/>
                <a:gd name="T37" fmla="*/ 302 h 302"/>
                <a:gd name="T38" fmla="*/ 37 w 548"/>
                <a:gd name="T39" fmla="*/ 284 h 302"/>
                <a:gd name="T40" fmla="*/ 1 w 548"/>
                <a:gd name="T41" fmla="*/ 81 h 302"/>
                <a:gd name="T42" fmla="*/ 7 w 548"/>
                <a:gd name="T43" fmla="*/ 62 h 302"/>
                <a:gd name="T44" fmla="*/ 119 w 548"/>
                <a:gd name="T45" fmla="*/ 0 h 302"/>
                <a:gd name="T46" fmla="*/ 155 w 548"/>
                <a:gd name="T47" fmla="*/ 10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8" h="302">
                  <a:moveTo>
                    <a:pt x="155" y="109"/>
                  </a:moveTo>
                  <a:cubicBezTo>
                    <a:pt x="166" y="91"/>
                    <a:pt x="172" y="77"/>
                    <a:pt x="155" y="64"/>
                  </a:cubicBezTo>
                  <a:cubicBezTo>
                    <a:pt x="161" y="50"/>
                    <a:pt x="169" y="42"/>
                    <a:pt x="184" y="45"/>
                  </a:cubicBezTo>
                  <a:cubicBezTo>
                    <a:pt x="196" y="47"/>
                    <a:pt x="203" y="60"/>
                    <a:pt x="199" y="69"/>
                  </a:cubicBezTo>
                  <a:cubicBezTo>
                    <a:pt x="190" y="87"/>
                    <a:pt x="190" y="87"/>
                    <a:pt x="202" y="109"/>
                  </a:cubicBezTo>
                  <a:cubicBezTo>
                    <a:pt x="214" y="72"/>
                    <a:pt x="226" y="38"/>
                    <a:pt x="238" y="2"/>
                  </a:cubicBezTo>
                  <a:cubicBezTo>
                    <a:pt x="245" y="5"/>
                    <a:pt x="251" y="7"/>
                    <a:pt x="257" y="10"/>
                  </a:cubicBezTo>
                  <a:cubicBezTo>
                    <a:pt x="264" y="14"/>
                    <a:pt x="271" y="18"/>
                    <a:pt x="278" y="22"/>
                  </a:cubicBezTo>
                  <a:cubicBezTo>
                    <a:pt x="336" y="46"/>
                    <a:pt x="383" y="82"/>
                    <a:pt x="411" y="141"/>
                  </a:cubicBezTo>
                  <a:cubicBezTo>
                    <a:pt x="412" y="144"/>
                    <a:pt x="415" y="146"/>
                    <a:pt x="418" y="151"/>
                  </a:cubicBezTo>
                  <a:cubicBezTo>
                    <a:pt x="434" y="132"/>
                    <a:pt x="448" y="114"/>
                    <a:pt x="463" y="96"/>
                  </a:cubicBezTo>
                  <a:cubicBezTo>
                    <a:pt x="483" y="72"/>
                    <a:pt x="509" y="68"/>
                    <a:pt x="529" y="85"/>
                  </a:cubicBezTo>
                  <a:cubicBezTo>
                    <a:pt x="548" y="101"/>
                    <a:pt x="548" y="127"/>
                    <a:pt x="529" y="151"/>
                  </a:cubicBezTo>
                  <a:cubicBezTo>
                    <a:pt x="503" y="183"/>
                    <a:pt x="477" y="215"/>
                    <a:pt x="451" y="247"/>
                  </a:cubicBezTo>
                  <a:cubicBezTo>
                    <a:pt x="427" y="276"/>
                    <a:pt x="396" y="275"/>
                    <a:pt x="375" y="243"/>
                  </a:cubicBezTo>
                  <a:cubicBezTo>
                    <a:pt x="363" y="226"/>
                    <a:pt x="352" y="209"/>
                    <a:pt x="338" y="187"/>
                  </a:cubicBezTo>
                  <a:cubicBezTo>
                    <a:pt x="330" y="227"/>
                    <a:pt x="324" y="263"/>
                    <a:pt x="317" y="300"/>
                  </a:cubicBezTo>
                  <a:cubicBezTo>
                    <a:pt x="311" y="301"/>
                    <a:pt x="305" y="302"/>
                    <a:pt x="299" y="302"/>
                  </a:cubicBezTo>
                  <a:cubicBezTo>
                    <a:pt x="219" y="302"/>
                    <a:pt x="139" y="301"/>
                    <a:pt x="59" y="302"/>
                  </a:cubicBezTo>
                  <a:cubicBezTo>
                    <a:pt x="45" y="302"/>
                    <a:pt x="40" y="299"/>
                    <a:pt x="37" y="284"/>
                  </a:cubicBezTo>
                  <a:cubicBezTo>
                    <a:pt x="26" y="216"/>
                    <a:pt x="13" y="149"/>
                    <a:pt x="1" y="81"/>
                  </a:cubicBezTo>
                  <a:cubicBezTo>
                    <a:pt x="0" y="75"/>
                    <a:pt x="3" y="65"/>
                    <a:pt x="7" y="62"/>
                  </a:cubicBezTo>
                  <a:cubicBezTo>
                    <a:pt x="43" y="41"/>
                    <a:pt x="79" y="22"/>
                    <a:pt x="119" y="0"/>
                  </a:cubicBezTo>
                  <a:cubicBezTo>
                    <a:pt x="131" y="37"/>
                    <a:pt x="143" y="72"/>
                    <a:pt x="155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6169C19-216C-4BB6-AFB9-6D30866E9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4981576"/>
              <a:ext cx="593725" cy="906462"/>
            </a:xfrm>
            <a:custGeom>
              <a:avLst/>
              <a:gdLst>
                <a:gd name="T0" fmla="*/ 207 w 217"/>
                <a:gd name="T1" fmla="*/ 120 h 331"/>
                <a:gd name="T2" fmla="*/ 185 w 217"/>
                <a:gd name="T3" fmla="*/ 123 h 331"/>
                <a:gd name="T4" fmla="*/ 160 w 217"/>
                <a:gd name="T5" fmla="*/ 107 h 331"/>
                <a:gd name="T6" fmla="*/ 129 w 217"/>
                <a:gd name="T7" fmla="*/ 78 h 331"/>
                <a:gd name="T8" fmla="*/ 69 w 217"/>
                <a:gd name="T9" fmla="*/ 89 h 331"/>
                <a:gd name="T10" fmla="*/ 77 w 217"/>
                <a:gd name="T11" fmla="*/ 124 h 331"/>
                <a:gd name="T12" fmla="*/ 130 w 217"/>
                <a:gd name="T13" fmla="*/ 140 h 331"/>
                <a:gd name="T14" fmla="*/ 172 w 217"/>
                <a:gd name="T15" fmla="*/ 154 h 331"/>
                <a:gd name="T16" fmla="*/ 217 w 217"/>
                <a:gd name="T17" fmla="*/ 219 h 331"/>
                <a:gd name="T18" fmla="*/ 173 w 217"/>
                <a:gd name="T19" fmla="*/ 290 h 331"/>
                <a:gd name="T20" fmla="*/ 143 w 217"/>
                <a:gd name="T21" fmla="*/ 331 h 331"/>
                <a:gd name="T22" fmla="*/ 84 w 217"/>
                <a:gd name="T23" fmla="*/ 331 h 331"/>
                <a:gd name="T24" fmla="*/ 82 w 217"/>
                <a:gd name="T25" fmla="*/ 322 h 331"/>
                <a:gd name="T26" fmla="*/ 63 w 217"/>
                <a:gd name="T27" fmla="*/ 294 h 331"/>
                <a:gd name="T28" fmla="*/ 7 w 217"/>
                <a:gd name="T29" fmla="*/ 202 h 331"/>
                <a:gd name="T30" fmla="*/ 47 w 217"/>
                <a:gd name="T31" fmla="*/ 200 h 331"/>
                <a:gd name="T32" fmla="*/ 142 w 217"/>
                <a:gd name="T33" fmla="*/ 253 h 331"/>
                <a:gd name="T34" fmla="*/ 169 w 217"/>
                <a:gd name="T35" fmla="*/ 225 h 331"/>
                <a:gd name="T36" fmla="*/ 143 w 217"/>
                <a:gd name="T37" fmla="*/ 196 h 331"/>
                <a:gd name="T38" fmla="*/ 56 w 217"/>
                <a:gd name="T39" fmla="*/ 168 h 331"/>
                <a:gd name="T40" fmla="*/ 23 w 217"/>
                <a:gd name="T41" fmla="*/ 74 h 331"/>
                <a:gd name="T42" fmla="*/ 68 w 217"/>
                <a:gd name="T43" fmla="*/ 38 h 331"/>
                <a:gd name="T44" fmla="*/ 84 w 217"/>
                <a:gd name="T45" fmla="*/ 16 h 331"/>
                <a:gd name="T46" fmla="*/ 98 w 217"/>
                <a:gd name="T47" fmla="*/ 2 h 331"/>
                <a:gd name="T48" fmla="*/ 122 w 217"/>
                <a:gd name="T49" fmla="*/ 2 h 331"/>
                <a:gd name="T50" fmla="*/ 148 w 217"/>
                <a:gd name="T51" fmla="*/ 25 h 331"/>
                <a:gd name="T52" fmla="*/ 162 w 217"/>
                <a:gd name="T53" fmla="*/ 40 h 331"/>
                <a:gd name="T54" fmla="*/ 207 w 217"/>
                <a:gd name="T55" fmla="*/ 12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7" h="331">
                  <a:moveTo>
                    <a:pt x="207" y="120"/>
                  </a:moveTo>
                  <a:cubicBezTo>
                    <a:pt x="199" y="121"/>
                    <a:pt x="192" y="122"/>
                    <a:pt x="185" y="123"/>
                  </a:cubicBezTo>
                  <a:cubicBezTo>
                    <a:pt x="171" y="125"/>
                    <a:pt x="162" y="124"/>
                    <a:pt x="160" y="107"/>
                  </a:cubicBezTo>
                  <a:cubicBezTo>
                    <a:pt x="158" y="90"/>
                    <a:pt x="145" y="80"/>
                    <a:pt x="129" y="78"/>
                  </a:cubicBezTo>
                  <a:cubicBezTo>
                    <a:pt x="108" y="75"/>
                    <a:pt x="86" y="72"/>
                    <a:pt x="69" y="89"/>
                  </a:cubicBezTo>
                  <a:cubicBezTo>
                    <a:pt x="56" y="102"/>
                    <a:pt x="60" y="118"/>
                    <a:pt x="77" y="124"/>
                  </a:cubicBezTo>
                  <a:cubicBezTo>
                    <a:pt x="94" y="131"/>
                    <a:pt x="113" y="135"/>
                    <a:pt x="130" y="140"/>
                  </a:cubicBezTo>
                  <a:cubicBezTo>
                    <a:pt x="144" y="145"/>
                    <a:pt x="159" y="148"/>
                    <a:pt x="172" y="154"/>
                  </a:cubicBezTo>
                  <a:cubicBezTo>
                    <a:pt x="200" y="167"/>
                    <a:pt x="216" y="188"/>
                    <a:pt x="217" y="219"/>
                  </a:cubicBezTo>
                  <a:cubicBezTo>
                    <a:pt x="217" y="252"/>
                    <a:pt x="201" y="275"/>
                    <a:pt x="173" y="290"/>
                  </a:cubicBezTo>
                  <a:cubicBezTo>
                    <a:pt x="147" y="304"/>
                    <a:pt x="147" y="304"/>
                    <a:pt x="143" y="331"/>
                  </a:cubicBezTo>
                  <a:cubicBezTo>
                    <a:pt x="124" y="331"/>
                    <a:pt x="104" y="331"/>
                    <a:pt x="84" y="331"/>
                  </a:cubicBezTo>
                  <a:cubicBezTo>
                    <a:pt x="83" y="328"/>
                    <a:pt x="81" y="325"/>
                    <a:pt x="82" y="322"/>
                  </a:cubicBezTo>
                  <a:cubicBezTo>
                    <a:pt x="85" y="306"/>
                    <a:pt x="79" y="299"/>
                    <a:pt x="63" y="294"/>
                  </a:cubicBezTo>
                  <a:cubicBezTo>
                    <a:pt x="22" y="280"/>
                    <a:pt x="0" y="241"/>
                    <a:pt x="7" y="202"/>
                  </a:cubicBezTo>
                  <a:cubicBezTo>
                    <a:pt x="21" y="202"/>
                    <a:pt x="34" y="201"/>
                    <a:pt x="47" y="200"/>
                  </a:cubicBezTo>
                  <a:cubicBezTo>
                    <a:pt x="67" y="250"/>
                    <a:pt x="98" y="268"/>
                    <a:pt x="142" y="253"/>
                  </a:cubicBezTo>
                  <a:cubicBezTo>
                    <a:pt x="156" y="249"/>
                    <a:pt x="168" y="241"/>
                    <a:pt x="169" y="225"/>
                  </a:cubicBezTo>
                  <a:cubicBezTo>
                    <a:pt x="170" y="208"/>
                    <a:pt x="157" y="200"/>
                    <a:pt x="143" y="196"/>
                  </a:cubicBezTo>
                  <a:cubicBezTo>
                    <a:pt x="114" y="186"/>
                    <a:pt x="84" y="180"/>
                    <a:pt x="56" y="168"/>
                  </a:cubicBezTo>
                  <a:cubicBezTo>
                    <a:pt x="16" y="152"/>
                    <a:pt x="1" y="110"/>
                    <a:pt x="23" y="74"/>
                  </a:cubicBezTo>
                  <a:cubicBezTo>
                    <a:pt x="33" y="59"/>
                    <a:pt x="51" y="47"/>
                    <a:pt x="68" y="38"/>
                  </a:cubicBezTo>
                  <a:cubicBezTo>
                    <a:pt x="78" y="32"/>
                    <a:pt x="86" y="29"/>
                    <a:pt x="84" y="16"/>
                  </a:cubicBezTo>
                  <a:cubicBezTo>
                    <a:pt x="83" y="6"/>
                    <a:pt x="88" y="1"/>
                    <a:pt x="98" y="2"/>
                  </a:cubicBezTo>
                  <a:cubicBezTo>
                    <a:pt x="106" y="2"/>
                    <a:pt x="114" y="3"/>
                    <a:pt x="122" y="2"/>
                  </a:cubicBezTo>
                  <a:cubicBezTo>
                    <a:pt x="140" y="0"/>
                    <a:pt x="150" y="4"/>
                    <a:pt x="148" y="25"/>
                  </a:cubicBezTo>
                  <a:cubicBezTo>
                    <a:pt x="148" y="30"/>
                    <a:pt x="156" y="38"/>
                    <a:pt x="162" y="40"/>
                  </a:cubicBezTo>
                  <a:cubicBezTo>
                    <a:pt x="195" y="56"/>
                    <a:pt x="212" y="85"/>
                    <a:pt x="207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22CC812D-1E64-4E59-823A-89D9C7FFC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5156200"/>
              <a:ext cx="522288" cy="523875"/>
            </a:xfrm>
            <a:custGeom>
              <a:avLst/>
              <a:gdLst>
                <a:gd name="T0" fmla="*/ 191 w 191"/>
                <a:gd name="T1" fmla="*/ 96 h 191"/>
                <a:gd name="T2" fmla="*/ 94 w 191"/>
                <a:gd name="T3" fmla="*/ 190 h 191"/>
                <a:gd name="T4" fmla="*/ 0 w 191"/>
                <a:gd name="T5" fmla="*/ 96 h 191"/>
                <a:gd name="T6" fmla="*/ 97 w 191"/>
                <a:gd name="T7" fmla="*/ 0 h 191"/>
                <a:gd name="T8" fmla="*/ 191 w 191"/>
                <a:gd name="T9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96"/>
                  </a:moveTo>
                  <a:cubicBezTo>
                    <a:pt x="190" y="149"/>
                    <a:pt x="147" y="191"/>
                    <a:pt x="94" y="190"/>
                  </a:cubicBezTo>
                  <a:cubicBezTo>
                    <a:pt x="43" y="189"/>
                    <a:pt x="0" y="147"/>
                    <a:pt x="0" y="96"/>
                  </a:cubicBezTo>
                  <a:cubicBezTo>
                    <a:pt x="0" y="42"/>
                    <a:pt x="43" y="0"/>
                    <a:pt x="97" y="0"/>
                  </a:cubicBezTo>
                  <a:cubicBezTo>
                    <a:pt x="150" y="1"/>
                    <a:pt x="191" y="43"/>
                    <a:pt x="19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C120847E-6796-4F6B-B8DB-A5B60FA73BA0}"/>
              </a:ext>
            </a:extLst>
          </p:cNvPr>
          <p:cNvGrpSpPr/>
          <p:nvPr/>
        </p:nvGrpSpPr>
        <p:grpSpPr>
          <a:xfrm>
            <a:off x="10264775" y="446088"/>
            <a:ext cx="1468438" cy="1493837"/>
            <a:chOff x="10264775" y="446088"/>
            <a:chExt cx="1468438" cy="1493837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19532FF0-9C26-4C4E-92A7-8642FF44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4775" y="1254125"/>
              <a:ext cx="1247775" cy="685800"/>
            </a:xfrm>
            <a:custGeom>
              <a:avLst/>
              <a:gdLst>
                <a:gd name="T0" fmla="*/ 119 w 549"/>
                <a:gd name="T1" fmla="*/ 0 h 302"/>
                <a:gd name="T2" fmla="*/ 155 w 549"/>
                <a:gd name="T3" fmla="*/ 105 h 302"/>
                <a:gd name="T4" fmla="*/ 161 w 549"/>
                <a:gd name="T5" fmla="*/ 105 h 302"/>
                <a:gd name="T6" fmla="*/ 161 w 549"/>
                <a:gd name="T7" fmla="*/ 63 h 302"/>
                <a:gd name="T8" fmla="*/ 198 w 549"/>
                <a:gd name="T9" fmla="*/ 56 h 302"/>
                <a:gd name="T10" fmla="*/ 199 w 549"/>
                <a:gd name="T11" fmla="*/ 68 h 302"/>
                <a:gd name="T12" fmla="*/ 194 w 549"/>
                <a:gd name="T13" fmla="*/ 103 h 302"/>
                <a:gd name="T14" fmla="*/ 203 w 549"/>
                <a:gd name="T15" fmla="*/ 105 h 302"/>
                <a:gd name="T16" fmla="*/ 239 w 549"/>
                <a:gd name="T17" fmla="*/ 1 h 302"/>
                <a:gd name="T18" fmla="*/ 294 w 549"/>
                <a:gd name="T19" fmla="*/ 30 h 302"/>
                <a:gd name="T20" fmla="*/ 405 w 549"/>
                <a:gd name="T21" fmla="*/ 133 h 302"/>
                <a:gd name="T22" fmla="*/ 418 w 549"/>
                <a:gd name="T23" fmla="*/ 151 h 302"/>
                <a:gd name="T24" fmla="*/ 463 w 549"/>
                <a:gd name="T25" fmla="*/ 96 h 302"/>
                <a:gd name="T26" fmla="*/ 527 w 549"/>
                <a:gd name="T27" fmla="*/ 84 h 302"/>
                <a:gd name="T28" fmla="*/ 530 w 549"/>
                <a:gd name="T29" fmla="*/ 149 h 302"/>
                <a:gd name="T30" fmla="*/ 452 w 549"/>
                <a:gd name="T31" fmla="*/ 245 h 302"/>
                <a:gd name="T32" fmla="*/ 373 w 549"/>
                <a:gd name="T33" fmla="*/ 240 h 302"/>
                <a:gd name="T34" fmla="*/ 338 w 549"/>
                <a:gd name="T35" fmla="*/ 187 h 302"/>
                <a:gd name="T36" fmla="*/ 316 w 549"/>
                <a:gd name="T37" fmla="*/ 302 h 302"/>
                <a:gd name="T38" fmla="*/ 294 w 549"/>
                <a:gd name="T39" fmla="*/ 302 h 302"/>
                <a:gd name="T40" fmla="*/ 58 w 549"/>
                <a:gd name="T41" fmla="*/ 302 h 302"/>
                <a:gd name="T42" fmla="*/ 38 w 549"/>
                <a:gd name="T43" fmla="*/ 285 h 302"/>
                <a:gd name="T44" fmla="*/ 1 w 549"/>
                <a:gd name="T45" fmla="*/ 80 h 302"/>
                <a:gd name="T46" fmla="*/ 5 w 549"/>
                <a:gd name="T47" fmla="*/ 64 h 302"/>
                <a:gd name="T48" fmla="*/ 119 w 549"/>
                <a:gd name="T4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9" h="302">
                  <a:moveTo>
                    <a:pt x="119" y="0"/>
                  </a:moveTo>
                  <a:cubicBezTo>
                    <a:pt x="132" y="38"/>
                    <a:pt x="143" y="72"/>
                    <a:pt x="155" y="105"/>
                  </a:cubicBezTo>
                  <a:cubicBezTo>
                    <a:pt x="157" y="105"/>
                    <a:pt x="159" y="105"/>
                    <a:pt x="161" y="105"/>
                  </a:cubicBezTo>
                  <a:cubicBezTo>
                    <a:pt x="161" y="91"/>
                    <a:pt x="161" y="77"/>
                    <a:pt x="161" y="63"/>
                  </a:cubicBezTo>
                  <a:cubicBezTo>
                    <a:pt x="169" y="41"/>
                    <a:pt x="188" y="37"/>
                    <a:pt x="198" y="56"/>
                  </a:cubicBezTo>
                  <a:cubicBezTo>
                    <a:pt x="200" y="59"/>
                    <a:pt x="200" y="64"/>
                    <a:pt x="199" y="68"/>
                  </a:cubicBezTo>
                  <a:cubicBezTo>
                    <a:pt x="198" y="80"/>
                    <a:pt x="196" y="92"/>
                    <a:pt x="194" y="103"/>
                  </a:cubicBezTo>
                  <a:cubicBezTo>
                    <a:pt x="197" y="104"/>
                    <a:pt x="200" y="105"/>
                    <a:pt x="203" y="105"/>
                  </a:cubicBezTo>
                  <a:cubicBezTo>
                    <a:pt x="214" y="72"/>
                    <a:pt x="226" y="38"/>
                    <a:pt x="239" y="1"/>
                  </a:cubicBezTo>
                  <a:cubicBezTo>
                    <a:pt x="258" y="11"/>
                    <a:pt x="275" y="22"/>
                    <a:pt x="294" y="30"/>
                  </a:cubicBezTo>
                  <a:cubicBezTo>
                    <a:pt x="344" y="51"/>
                    <a:pt x="382" y="84"/>
                    <a:pt x="405" y="133"/>
                  </a:cubicBezTo>
                  <a:cubicBezTo>
                    <a:pt x="408" y="139"/>
                    <a:pt x="413" y="144"/>
                    <a:pt x="418" y="151"/>
                  </a:cubicBezTo>
                  <a:cubicBezTo>
                    <a:pt x="434" y="132"/>
                    <a:pt x="448" y="114"/>
                    <a:pt x="463" y="96"/>
                  </a:cubicBezTo>
                  <a:cubicBezTo>
                    <a:pt x="482" y="73"/>
                    <a:pt x="507" y="68"/>
                    <a:pt x="527" y="84"/>
                  </a:cubicBezTo>
                  <a:cubicBezTo>
                    <a:pt x="547" y="99"/>
                    <a:pt x="549" y="126"/>
                    <a:pt x="530" y="149"/>
                  </a:cubicBezTo>
                  <a:cubicBezTo>
                    <a:pt x="505" y="181"/>
                    <a:pt x="479" y="214"/>
                    <a:pt x="452" y="245"/>
                  </a:cubicBezTo>
                  <a:cubicBezTo>
                    <a:pt x="426" y="277"/>
                    <a:pt x="396" y="275"/>
                    <a:pt x="373" y="240"/>
                  </a:cubicBezTo>
                  <a:cubicBezTo>
                    <a:pt x="363" y="224"/>
                    <a:pt x="352" y="208"/>
                    <a:pt x="338" y="187"/>
                  </a:cubicBezTo>
                  <a:cubicBezTo>
                    <a:pt x="331" y="228"/>
                    <a:pt x="324" y="264"/>
                    <a:pt x="316" y="302"/>
                  </a:cubicBezTo>
                  <a:cubicBezTo>
                    <a:pt x="308" y="302"/>
                    <a:pt x="301" y="302"/>
                    <a:pt x="294" y="302"/>
                  </a:cubicBezTo>
                  <a:cubicBezTo>
                    <a:pt x="215" y="301"/>
                    <a:pt x="137" y="301"/>
                    <a:pt x="58" y="302"/>
                  </a:cubicBezTo>
                  <a:cubicBezTo>
                    <a:pt x="45" y="302"/>
                    <a:pt x="40" y="298"/>
                    <a:pt x="38" y="285"/>
                  </a:cubicBezTo>
                  <a:cubicBezTo>
                    <a:pt x="26" y="216"/>
                    <a:pt x="13" y="148"/>
                    <a:pt x="1" y="80"/>
                  </a:cubicBezTo>
                  <a:cubicBezTo>
                    <a:pt x="0" y="75"/>
                    <a:pt x="1" y="66"/>
                    <a:pt x="5" y="64"/>
                  </a:cubicBezTo>
                  <a:cubicBezTo>
                    <a:pt x="42" y="42"/>
                    <a:pt x="79" y="22"/>
                    <a:pt x="119" y="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92EDB891-5670-4659-B8AB-715B6C285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50588" y="638175"/>
              <a:ext cx="604838" cy="709613"/>
            </a:xfrm>
            <a:custGeom>
              <a:avLst/>
              <a:gdLst>
                <a:gd name="T0" fmla="*/ 217 w 266"/>
                <a:gd name="T1" fmla="*/ 209 h 312"/>
                <a:gd name="T2" fmla="*/ 220 w 266"/>
                <a:gd name="T3" fmla="*/ 288 h 312"/>
                <a:gd name="T4" fmla="*/ 189 w 266"/>
                <a:gd name="T5" fmla="*/ 311 h 312"/>
                <a:gd name="T6" fmla="*/ 85 w 266"/>
                <a:gd name="T7" fmla="*/ 311 h 312"/>
                <a:gd name="T8" fmla="*/ 53 w 266"/>
                <a:gd name="T9" fmla="*/ 270 h 312"/>
                <a:gd name="T10" fmla="*/ 55 w 266"/>
                <a:gd name="T11" fmla="*/ 257 h 312"/>
                <a:gd name="T12" fmla="*/ 58 w 266"/>
                <a:gd name="T13" fmla="*/ 209 h 312"/>
                <a:gd name="T14" fmla="*/ 60 w 266"/>
                <a:gd name="T15" fmla="*/ 42 h 312"/>
                <a:gd name="T16" fmla="*/ 217 w 266"/>
                <a:gd name="T17" fmla="*/ 43 h 312"/>
                <a:gd name="T18" fmla="*/ 217 w 266"/>
                <a:gd name="T19" fmla="*/ 209 h 312"/>
                <a:gd name="T20" fmla="*/ 59 w 266"/>
                <a:gd name="T21" fmla="*/ 125 h 312"/>
                <a:gd name="T22" fmla="*/ 90 w 266"/>
                <a:gd name="T23" fmla="*/ 189 h 312"/>
                <a:gd name="T24" fmla="*/ 103 w 266"/>
                <a:gd name="T25" fmla="*/ 202 h 312"/>
                <a:gd name="T26" fmla="*/ 111 w 266"/>
                <a:gd name="T27" fmla="*/ 209 h 312"/>
                <a:gd name="T28" fmla="*/ 117 w 266"/>
                <a:gd name="T29" fmla="*/ 200 h 312"/>
                <a:gd name="T30" fmla="*/ 104 w 266"/>
                <a:gd name="T31" fmla="*/ 172 h 312"/>
                <a:gd name="T32" fmla="*/ 95 w 266"/>
                <a:gd name="T33" fmla="*/ 121 h 312"/>
                <a:gd name="T34" fmla="*/ 181 w 266"/>
                <a:gd name="T35" fmla="*/ 122 h 312"/>
                <a:gd name="T36" fmla="*/ 186 w 266"/>
                <a:gd name="T37" fmla="*/ 156 h 312"/>
                <a:gd name="T38" fmla="*/ 166 w 266"/>
                <a:gd name="T39" fmla="*/ 178 h 312"/>
                <a:gd name="T40" fmla="*/ 162 w 266"/>
                <a:gd name="T41" fmla="*/ 207 h 312"/>
                <a:gd name="T42" fmla="*/ 176 w 266"/>
                <a:gd name="T43" fmla="*/ 196 h 312"/>
                <a:gd name="T44" fmla="*/ 190 w 266"/>
                <a:gd name="T45" fmla="*/ 185 h 312"/>
                <a:gd name="T46" fmla="*/ 208 w 266"/>
                <a:gd name="T47" fmla="*/ 88 h 312"/>
                <a:gd name="T48" fmla="*/ 120 w 266"/>
                <a:gd name="T49" fmla="*/ 48 h 312"/>
                <a:gd name="T50" fmla="*/ 59 w 266"/>
                <a:gd name="T51" fmla="*/ 125 h 312"/>
                <a:gd name="T52" fmla="*/ 140 w 266"/>
                <a:gd name="T53" fmla="*/ 232 h 312"/>
                <a:gd name="T54" fmla="*/ 88 w 266"/>
                <a:gd name="T55" fmla="*/ 232 h 312"/>
                <a:gd name="T56" fmla="*/ 75 w 266"/>
                <a:gd name="T57" fmla="*/ 242 h 312"/>
                <a:gd name="T58" fmla="*/ 88 w 266"/>
                <a:gd name="T59" fmla="*/ 251 h 312"/>
                <a:gd name="T60" fmla="*/ 185 w 266"/>
                <a:gd name="T61" fmla="*/ 252 h 312"/>
                <a:gd name="T62" fmla="*/ 199 w 266"/>
                <a:gd name="T63" fmla="*/ 241 h 312"/>
                <a:gd name="T64" fmla="*/ 186 w 266"/>
                <a:gd name="T65" fmla="*/ 232 h 312"/>
                <a:gd name="T66" fmla="*/ 140 w 266"/>
                <a:gd name="T67" fmla="*/ 232 h 312"/>
                <a:gd name="T68" fmla="*/ 137 w 266"/>
                <a:gd name="T69" fmla="*/ 288 h 312"/>
                <a:gd name="T70" fmla="*/ 137 w 266"/>
                <a:gd name="T71" fmla="*/ 288 h 312"/>
                <a:gd name="T72" fmla="*/ 186 w 266"/>
                <a:gd name="T73" fmla="*/ 288 h 312"/>
                <a:gd name="T74" fmla="*/ 199 w 266"/>
                <a:gd name="T75" fmla="*/ 278 h 312"/>
                <a:gd name="T76" fmla="*/ 186 w 266"/>
                <a:gd name="T77" fmla="*/ 269 h 312"/>
                <a:gd name="T78" fmla="*/ 89 w 266"/>
                <a:gd name="T79" fmla="*/ 269 h 312"/>
                <a:gd name="T80" fmla="*/ 76 w 266"/>
                <a:gd name="T81" fmla="*/ 279 h 312"/>
                <a:gd name="T82" fmla="*/ 89 w 266"/>
                <a:gd name="T83" fmla="*/ 288 h 312"/>
                <a:gd name="T84" fmla="*/ 137 w 266"/>
                <a:gd name="T85" fmla="*/ 288 h 312"/>
                <a:gd name="T86" fmla="*/ 133 w 266"/>
                <a:gd name="T87" fmla="*/ 115 h 312"/>
                <a:gd name="T88" fmla="*/ 132 w 266"/>
                <a:gd name="T89" fmla="*/ 162 h 312"/>
                <a:gd name="T90" fmla="*/ 123 w 266"/>
                <a:gd name="T91" fmla="*/ 208 h 312"/>
                <a:gd name="T92" fmla="*/ 148 w 266"/>
                <a:gd name="T93" fmla="*/ 208 h 312"/>
                <a:gd name="T94" fmla="*/ 150 w 266"/>
                <a:gd name="T95" fmla="*/ 192 h 312"/>
                <a:gd name="T96" fmla="*/ 142 w 266"/>
                <a:gd name="T97" fmla="*/ 115 h 312"/>
                <a:gd name="T98" fmla="*/ 133 w 266"/>
                <a:gd name="T99" fmla="*/ 115 h 312"/>
                <a:gd name="T100" fmla="*/ 163 w 266"/>
                <a:gd name="T101" fmla="*/ 166 h 312"/>
                <a:gd name="T102" fmla="*/ 167 w 266"/>
                <a:gd name="T103" fmla="*/ 168 h 312"/>
                <a:gd name="T104" fmla="*/ 181 w 266"/>
                <a:gd name="T105" fmla="*/ 139 h 312"/>
                <a:gd name="T106" fmla="*/ 170 w 266"/>
                <a:gd name="T107" fmla="*/ 122 h 312"/>
                <a:gd name="T108" fmla="*/ 163 w 266"/>
                <a:gd name="T109" fmla="*/ 166 h 312"/>
                <a:gd name="T110" fmla="*/ 113 w 266"/>
                <a:gd name="T111" fmla="*/ 166 h 312"/>
                <a:gd name="T112" fmla="*/ 107 w 266"/>
                <a:gd name="T113" fmla="*/ 125 h 312"/>
                <a:gd name="T114" fmla="*/ 113 w 266"/>
                <a:gd name="T115" fmla="*/ 16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312">
                  <a:moveTo>
                    <a:pt x="217" y="209"/>
                  </a:moveTo>
                  <a:cubicBezTo>
                    <a:pt x="218" y="239"/>
                    <a:pt x="221" y="263"/>
                    <a:pt x="220" y="288"/>
                  </a:cubicBezTo>
                  <a:cubicBezTo>
                    <a:pt x="219" y="303"/>
                    <a:pt x="205" y="311"/>
                    <a:pt x="189" y="311"/>
                  </a:cubicBezTo>
                  <a:cubicBezTo>
                    <a:pt x="154" y="311"/>
                    <a:pt x="120" y="312"/>
                    <a:pt x="85" y="311"/>
                  </a:cubicBezTo>
                  <a:cubicBezTo>
                    <a:pt x="62" y="310"/>
                    <a:pt x="49" y="293"/>
                    <a:pt x="53" y="270"/>
                  </a:cubicBezTo>
                  <a:cubicBezTo>
                    <a:pt x="54" y="265"/>
                    <a:pt x="55" y="261"/>
                    <a:pt x="55" y="257"/>
                  </a:cubicBezTo>
                  <a:cubicBezTo>
                    <a:pt x="56" y="242"/>
                    <a:pt x="57" y="228"/>
                    <a:pt x="58" y="209"/>
                  </a:cubicBezTo>
                  <a:cubicBezTo>
                    <a:pt x="0" y="152"/>
                    <a:pt x="22" y="77"/>
                    <a:pt x="60" y="42"/>
                  </a:cubicBezTo>
                  <a:cubicBezTo>
                    <a:pt x="104" y="0"/>
                    <a:pt x="173" y="1"/>
                    <a:pt x="217" y="43"/>
                  </a:cubicBezTo>
                  <a:cubicBezTo>
                    <a:pt x="266" y="88"/>
                    <a:pt x="263" y="155"/>
                    <a:pt x="217" y="209"/>
                  </a:cubicBezTo>
                  <a:close/>
                  <a:moveTo>
                    <a:pt x="59" y="125"/>
                  </a:moveTo>
                  <a:cubicBezTo>
                    <a:pt x="59" y="151"/>
                    <a:pt x="70" y="172"/>
                    <a:pt x="90" y="189"/>
                  </a:cubicBezTo>
                  <a:cubicBezTo>
                    <a:pt x="95" y="192"/>
                    <a:pt x="99" y="198"/>
                    <a:pt x="103" y="202"/>
                  </a:cubicBezTo>
                  <a:cubicBezTo>
                    <a:pt x="106" y="205"/>
                    <a:pt x="109" y="207"/>
                    <a:pt x="111" y="209"/>
                  </a:cubicBezTo>
                  <a:cubicBezTo>
                    <a:pt x="113" y="206"/>
                    <a:pt x="116" y="203"/>
                    <a:pt x="117" y="200"/>
                  </a:cubicBezTo>
                  <a:cubicBezTo>
                    <a:pt x="120" y="188"/>
                    <a:pt x="114" y="180"/>
                    <a:pt x="104" y="172"/>
                  </a:cubicBezTo>
                  <a:cubicBezTo>
                    <a:pt x="82" y="153"/>
                    <a:pt x="80" y="136"/>
                    <a:pt x="95" y="121"/>
                  </a:cubicBezTo>
                  <a:cubicBezTo>
                    <a:pt x="115" y="102"/>
                    <a:pt x="161" y="103"/>
                    <a:pt x="181" y="122"/>
                  </a:cubicBezTo>
                  <a:cubicBezTo>
                    <a:pt x="192" y="132"/>
                    <a:pt x="194" y="144"/>
                    <a:pt x="186" y="156"/>
                  </a:cubicBezTo>
                  <a:cubicBezTo>
                    <a:pt x="181" y="164"/>
                    <a:pt x="170" y="169"/>
                    <a:pt x="166" y="178"/>
                  </a:cubicBezTo>
                  <a:cubicBezTo>
                    <a:pt x="162" y="187"/>
                    <a:pt x="158" y="203"/>
                    <a:pt x="162" y="207"/>
                  </a:cubicBezTo>
                  <a:cubicBezTo>
                    <a:pt x="173" y="216"/>
                    <a:pt x="171" y="200"/>
                    <a:pt x="176" y="196"/>
                  </a:cubicBezTo>
                  <a:cubicBezTo>
                    <a:pt x="181" y="192"/>
                    <a:pt x="186" y="189"/>
                    <a:pt x="190" y="185"/>
                  </a:cubicBezTo>
                  <a:cubicBezTo>
                    <a:pt x="218" y="161"/>
                    <a:pt x="225" y="121"/>
                    <a:pt x="208" y="88"/>
                  </a:cubicBezTo>
                  <a:cubicBezTo>
                    <a:pt x="191" y="56"/>
                    <a:pt x="155" y="40"/>
                    <a:pt x="120" y="48"/>
                  </a:cubicBezTo>
                  <a:cubicBezTo>
                    <a:pt x="84" y="56"/>
                    <a:pt x="59" y="88"/>
                    <a:pt x="59" y="125"/>
                  </a:cubicBezTo>
                  <a:close/>
                  <a:moveTo>
                    <a:pt x="140" y="232"/>
                  </a:moveTo>
                  <a:cubicBezTo>
                    <a:pt x="123" y="232"/>
                    <a:pt x="105" y="231"/>
                    <a:pt x="88" y="232"/>
                  </a:cubicBezTo>
                  <a:cubicBezTo>
                    <a:pt x="84" y="232"/>
                    <a:pt x="80" y="238"/>
                    <a:pt x="75" y="242"/>
                  </a:cubicBezTo>
                  <a:cubicBezTo>
                    <a:pt x="79" y="245"/>
                    <a:pt x="83" y="251"/>
                    <a:pt x="88" y="251"/>
                  </a:cubicBezTo>
                  <a:cubicBezTo>
                    <a:pt x="120" y="252"/>
                    <a:pt x="153" y="252"/>
                    <a:pt x="185" y="252"/>
                  </a:cubicBezTo>
                  <a:cubicBezTo>
                    <a:pt x="190" y="251"/>
                    <a:pt x="195" y="245"/>
                    <a:pt x="199" y="241"/>
                  </a:cubicBezTo>
                  <a:cubicBezTo>
                    <a:pt x="195" y="238"/>
                    <a:pt x="190" y="232"/>
                    <a:pt x="186" y="232"/>
                  </a:cubicBezTo>
                  <a:cubicBezTo>
                    <a:pt x="171" y="231"/>
                    <a:pt x="155" y="232"/>
                    <a:pt x="140" y="232"/>
                  </a:cubicBezTo>
                  <a:close/>
                  <a:moveTo>
                    <a:pt x="137" y="288"/>
                  </a:moveTo>
                  <a:cubicBezTo>
                    <a:pt x="137" y="288"/>
                    <a:pt x="137" y="288"/>
                    <a:pt x="137" y="288"/>
                  </a:cubicBezTo>
                  <a:cubicBezTo>
                    <a:pt x="153" y="288"/>
                    <a:pt x="170" y="289"/>
                    <a:pt x="186" y="288"/>
                  </a:cubicBezTo>
                  <a:cubicBezTo>
                    <a:pt x="191" y="288"/>
                    <a:pt x="195" y="282"/>
                    <a:pt x="199" y="278"/>
                  </a:cubicBezTo>
                  <a:cubicBezTo>
                    <a:pt x="195" y="275"/>
                    <a:pt x="191" y="269"/>
                    <a:pt x="186" y="269"/>
                  </a:cubicBezTo>
                  <a:cubicBezTo>
                    <a:pt x="154" y="268"/>
                    <a:pt x="121" y="268"/>
                    <a:pt x="89" y="269"/>
                  </a:cubicBezTo>
                  <a:cubicBezTo>
                    <a:pt x="84" y="269"/>
                    <a:pt x="80" y="276"/>
                    <a:pt x="76" y="279"/>
                  </a:cubicBezTo>
                  <a:cubicBezTo>
                    <a:pt x="80" y="282"/>
                    <a:pt x="84" y="288"/>
                    <a:pt x="89" y="288"/>
                  </a:cubicBezTo>
                  <a:cubicBezTo>
                    <a:pt x="105" y="289"/>
                    <a:pt x="121" y="288"/>
                    <a:pt x="137" y="288"/>
                  </a:cubicBezTo>
                  <a:close/>
                  <a:moveTo>
                    <a:pt x="133" y="115"/>
                  </a:moveTo>
                  <a:cubicBezTo>
                    <a:pt x="133" y="133"/>
                    <a:pt x="134" y="148"/>
                    <a:pt x="132" y="162"/>
                  </a:cubicBezTo>
                  <a:cubicBezTo>
                    <a:pt x="131" y="177"/>
                    <a:pt x="127" y="191"/>
                    <a:pt x="123" y="208"/>
                  </a:cubicBezTo>
                  <a:cubicBezTo>
                    <a:pt x="135" y="208"/>
                    <a:pt x="141" y="208"/>
                    <a:pt x="148" y="208"/>
                  </a:cubicBezTo>
                  <a:cubicBezTo>
                    <a:pt x="149" y="202"/>
                    <a:pt x="150" y="197"/>
                    <a:pt x="150" y="192"/>
                  </a:cubicBezTo>
                  <a:cubicBezTo>
                    <a:pt x="147" y="167"/>
                    <a:pt x="145" y="142"/>
                    <a:pt x="142" y="115"/>
                  </a:cubicBezTo>
                  <a:cubicBezTo>
                    <a:pt x="141" y="115"/>
                    <a:pt x="135" y="115"/>
                    <a:pt x="133" y="115"/>
                  </a:cubicBezTo>
                  <a:close/>
                  <a:moveTo>
                    <a:pt x="163" y="166"/>
                  </a:moveTo>
                  <a:cubicBezTo>
                    <a:pt x="164" y="167"/>
                    <a:pt x="166" y="168"/>
                    <a:pt x="167" y="168"/>
                  </a:cubicBezTo>
                  <a:cubicBezTo>
                    <a:pt x="172" y="159"/>
                    <a:pt x="178" y="149"/>
                    <a:pt x="181" y="139"/>
                  </a:cubicBezTo>
                  <a:cubicBezTo>
                    <a:pt x="182" y="135"/>
                    <a:pt x="174" y="129"/>
                    <a:pt x="170" y="122"/>
                  </a:cubicBezTo>
                  <a:cubicBezTo>
                    <a:pt x="167" y="140"/>
                    <a:pt x="165" y="153"/>
                    <a:pt x="163" y="166"/>
                  </a:cubicBezTo>
                  <a:close/>
                  <a:moveTo>
                    <a:pt x="113" y="166"/>
                  </a:moveTo>
                  <a:cubicBezTo>
                    <a:pt x="111" y="152"/>
                    <a:pt x="109" y="139"/>
                    <a:pt x="107" y="125"/>
                  </a:cubicBezTo>
                  <a:cubicBezTo>
                    <a:pt x="89" y="139"/>
                    <a:pt x="91" y="152"/>
                    <a:pt x="113" y="16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C0E93DF-8073-4B9F-9F52-6F8849C35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0513" y="781050"/>
              <a:ext cx="438150" cy="431800"/>
            </a:xfrm>
            <a:custGeom>
              <a:avLst/>
              <a:gdLst>
                <a:gd name="T0" fmla="*/ 98 w 193"/>
                <a:gd name="T1" fmla="*/ 0 h 190"/>
                <a:gd name="T2" fmla="*/ 192 w 193"/>
                <a:gd name="T3" fmla="*/ 97 h 190"/>
                <a:gd name="T4" fmla="*/ 96 w 193"/>
                <a:gd name="T5" fmla="*/ 190 h 190"/>
                <a:gd name="T6" fmla="*/ 1 w 193"/>
                <a:gd name="T7" fmla="*/ 94 h 190"/>
                <a:gd name="T8" fmla="*/ 98 w 193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0">
                  <a:moveTo>
                    <a:pt x="98" y="0"/>
                  </a:moveTo>
                  <a:cubicBezTo>
                    <a:pt x="151" y="1"/>
                    <a:pt x="193" y="44"/>
                    <a:pt x="192" y="97"/>
                  </a:cubicBezTo>
                  <a:cubicBezTo>
                    <a:pt x="191" y="149"/>
                    <a:pt x="149" y="190"/>
                    <a:pt x="96" y="190"/>
                  </a:cubicBezTo>
                  <a:cubicBezTo>
                    <a:pt x="43" y="189"/>
                    <a:pt x="0" y="145"/>
                    <a:pt x="1" y="94"/>
                  </a:cubicBezTo>
                  <a:cubicBezTo>
                    <a:pt x="3" y="40"/>
                    <a:pt x="45" y="0"/>
                    <a:pt x="98" y="0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5BEE5F8-6575-4DB6-A20E-45ECF622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8713" y="446088"/>
              <a:ext cx="128588" cy="155575"/>
            </a:xfrm>
            <a:custGeom>
              <a:avLst/>
              <a:gdLst>
                <a:gd name="T0" fmla="*/ 13 w 56"/>
                <a:gd name="T1" fmla="*/ 35 h 68"/>
                <a:gd name="T2" fmla="*/ 13 w 56"/>
                <a:gd name="T3" fmla="*/ 19 h 68"/>
                <a:gd name="T4" fmla="*/ 33 w 56"/>
                <a:gd name="T5" fmla="*/ 0 h 68"/>
                <a:gd name="T6" fmla="*/ 54 w 56"/>
                <a:gd name="T7" fmla="*/ 18 h 68"/>
                <a:gd name="T8" fmla="*/ 54 w 56"/>
                <a:gd name="T9" fmla="*/ 44 h 68"/>
                <a:gd name="T10" fmla="*/ 30 w 56"/>
                <a:gd name="T11" fmla="*/ 67 h 68"/>
                <a:gd name="T12" fmla="*/ 13 w 56"/>
                <a:gd name="T13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8">
                  <a:moveTo>
                    <a:pt x="13" y="35"/>
                  </a:moveTo>
                  <a:cubicBezTo>
                    <a:pt x="13" y="28"/>
                    <a:pt x="13" y="23"/>
                    <a:pt x="13" y="19"/>
                  </a:cubicBezTo>
                  <a:cubicBezTo>
                    <a:pt x="11" y="3"/>
                    <a:pt x="19" y="0"/>
                    <a:pt x="33" y="0"/>
                  </a:cubicBezTo>
                  <a:cubicBezTo>
                    <a:pt x="46" y="0"/>
                    <a:pt x="55" y="2"/>
                    <a:pt x="54" y="18"/>
                  </a:cubicBezTo>
                  <a:cubicBezTo>
                    <a:pt x="53" y="27"/>
                    <a:pt x="53" y="35"/>
                    <a:pt x="54" y="44"/>
                  </a:cubicBezTo>
                  <a:cubicBezTo>
                    <a:pt x="56" y="62"/>
                    <a:pt x="49" y="68"/>
                    <a:pt x="30" y="67"/>
                  </a:cubicBezTo>
                  <a:cubicBezTo>
                    <a:pt x="0" y="67"/>
                    <a:pt x="19" y="44"/>
                    <a:pt x="13" y="3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998C807A-AAFF-41F9-AC9D-651511572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7725" y="566738"/>
              <a:ext cx="165100" cy="163513"/>
            </a:xfrm>
            <a:custGeom>
              <a:avLst/>
              <a:gdLst>
                <a:gd name="T0" fmla="*/ 73 w 73"/>
                <a:gd name="T1" fmla="*/ 38 h 72"/>
                <a:gd name="T2" fmla="*/ 37 w 73"/>
                <a:gd name="T3" fmla="*/ 72 h 72"/>
                <a:gd name="T4" fmla="*/ 2 w 73"/>
                <a:gd name="T5" fmla="*/ 29 h 72"/>
                <a:gd name="T6" fmla="*/ 10 w 73"/>
                <a:gd name="T7" fmla="*/ 9 h 72"/>
                <a:gd name="T8" fmla="*/ 30 w 73"/>
                <a:gd name="T9" fmla="*/ 2 h 72"/>
                <a:gd name="T10" fmla="*/ 73 w 73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73" y="38"/>
                  </a:moveTo>
                  <a:cubicBezTo>
                    <a:pt x="60" y="51"/>
                    <a:pt x="51" y="58"/>
                    <a:pt x="37" y="72"/>
                  </a:cubicBezTo>
                  <a:cubicBezTo>
                    <a:pt x="25" y="57"/>
                    <a:pt x="12" y="44"/>
                    <a:pt x="2" y="29"/>
                  </a:cubicBezTo>
                  <a:cubicBezTo>
                    <a:pt x="0" y="25"/>
                    <a:pt x="5" y="13"/>
                    <a:pt x="10" y="9"/>
                  </a:cubicBezTo>
                  <a:cubicBezTo>
                    <a:pt x="15" y="4"/>
                    <a:pt x="26" y="0"/>
                    <a:pt x="30" y="2"/>
                  </a:cubicBezTo>
                  <a:cubicBezTo>
                    <a:pt x="45" y="12"/>
                    <a:pt x="58" y="25"/>
                    <a:pt x="73" y="38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A015E11C-9244-4030-990C-600ACCBD2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0650" y="550863"/>
              <a:ext cx="182563" cy="163513"/>
            </a:xfrm>
            <a:custGeom>
              <a:avLst/>
              <a:gdLst>
                <a:gd name="T0" fmla="*/ 80 w 80"/>
                <a:gd name="T1" fmla="*/ 34 h 72"/>
                <a:gd name="T2" fmla="*/ 39 w 80"/>
                <a:gd name="T3" fmla="*/ 69 h 72"/>
                <a:gd name="T4" fmla="*/ 24 w 80"/>
                <a:gd name="T5" fmla="*/ 69 h 72"/>
                <a:gd name="T6" fmla="*/ 0 w 80"/>
                <a:gd name="T7" fmla="*/ 44 h 72"/>
                <a:gd name="T8" fmla="*/ 25 w 80"/>
                <a:gd name="T9" fmla="*/ 26 h 72"/>
                <a:gd name="T10" fmla="*/ 80 w 80"/>
                <a:gd name="T11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2">
                  <a:moveTo>
                    <a:pt x="80" y="34"/>
                  </a:moveTo>
                  <a:cubicBezTo>
                    <a:pt x="66" y="46"/>
                    <a:pt x="53" y="59"/>
                    <a:pt x="39" y="69"/>
                  </a:cubicBezTo>
                  <a:cubicBezTo>
                    <a:pt x="36" y="72"/>
                    <a:pt x="27" y="71"/>
                    <a:pt x="24" y="69"/>
                  </a:cubicBezTo>
                  <a:cubicBezTo>
                    <a:pt x="17" y="63"/>
                    <a:pt x="11" y="56"/>
                    <a:pt x="0" y="44"/>
                  </a:cubicBezTo>
                  <a:cubicBezTo>
                    <a:pt x="9" y="38"/>
                    <a:pt x="18" y="33"/>
                    <a:pt x="25" y="26"/>
                  </a:cubicBezTo>
                  <a:cubicBezTo>
                    <a:pt x="52" y="0"/>
                    <a:pt x="51" y="0"/>
                    <a:pt x="80" y="34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804925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pecio 41">
            <a:extLst>
              <a:ext uri="{FF2B5EF4-FFF2-40B4-BE49-F238E27FC236}">
                <a16:creationId xmlns:a16="http://schemas.microsoft.com/office/drawing/2014/main" id="{D5BA3DEB-D415-4DF4-B5C2-2129DA143F7A}"/>
              </a:ext>
            </a:extLst>
          </p:cNvPr>
          <p:cNvSpPr/>
          <p:nvPr/>
        </p:nvSpPr>
        <p:spPr>
          <a:xfrm>
            <a:off x="176463" y="6593305"/>
            <a:ext cx="11839074" cy="26469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C6BEEF5-C590-423A-BFCC-3574B9F7801D}"/>
              </a:ext>
            </a:extLst>
          </p:cNvPr>
          <p:cNvGrpSpPr/>
          <p:nvPr/>
        </p:nvGrpSpPr>
        <p:grpSpPr>
          <a:xfrm>
            <a:off x="2670349" y="1534411"/>
            <a:ext cx="6851302" cy="2189419"/>
            <a:chOff x="1287363" y="1734398"/>
            <a:chExt cx="6125045" cy="1957336"/>
          </a:xfrm>
        </p:grpSpPr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0026FD31-CFB7-4B1E-B4D7-1FBE5D6A7DE7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1E186181-5F3F-4E53-A18E-B04087A1EBCF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AE5C92D8-195F-4B7A-B10B-1022FA19ACB7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6BB92296-7A69-440C-B7FA-54BFC8EB45D2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E89E8C-1213-4133-BAD2-9FDE7A2541D5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27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F5B33D-CDC9-4378-8981-075C8293C5FD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27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B75813-793B-4C1D-B8C4-2ABC3C03C89E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27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A232C5-BD66-4A3F-9212-E68EAA1A5CFC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27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6A13A7-8D0F-455A-BFF4-E2A5AC426A49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A96AB-7087-4985-B02A-3DBB87791C6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22F723-EDA1-4247-AF1C-9BA0758C593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این قالب پاورپوینت دارای طراحی تمیز و خنثی است که می تواند با هر محتوایی سازگار شود و بخش های مختلف بازار را برآورده کند.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2D966A-60B1-4998-9741-0B065138E334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353E65-E74F-4B7B-BC13-720D0D641EB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4BD69C-34D7-44C9-9063-99BC1A736A6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این قالب پاورپوینت دارای طراحی تمیز و خنثی است که می تواند با هر محتوایی سازگار شود و بخش های مختلف بازار را برآورده کند.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91CE7-85A9-4AEB-B05A-FF413F3A5B2D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BE7D05-678F-41CF-9141-ED3546C4E9A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D24488-C8DE-415C-BD4F-6768059A75B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این قالب پاورپوینت دارای طراحی تمیز و خنثی است که می تواند با هر محتوایی سازگار شود و بخش های مختلف بازار را برآورده کند.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059140-AB10-4894-9B41-C54DB927556B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0A0B5F-0EF1-4AB0-8186-F7B1830F807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E0DE14-4909-4E7E-AF72-D477A3C703F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این قالب پاورپوینت دارای طراحی تمیز و خنثی است که می تواند با هر محتوایی سازگار شود و بخش های مختلف بازار را برآورده کند.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1B708439-9E71-4B04-8096-33A93101D7EF}"/>
              </a:ext>
            </a:extLst>
          </p:cNvPr>
          <p:cNvGrpSpPr/>
          <p:nvPr/>
        </p:nvGrpSpPr>
        <p:grpSpPr>
          <a:xfrm>
            <a:off x="5236853" y="4075696"/>
            <a:ext cx="1604962" cy="2632074"/>
            <a:chOff x="5230813" y="4194175"/>
            <a:chExt cx="1604962" cy="263207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F499BD2-2763-4B2C-A805-48EADC62B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7488" y="4194175"/>
              <a:ext cx="1458912" cy="2632074"/>
            </a:xfrm>
            <a:custGeom>
              <a:avLst/>
              <a:gdLst>
                <a:gd name="T0" fmla="*/ 167 w 349"/>
                <a:gd name="T1" fmla="*/ 306 h 632"/>
                <a:gd name="T2" fmla="*/ 97 w 349"/>
                <a:gd name="T3" fmla="*/ 267 h 632"/>
                <a:gd name="T4" fmla="*/ 84 w 349"/>
                <a:gd name="T5" fmla="*/ 234 h 632"/>
                <a:gd name="T6" fmla="*/ 100 w 349"/>
                <a:gd name="T7" fmla="*/ 208 h 632"/>
                <a:gd name="T8" fmla="*/ 128 w 349"/>
                <a:gd name="T9" fmla="*/ 223 h 632"/>
                <a:gd name="T10" fmla="*/ 165 w 349"/>
                <a:gd name="T11" fmla="*/ 267 h 632"/>
                <a:gd name="T12" fmla="*/ 165 w 349"/>
                <a:gd name="T13" fmla="*/ 185 h 632"/>
                <a:gd name="T14" fmla="*/ 91 w 349"/>
                <a:gd name="T15" fmla="*/ 94 h 632"/>
                <a:gd name="T16" fmla="*/ 165 w 349"/>
                <a:gd name="T17" fmla="*/ 34 h 632"/>
                <a:gd name="T18" fmla="*/ 167 w 349"/>
                <a:gd name="T19" fmla="*/ 13 h 632"/>
                <a:gd name="T20" fmla="*/ 177 w 349"/>
                <a:gd name="T21" fmla="*/ 0 h 632"/>
                <a:gd name="T22" fmla="*/ 189 w 349"/>
                <a:gd name="T23" fmla="*/ 13 h 632"/>
                <a:gd name="T24" fmla="*/ 210 w 349"/>
                <a:gd name="T25" fmla="*/ 38 h 632"/>
                <a:gd name="T26" fmla="*/ 260 w 349"/>
                <a:gd name="T27" fmla="*/ 83 h 632"/>
                <a:gd name="T28" fmla="*/ 247 w 349"/>
                <a:gd name="T29" fmla="*/ 117 h 632"/>
                <a:gd name="T30" fmla="*/ 218 w 349"/>
                <a:gd name="T31" fmla="*/ 98 h 632"/>
                <a:gd name="T32" fmla="*/ 196 w 349"/>
                <a:gd name="T33" fmla="*/ 68 h 632"/>
                <a:gd name="T34" fmla="*/ 190 w 349"/>
                <a:gd name="T35" fmla="*/ 72 h 632"/>
                <a:gd name="T36" fmla="*/ 190 w 349"/>
                <a:gd name="T37" fmla="*/ 137 h 632"/>
                <a:gd name="T38" fmla="*/ 198 w 349"/>
                <a:gd name="T39" fmla="*/ 147 h 632"/>
                <a:gd name="T40" fmla="*/ 215 w 349"/>
                <a:gd name="T41" fmla="*/ 152 h 632"/>
                <a:gd name="T42" fmla="*/ 271 w 349"/>
                <a:gd name="T43" fmla="*/ 229 h 632"/>
                <a:gd name="T44" fmla="*/ 208 w 349"/>
                <a:gd name="T45" fmla="*/ 302 h 632"/>
                <a:gd name="T46" fmla="*/ 190 w 349"/>
                <a:gd name="T47" fmla="*/ 305 h 632"/>
                <a:gd name="T48" fmla="*/ 199 w 349"/>
                <a:gd name="T49" fmla="*/ 406 h 632"/>
                <a:gd name="T50" fmla="*/ 208 w 349"/>
                <a:gd name="T51" fmla="*/ 462 h 632"/>
                <a:gd name="T52" fmla="*/ 258 w 349"/>
                <a:gd name="T53" fmla="*/ 484 h 632"/>
                <a:gd name="T54" fmla="*/ 326 w 349"/>
                <a:gd name="T55" fmla="*/ 532 h 632"/>
                <a:gd name="T56" fmla="*/ 314 w 349"/>
                <a:gd name="T57" fmla="*/ 597 h 632"/>
                <a:gd name="T58" fmla="*/ 209 w 349"/>
                <a:gd name="T59" fmla="*/ 625 h 632"/>
                <a:gd name="T60" fmla="*/ 62 w 349"/>
                <a:gd name="T61" fmla="*/ 608 h 632"/>
                <a:gd name="T62" fmla="*/ 45 w 349"/>
                <a:gd name="T63" fmla="*/ 514 h 632"/>
                <a:gd name="T64" fmla="*/ 134 w 349"/>
                <a:gd name="T65" fmla="*/ 472 h 632"/>
                <a:gd name="T66" fmla="*/ 152 w 349"/>
                <a:gd name="T67" fmla="*/ 453 h 632"/>
                <a:gd name="T68" fmla="*/ 167 w 349"/>
                <a:gd name="T69" fmla="*/ 306 h 632"/>
                <a:gd name="T70" fmla="*/ 191 w 349"/>
                <a:gd name="T71" fmla="*/ 267 h 632"/>
                <a:gd name="T72" fmla="*/ 227 w 349"/>
                <a:gd name="T73" fmla="*/ 231 h 632"/>
                <a:gd name="T74" fmla="*/ 191 w 349"/>
                <a:gd name="T75" fmla="*/ 194 h 632"/>
                <a:gd name="T76" fmla="*/ 191 w 349"/>
                <a:gd name="T77" fmla="*/ 267 h 632"/>
                <a:gd name="T78" fmla="*/ 166 w 349"/>
                <a:gd name="T79" fmla="*/ 72 h 632"/>
                <a:gd name="T80" fmla="*/ 134 w 349"/>
                <a:gd name="T81" fmla="*/ 105 h 632"/>
                <a:gd name="T82" fmla="*/ 166 w 349"/>
                <a:gd name="T83" fmla="*/ 136 h 632"/>
                <a:gd name="T84" fmla="*/ 166 w 349"/>
                <a:gd name="T85" fmla="*/ 7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9" h="632">
                  <a:moveTo>
                    <a:pt x="167" y="306"/>
                  </a:moveTo>
                  <a:cubicBezTo>
                    <a:pt x="137" y="301"/>
                    <a:pt x="112" y="291"/>
                    <a:pt x="97" y="267"/>
                  </a:cubicBezTo>
                  <a:cubicBezTo>
                    <a:pt x="90" y="258"/>
                    <a:pt x="86" y="246"/>
                    <a:pt x="84" y="234"/>
                  </a:cubicBezTo>
                  <a:cubicBezTo>
                    <a:pt x="81" y="222"/>
                    <a:pt x="87" y="212"/>
                    <a:pt x="100" y="208"/>
                  </a:cubicBezTo>
                  <a:cubicBezTo>
                    <a:pt x="113" y="205"/>
                    <a:pt x="124" y="209"/>
                    <a:pt x="128" y="223"/>
                  </a:cubicBezTo>
                  <a:cubicBezTo>
                    <a:pt x="134" y="242"/>
                    <a:pt x="141" y="260"/>
                    <a:pt x="165" y="267"/>
                  </a:cubicBezTo>
                  <a:cubicBezTo>
                    <a:pt x="165" y="239"/>
                    <a:pt x="165" y="212"/>
                    <a:pt x="165" y="185"/>
                  </a:cubicBezTo>
                  <a:cubicBezTo>
                    <a:pt x="98" y="155"/>
                    <a:pt x="85" y="138"/>
                    <a:pt x="91" y="94"/>
                  </a:cubicBezTo>
                  <a:cubicBezTo>
                    <a:pt x="96" y="61"/>
                    <a:pt x="121" y="41"/>
                    <a:pt x="165" y="34"/>
                  </a:cubicBezTo>
                  <a:cubicBezTo>
                    <a:pt x="166" y="27"/>
                    <a:pt x="165" y="20"/>
                    <a:pt x="167" y="13"/>
                  </a:cubicBezTo>
                  <a:cubicBezTo>
                    <a:pt x="169" y="8"/>
                    <a:pt x="174" y="4"/>
                    <a:pt x="177" y="0"/>
                  </a:cubicBezTo>
                  <a:cubicBezTo>
                    <a:pt x="181" y="4"/>
                    <a:pt x="189" y="9"/>
                    <a:pt x="189" y="13"/>
                  </a:cubicBezTo>
                  <a:cubicBezTo>
                    <a:pt x="186" y="31"/>
                    <a:pt x="194" y="35"/>
                    <a:pt x="210" y="38"/>
                  </a:cubicBezTo>
                  <a:cubicBezTo>
                    <a:pt x="234" y="43"/>
                    <a:pt x="251" y="59"/>
                    <a:pt x="260" y="83"/>
                  </a:cubicBezTo>
                  <a:cubicBezTo>
                    <a:pt x="267" y="99"/>
                    <a:pt x="261" y="113"/>
                    <a:pt x="247" y="117"/>
                  </a:cubicBezTo>
                  <a:cubicBezTo>
                    <a:pt x="231" y="121"/>
                    <a:pt x="223" y="113"/>
                    <a:pt x="218" y="98"/>
                  </a:cubicBezTo>
                  <a:cubicBezTo>
                    <a:pt x="214" y="87"/>
                    <a:pt x="203" y="78"/>
                    <a:pt x="196" y="68"/>
                  </a:cubicBezTo>
                  <a:cubicBezTo>
                    <a:pt x="194" y="69"/>
                    <a:pt x="192" y="71"/>
                    <a:pt x="190" y="72"/>
                  </a:cubicBezTo>
                  <a:cubicBezTo>
                    <a:pt x="190" y="93"/>
                    <a:pt x="189" y="115"/>
                    <a:pt x="190" y="137"/>
                  </a:cubicBezTo>
                  <a:cubicBezTo>
                    <a:pt x="190" y="140"/>
                    <a:pt x="194" y="145"/>
                    <a:pt x="198" y="147"/>
                  </a:cubicBezTo>
                  <a:cubicBezTo>
                    <a:pt x="203" y="149"/>
                    <a:pt x="209" y="150"/>
                    <a:pt x="215" y="152"/>
                  </a:cubicBezTo>
                  <a:cubicBezTo>
                    <a:pt x="254" y="165"/>
                    <a:pt x="273" y="191"/>
                    <a:pt x="271" y="229"/>
                  </a:cubicBezTo>
                  <a:cubicBezTo>
                    <a:pt x="269" y="265"/>
                    <a:pt x="245" y="293"/>
                    <a:pt x="208" y="302"/>
                  </a:cubicBezTo>
                  <a:cubicBezTo>
                    <a:pt x="203" y="303"/>
                    <a:pt x="198" y="304"/>
                    <a:pt x="190" y="305"/>
                  </a:cubicBezTo>
                  <a:cubicBezTo>
                    <a:pt x="193" y="339"/>
                    <a:pt x="196" y="372"/>
                    <a:pt x="199" y="406"/>
                  </a:cubicBezTo>
                  <a:cubicBezTo>
                    <a:pt x="201" y="425"/>
                    <a:pt x="198" y="449"/>
                    <a:pt x="208" y="462"/>
                  </a:cubicBezTo>
                  <a:cubicBezTo>
                    <a:pt x="217" y="475"/>
                    <a:pt x="242" y="475"/>
                    <a:pt x="258" y="484"/>
                  </a:cubicBezTo>
                  <a:cubicBezTo>
                    <a:pt x="282" y="498"/>
                    <a:pt x="306" y="513"/>
                    <a:pt x="326" y="532"/>
                  </a:cubicBezTo>
                  <a:cubicBezTo>
                    <a:pt x="349" y="556"/>
                    <a:pt x="345" y="584"/>
                    <a:pt x="314" y="597"/>
                  </a:cubicBezTo>
                  <a:cubicBezTo>
                    <a:pt x="281" y="611"/>
                    <a:pt x="245" y="621"/>
                    <a:pt x="209" y="625"/>
                  </a:cubicBezTo>
                  <a:cubicBezTo>
                    <a:pt x="159" y="632"/>
                    <a:pt x="109" y="627"/>
                    <a:pt x="62" y="608"/>
                  </a:cubicBezTo>
                  <a:cubicBezTo>
                    <a:pt x="5" y="585"/>
                    <a:pt x="0" y="555"/>
                    <a:pt x="45" y="514"/>
                  </a:cubicBezTo>
                  <a:cubicBezTo>
                    <a:pt x="71" y="492"/>
                    <a:pt x="101" y="478"/>
                    <a:pt x="134" y="472"/>
                  </a:cubicBezTo>
                  <a:cubicBezTo>
                    <a:pt x="146" y="469"/>
                    <a:pt x="151" y="465"/>
                    <a:pt x="152" y="453"/>
                  </a:cubicBezTo>
                  <a:cubicBezTo>
                    <a:pt x="156" y="404"/>
                    <a:pt x="162" y="356"/>
                    <a:pt x="167" y="306"/>
                  </a:cubicBezTo>
                  <a:close/>
                  <a:moveTo>
                    <a:pt x="191" y="267"/>
                  </a:moveTo>
                  <a:cubicBezTo>
                    <a:pt x="214" y="264"/>
                    <a:pt x="226" y="251"/>
                    <a:pt x="227" y="231"/>
                  </a:cubicBezTo>
                  <a:cubicBezTo>
                    <a:pt x="228" y="210"/>
                    <a:pt x="217" y="199"/>
                    <a:pt x="191" y="194"/>
                  </a:cubicBezTo>
                  <a:cubicBezTo>
                    <a:pt x="191" y="218"/>
                    <a:pt x="191" y="243"/>
                    <a:pt x="191" y="267"/>
                  </a:cubicBezTo>
                  <a:close/>
                  <a:moveTo>
                    <a:pt x="166" y="72"/>
                  </a:moveTo>
                  <a:cubicBezTo>
                    <a:pt x="143" y="77"/>
                    <a:pt x="133" y="87"/>
                    <a:pt x="134" y="105"/>
                  </a:cubicBezTo>
                  <a:cubicBezTo>
                    <a:pt x="135" y="124"/>
                    <a:pt x="148" y="131"/>
                    <a:pt x="166" y="136"/>
                  </a:cubicBezTo>
                  <a:cubicBezTo>
                    <a:pt x="166" y="114"/>
                    <a:pt x="166" y="93"/>
                    <a:pt x="166" y="72"/>
                  </a:cubicBezTo>
                  <a:close/>
                </a:path>
              </a:pathLst>
            </a:custGeom>
            <a:solidFill>
              <a:srgbClr val="4A7886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649D48A-2122-4121-A2D2-07722E76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0" y="5551488"/>
              <a:ext cx="631825" cy="500062"/>
            </a:xfrm>
            <a:custGeom>
              <a:avLst/>
              <a:gdLst>
                <a:gd name="T0" fmla="*/ 6 w 151"/>
                <a:gd name="T1" fmla="*/ 106 h 120"/>
                <a:gd name="T2" fmla="*/ 86 w 151"/>
                <a:gd name="T3" fmla="*/ 35 h 120"/>
                <a:gd name="T4" fmla="*/ 0 w 151"/>
                <a:gd name="T5" fmla="*/ 85 h 120"/>
                <a:gd name="T6" fmla="*/ 78 w 151"/>
                <a:gd name="T7" fmla="*/ 3 h 120"/>
                <a:gd name="T8" fmla="*/ 139 w 151"/>
                <a:gd name="T9" fmla="*/ 2 h 120"/>
                <a:gd name="T10" fmla="*/ 151 w 151"/>
                <a:gd name="T11" fmla="*/ 15 h 120"/>
                <a:gd name="T12" fmla="*/ 27 w 151"/>
                <a:gd name="T13" fmla="*/ 112 h 120"/>
                <a:gd name="T14" fmla="*/ 6 w 151"/>
                <a:gd name="T15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20">
                  <a:moveTo>
                    <a:pt x="6" y="106"/>
                  </a:moveTo>
                  <a:cubicBezTo>
                    <a:pt x="18" y="78"/>
                    <a:pt x="31" y="67"/>
                    <a:pt x="86" y="35"/>
                  </a:cubicBezTo>
                  <a:cubicBezTo>
                    <a:pt x="62" y="36"/>
                    <a:pt x="34" y="53"/>
                    <a:pt x="0" y="85"/>
                  </a:cubicBezTo>
                  <a:cubicBezTo>
                    <a:pt x="3" y="44"/>
                    <a:pt x="32" y="11"/>
                    <a:pt x="78" y="3"/>
                  </a:cubicBezTo>
                  <a:cubicBezTo>
                    <a:pt x="98" y="0"/>
                    <a:pt x="119" y="1"/>
                    <a:pt x="139" y="2"/>
                  </a:cubicBezTo>
                  <a:cubicBezTo>
                    <a:pt x="143" y="2"/>
                    <a:pt x="151" y="11"/>
                    <a:pt x="151" y="15"/>
                  </a:cubicBezTo>
                  <a:cubicBezTo>
                    <a:pt x="140" y="65"/>
                    <a:pt x="86" y="120"/>
                    <a:pt x="27" y="112"/>
                  </a:cubicBezTo>
                  <a:cubicBezTo>
                    <a:pt x="20" y="112"/>
                    <a:pt x="13" y="108"/>
                    <a:pt x="6" y="106"/>
                  </a:cubicBezTo>
                  <a:close/>
                </a:path>
              </a:pathLst>
            </a:custGeom>
            <a:solidFill>
              <a:srgbClr val="4A7886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1D6701E9-C192-4AB5-8B9F-ADD9D323F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5472113"/>
              <a:ext cx="652462" cy="550862"/>
            </a:xfrm>
            <a:custGeom>
              <a:avLst/>
              <a:gdLst>
                <a:gd name="T0" fmla="*/ 156 w 156"/>
                <a:gd name="T1" fmla="*/ 90 h 132"/>
                <a:gd name="T2" fmla="*/ 66 w 156"/>
                <a:gd name="T3" fmla="*/ 50 h 132"/>
                <a:gd name="T4" fmla="*/ 62 w 156"/>
                <a:gd name="T5" fmla="*/ 56 h 132"/>
                <a:gd name="T6" fmla="*/ 154 w 156"/>
                <a:gd name="T7" fmla="*/ 114 h 132"/>
                <a:gd name="T8" fmla="*/ 96 w 156"/>
                <a:gd name="T9" fmla="*/ 127 h 132"/>
                <a:gd name="T10" fmla="*/ 2 w 156"/>
                <a:gd name="T11" fmla="*/ 50 h 132"/>
                <a:gd name="T12" fmla="*/ 5 w 156"/>
                <a:gd name="T13" fmla="*/ 35 h 132"/>
                <a:gd name="T14" fmla="*/ 156 w 156"/>
                <a:gd name="T1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32">
                  <a:moveTo>
                    <a:pt x="156" y="90"/>
                  </a:moveTo>
                  <a:cubicBezTo>
                    <a:pt x="127" y="77"/>
                    <a:pt x="96" y="64"/>
                    <a:pt x="66" y="50"/>
                  </a:cubicBezTo>
                  <a:cubicBezTo>
                    <a:pt x="65" y="52"/>
                    <a:pt x="63" y="54"/>
                    <a:pt x="62" y="56"/>
                  </a:cubicBezTo>
                  <a:cubicBezTo>
                    <a:pt x="97" y="69"/>
                    <a:pt x="131" y="82"/>
                    <a:pt x="154" y="114"/>
                  </a:cubicBezTo>
                  <a:cubicBezTo>
                    <a:pt x="137" y="132"/>
                    <a:pt x="116" y="131"/>
                    <a:pt x="96" y="127"/>
                  </a:cubicBezTo>
                  <a:cubicBezTo>
                    <a:pt x="51" y="119"/>
                    <a:pt x="21" y="90"/>
                    <a:pt x="2" y="50"/>
                  </a:cubicBezTo>
                  <a:cubicBezTo>
                    <a:pt x="0" y="46"/>
                    <a:pt x="2" y="37"/>
                    <a:pt x="5" y="35"/>
                  </a:cubicBezTo>
                  <a:cubicBezTo>
                    <a:pt x="54" y="0"/>
                    <a:pt x="142" y="35"/>
                    <a:pt x="156" y="90"/>
                  </a:cubicBezTo>
                  <a:close/>
                </a:path>
              </a:pathLst>
            </a:custGeom>
            <a:solidFill>
              <a:srgbClr val="4A7886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5914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AD2BF8A2-1C54-4513-ADA7-C6AA2F4113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6257B-4985-4EC2-8BC6-07531F36E5E2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b="1" dirty="0">
                <a:solidFill>
                  <a:schemeClr val="bg1"/>
                </a:solidFill>
                <a:cs typeface="Arial" pitchFamily="34" charset="0"/>
              </a:rPr>
              <a:t>اسلاید</a:t>
            </a:r>
          </a:p>
          <a:p>
            <a:pPr algn="r"/>
            <a:r>
              <a:rPr lang="fa-IR" altLang="ko-KR" sz="5400" b="1" dirty="0">
                <a:solidFill>
                  <a:schemeClr val="bg1"/>
                </a:solidFill>
                <a:cs typeface="Arial" pitchFamily="34" charset="0"/>
              </a:rPr>
              <a:t> عالی</a:t>
            </a:r>
            <a:endParaRPr lang="en-US" altLang="ko-KR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A837-0CC1-4E9E-98C7-763A739C30B5}"/>
              </a:ext>
            </a:extLst>
          </p:cNvPr>
          <p:cNvSpPr txBox="1"/>
          <p:nvPr/>
        </p:nvSpPr>
        <p:spPr>
          <a:xfrm>
            <a:off x="454735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b="1" dirty="0">
                <a:solidFill>
                  <a:schemeClr val="bg1"/>
                </a:solidFill>
                <a:cs typeface="Arial" pitchFamily="34" charset="0"/>
              </a:rPr>
              <a:t>قالب پاورپوینت </a:t>
            </a:r>
            <a:r>
              <a:rPr lang="fa-IR" altLang="ko-KR" sz="3200" b="1" dirty="0">
                <a:cs typeface="Arial" pitchFamily="34" charset="0"/>
              </a:rPr>
              <a:t>مدیریت مالی </a:t>
            </a:r>
            <a:r>
              <a:rPr lang="fa-IR" altLang="ko-KR" sz="3200" b="1" dirty="0">
                <a:solidFill>
                  <a:schemeClr val="bg1"/>
                </a:solidFill>
                <a:cs typeface="Arial" pitchFamily="34" charset="0"/>
              </a:rPr>
              <a:t>شخصی</a:t>
            </a:r>
            <a:r>
              <a:rPr lang="fa-IR" altLang="ko-KR" sz="3200" b="1" dirty="0">
                <a:cs typeface="Arial" pitchFamily="34" charset="0"/>
              </a:rPr>
              <a:t> قابل ویرایش می باشد.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8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7925B-98A8-47AE-A033-B434D60B821C}"/>
              </a:ext>
            </a:extLst>
          </p:cNvPr>
          <p:cNvSpPr txBox="1"/>
          <p:nvPr/>
        </p:nvSpPr>
        <p:spPr>
          <a:xfrm>
            <a:off x="6096000" y="1278505"/>
            <a:ext cx="5269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200" dirty="0"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تغییر رنگ، عکس و متن آسان است. من امیدوارم و معتقدم که این الگو زمان، پول و اعتبار شما را به ارمغان خواهد آورد. تغییر رنگ، عکس و متن آسان است. ارائه پاورپوینت مدرنی را دریافت کنید که به زیبایی طراحی شده است.</a:t>
            </a:r>
          </a:p>
          <a:p>
            <a:pPr algn="just" rtl="1"/>
            <a:endParaRPr lang="fa-IR" altLang="ko-KR" sz="1200" dirty="0">
              <a:cs typeface="Arial" pitchFamily="34" charset="0"/>
            </a:endParaRPr>
          </a:p>
          <a:p>
            <a:pPr algn="just" rtl="1"/>
            <a:r>
              <a:rPr lang="fa-IR" altLang="ko-KR" sz="1200" dirty="0">
                <a:cs typeface="Arial" pitchFamily="34" charset="0"/>
              </a:rPr>
              <a:t>ارائه پاورپوینت مدرنی را دریافت کنید که به زیبایی طراحی شده است. تغییر رنگ، عکس و متن آسان است.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844A2-5B94-42C9-82E3-30181E42A458}"/>
              </a:ext>
            </a:extLst>
          </p:cNvPr>
          <p:cNvSpPr txBox="1"/>
          <p:nvPr/>
        </p:nvSpPr>
        <p:spPr>
          <a:xfrm>
            <a:off x="6145695" y="578993"/>
            <a:ext cx="4900426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 rtl="1"/>
            <a:r>
              <a:rPr lang="fa-IR" altLang="ko-KR" sz="2000" b="1" dirty="0">
                <a:solidFill>
                  <a:schemeClr val="accent2"/>
                </a:solidFill>
                <a:cs typeface="Arial" pitchFamily="34" charset="0"/>
              </a:rPr>
              <a:t>ما ارائه 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</a:t>
            </a:r>
            <a:r>
              <a:rPr lang="fa-IR" altLang="ko-KR" sz="2000" b="1" dirty="0">
                <a:solidFill>
                  <a:schemeClr val="accent2"/>
                </a:solidFill>
                <a:cs typeface="Arial" pitchFamily="34" charset="0"/>
              </a:rPr>
              <a:t>حرفه ای با کیفیت ایجاد می کنیم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AB5B690B-54BD-432E-A504-AD812FD4B485}"/>
              </a:ext>
            </a:extLst>
          </p:cNvPr>
          <p:cNvSpPr/>
          <p:nvPr/>
        </p:nvSpPr>
        <p:spPr>
          <a:xfrm rot="5400000">
            <a:off x="4902790" y="1950029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1DF80909-E539-4958-BF39-E2F0314254B1}"/>
              </a:ext>
            </a:extLst>
          </p:cNvPr>
          <p:cNvSpPr/>
          <p:nvPr/>
        </p:nvSpPr>
        <p:spPr>
          <a:xfrm rot="16200000">
            <a:off x="3278266" y="1950029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E236ED-14A0-4FF2-B0ED-6109A2DD2C9B}"/>
              </a:ext>
            </a:extLst>
          </p:cNvPr>
          <p:cNvGrpSpPr/>
          <p:nvPr/>
        </p:nvGrpSpPr>
        <p:grpSpPr>
          <a:xfrm>
            <a:off x="8741700" y="1816136"/>
            <a:ext cx="2512833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BC0D94-0431-490D-B372-601D9314DB3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920CEA-64F2-47B8-A42F-2C2701BACA4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25CF1E-0BDE-47D2-AE69-D24A62F90768}"/>
              </a:ext>
            </a:extLst>
          </p:cNvPr>
          <p:cNvGrpSpPr/>
          <p:nvPr/>
        </p:nvGrpSpPr>
        <p:grpSpPr>
          <a:xfrm>
            <a:off x="9097988" y="3519470"/>
            <a:ext cx="2512833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E8ADCB-A1F7-4B6E-8F5B-928594BAFA9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34CF77-3EBC-4892-A853-19E0C80EB19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4EF39E-5A91-40C6-9E49-8A39BCC7AC0F}"/>
              </a:ext>
            </a:extLst>
          </p:cNvPr>
          <p:cNvGrpSpPr/>
          <p:nvPr/>
        </p:nvGrpSpPr>
        <p:grpSpPr>
          <a:xfrm>
            <a:off x="8741700" y="5163008"/>
            <a:ext cx="2512833" cy="923330"/>
            <a:chOff x="2551706" y="4283314"/>
            <a:chExt cx="1403938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D485DA-1422-4B4F-B0B9-B871C9BDC96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CE52A9-31E8-4D82-BD2A-8538791C28D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41030D-2133-467A-99FD-08A33AAF3BA2}"/>
              </a:ext>
            </a:extLst>
          </p:cNvPr>
          <p:cNvGrpSpPr/>
          <p:nvPr/>
        </p:nvGrpSpPr>
        <p:grpSpPr>
          <a:xfrm>
            <a:off x="726332" y="1816136"/>
            <a:ext cx="2600888" cy="923330"/>
            <a:chOff x="2551706" y="4283314"/>
            <a:chExt cx="1403938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ED6612-360F-44FA-95EE-1378B78F474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23D1D2-02D2-400D-8BD8-C5721A3D68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199010-CA64-49F4-8BEA-86C82C75A660}"/>
              </a:ext>
            </a:extLst>
          </p:cNvPr>
          <p:cNvGrpSpPr/>
          <p:nvPr/>
        </p:nvGrpSpPr>
        <p:grpSpPr>
          <a:xfrm>
            <a:off x="493277" y="3519470"/>
            <a:ext cx="2473990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56598E-ECE1-4C85-918C-66A47AAFEC8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48639D-3925-4F3B-98DA-0CAAF1BDAD7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03F905-5879-420F-9A00-FE4EDFA91F50}"/>
              </a:ext>
            </a:extLst>
          </p:cNvPr>
          <p:cNvGrpSpPr/>
          <p:nvPr/>
        </p:nvGrpSpPr>
        <p:grpSpPr>
          <a:xfrm>
            <a:off x="726332" y="5163008"/>
            <a:ext cx="2600888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1CDAB1-797D-4F38-A6FD-0B8C678EB2B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FC526D-83FC-4702-AE72-1EEF234E7A8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شما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Elbow Connector 29">
            <a:extLst>
              <a:ext uri="{FF2B5EF4-FFF2-40B4-BE49-F238E27FC236}">
                <a16:creationId xmlns:a16="http://schemas.microsoft.com/office/drawing/2014/main" id="{F021C746-B307-48A6-B3CA-D6031F5F7CA7}"/>
              </a:ext>
            </a:extLst>
          </p:cNvPr>
          <p:cNvCxnSpPr/>
          <p:nvPr/>
        </p:nvCxnSpPr>
        <p:spPr>
          <a:xfrm rot="10800000">
            <a:off x="3413159" y="5301118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0">
            <a:extLst>
              <a:ext uri="{FF2B5EF4-FFF2-40B4-BE49-F238E27FC236}">
                <a16:creationId xmlns:a16="http://schemas.microsoft.com/office/drawing/2014/main" id="{02C18CA8-73E4-4957-9DE5-A717518F4D4C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8760560" y="3110780"/>
            <a:ext cx="975521" cy="371315"/>
          </a:xfrm>
          <a:prstGeom prst="bentConnector3">
            <a:avLst>
              <a:gd name="adj1" fmla="val 99859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1">
            <a:extLst>
              <a:ext uri="{FF2B5EF4-FFF2-40B4-BE49-F238E27FC236}">
                <a16:creationId xmlns:a16="http://schemas.microsoft.com/office/drawing/2014/main" id="{B8EE55B5-7625-4AF0-B9BD-F51B06FF1291}"/>
              </a:ext>
            </a:extLst>
          </p:cNvPr>
          <p:cNvCxnSpPr/>
          <p:nvPr/>
        </p:nvCxnSpPr>
        <p:spPr>
          <a:xfrm flipH="1" flipV="1">
            <a:off x="2158860" y="4483336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145DBA-5652-427C-A65E-0672B749D15A}"/>
              </a:ext>
            </a:extLst>
          </p:cNvPr>
          <p:cNvSpPr/>
          <p:nvPr/>
        </p:nvSpPr>
        <p:spPr>
          <a:xfrm>
            <a:off x="7639936" y="2058569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B4E775-0A89-4755-A16A-2290ED433876}"/>
              </a:ext>
            </a:extLst>
          </p:cNvPr>
          <p:cNvSpPr/>
          <p:nvPr/>
        </p:nvSpPr>
        <p:spPr>
          <a:xfrm>
            <a:off x="8400520" y="2930760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F250ED-F4DA-4BDB-89F5-4E95DE5102D6}"/>
              </a:ext>
            </a:extLst>
          </p:cNvPr>
          <p:cNvSpPr/>
          <p:nvPr/>
        </p:nvSpPr>
        <p:spPr>
          <a:xfrm>
            <a:off x="7639936" y="538737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65C7B5-636E-4306-8056-7828FEF9DE1A}"/>
              </a:ext>
            </a:extLst>
          </p:cNvPr>
          <p:cNvSpPr/>
          <p:nvPr/>
        </p:nvSpPr>
        <p:spPr>
          <a:xfrm>
            <a:off x="4120377" y="5387376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999CD5-3EAB-49EB-8D89-EF809F769D96}"/>
              </a:ext>
            </a:extLst>
          </p:cNvPr>
          <p:cNvSpPr/>
          <p:nvPr/>
        </p:nvSpPr>
        <p:spPr>
          <a:xfrm>
            <a:off x="4120377" y="2058569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491D0A-DEF3-4E93-A3CA-1CB8FB2C5911}"/>
              </a:ext>
            </a:extLst>
          </p:cNvPr>
          <p:cNvSpPr/>
          <p:nvPr/>
        </p:nvSpPr>
        <p:spPr>
          <a:xfrm>
            <a:off x="3368912" y="46619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7" name="Elbow Connector 39">
            <a:extLst>
              <a:ext uri="{FF2B5EF4-FFF2-40B4-BE49-F238E27FC236}">
                <a16:creationId xmlns:a16="http://schemas.microsoft.com/office/drawing/2014/main" id="{A386F27D-E62A-4E24-B565-2D29ADB2B517}"/>
              </a:ext>
            </a:extLst>
          </p:cNvPr>
          <p:cNvCxnSpPr/>
          <p:nvPr/>
        </p:nvCxnSpPr>
        <p:spPr>
          <a:xfrm rot="10800000" flipH="1">
            <a:off x="7899237" y="5301117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0">
            <a:extLst>
              <a:ext uri="{FF2B5EF4-FFF2-40B4-BE49-F238E27FC236}">
                <a16:creationId xmlns:a16="http://schemas.microsoft.com/office/drawing/2014/main" id="{62EA64E2-3D27-4798-B718-688FD2FA07E9}"/>
              </a:ext>
            </a:extLst>
          </p:cNvPr>
          <p:cNvCxnSpPr/>
          <p:nvPr/>
        </p:nvCxnSpPr>
        <p:spPr>
          <a:xfrm rot="10800000">
            <a:off x="3413159" y="199006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1">
            <a:extLst>
              <a:ext uri="{FF2B5EF4-FFF2-40B4-BE49-F238E27FC236}">
                <a16:creationId xmlns:a16="http://schemas.microsoft.com/office/drawing/2014/main" id="{C62D1C65-4322-450E-9E3E-C8FF05FBF8FC}"/>
              </a:ext>
            </a:extLst>
          </p:cNvPr>
          <p:cNvCxnSpPr/>
          <p:nvPr/>
        </p:nvCxnSpPr>
        <p:spPr>
          <a:xfrm rot="10800000" flipH="1">
            <a:off x="7899236" y="1990064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80C44414-05E4-466D-8E76-F324936CF1DA}"/>
              </a:ext>
            </a:extLst>
          </p:cNvPr>
          <p:cNvSpPr/>
          <p:nvPr/>
        </p:nvSpPr>
        <p:spPr>
          <a:xfrm>
            <a:off x="3896751" y="1767297"/>
            <a:ext cx="4257737" cy="4257737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609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apecio 48">
            <a:extLst>
              <a:ext uri="{FF2B5EF4-FFF2-40B4-BE49-F238E27FC236}">
                <a16:creationId xmlns:a16="http://schemas.microsoft.com/office/drawing/2014/main" id="{D867C731-B169-4979-A981-36BA1FAF5167}"/>
              </a:ext>
            </a:extLst>
          </p:cNvPr>
          <p:cNvSpPr/>
          <p:nvPr/>
        </p:nvSpPr>
        <p:spPr>
          <a:xfrm>
            <a:off x="7144512" y="5693664"/>
            <a:ext cx="3194304" cy="116433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ED9E26-5001-44DB-A392-BD0A98802160}"/>
              </a:ext>
            </a:extLst>
          </p:cNvPr>
          <p:cNvGrpSpPr/>
          <p:nvPr/>
        </p:nvGrpSpPr>
        <p:grpSpPr>
          <a:xfrm>
            <a:off x="955589" y="2372943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21D283-1D59-4580-9F80-5B7B637ADB4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2DAAC042-6782-4A59-BA0A-3C0299249E4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6C55FD25-E26F-4543-B13C-9D7A4C74776A}"/>
              </a:ext>
            </a:extLst>
          </p:cNvPr>
          <p:cNvGrpSpPr/>
          <p:nvPr/>
        </p:nvGrpSpPr>
        <p:grpSpPr>
          <a:xfrm>
            <a:off x="1214922" y="233571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10319D-D8FF-4A45-BF19-E067267E8ACE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1"/>
                  </a:solidFill>
                </a:rPr>
                <a:t>مطالب اینجاست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79C447-C497-464C-80DC-E19539C61D51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4E6C7A-C10E-4068-AD03-C55BBDF6ADA2}"/>
              </a:ext>
            </a:extLst>
          </p:cNvPr>
          <p:cNvGrpSpPr/>
          <p:nvPr/>
        </p:nvGrpSpPr>
        <p:grpSpPr>
          <a:xfrm>
            <a:off x="955588" y="345306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C8F6F06-F170-4651-A2E3-8D840FB1889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68E64F21-DC06-4E3D-A2BC-576F4FA288E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DA7BF0E1-C5B6-4B28-B406-99722938F878}"/>
              </a:ext>
            </a:extLst>
          </p:cNvPr>
          <p:cNvGrpSpPr/>
          <p:nvPr/>
        </p:nvGrpSpPr>
        <p:grpSpPr>
          <a:xfrm>
            <a:off x="1214922" y="341583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BF1B89-DAF7-4806-BC0D-40DBDACF09EB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2"/>
                  </a:solidFill>
                </a:rPr>
                <a:t>مطالب اینجاست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57E830-2A61-4F59-853F-E5B408F48952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FCDD8C-D46B-496D-9396-F69EB4AD59D1}"/>
              </a:ext>
            </a:extLst>
          </p:cNvPr>
          <p:cNvGrpSpPr/>
          <p:nvPr/>
        </p:nvGrpSpPr>
        <p:grpSpPr>
          <a:xfrm>
            <a:off x="955586" y="453318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8261EAA-AB02-4C1A-BFC0-5D3035AA80C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E16C741D-C11C-4CE0-A877-45012F36D19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26">
            <a:extLst>
              <a:ext uri="{FF2B5EF4-FFF2-40B4-BE49-F238E27FC236}">
                <a16:creationId xmlns:a16="http://schemas.microsoft.com/office/drawing/2014/main" id="{D20D598F-6C43-494C-96F4-C874E569CB6B}"/>
              </a:ext>
            </a:extLst>
          </p:cNvPr>
          <p:cNvGrpSpPr/>
          <p:nvPr/>
        </p:nvGrpSpPr>
        <p:grpSpPr>
          <a:xfrm>
            <a:off x="1214923" y="449595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AB2D0E-022C-46B7-917F-26E5832C2B15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3"/>
                  </a:solidFill>
                </a:rPr>
                <a:t>مطالب اینجاست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AD865F-D026-4D47-9152-4115A6A0D767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6BCF4FC-6431-4391-8909-8FEF0A7EA346}"/>
              </a:ext>
            </a:extLst>
          </p:cNvPr>
          <p:cNvGrpSpPr/>
          <p:nvPr/>
        </p:nvGrpSpPr>
        <p:grpSpPr>
          <a:xfrm>
            <a:off x="6237099" y="1180481"/>
            <a:ext cx="5174614" cy="5672833"/>
            <a:chOff x="6042026" y="917576"/>
            <a:chExt cx="5507037" cy="6037262"/>
          </a:xfrm>
          <a:solidFill>
            <a:srgbClr val="5DACB5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89821FF9-F8D1-484D-AA6F-5B8BEEF29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2026" y="917576"/>
              <a:ext cx="5507037" cy="6037262"/>
            </a:xfrm>
            <a:custGeom>
              <a:avLst/>
              <a:gdLst>
                <a:gd name="T0" fmla="*/ 428 w 644"/>
                <a:gd name="T1" fmla="*/ 238 h 706"/>
                <a:gd name="T2" fmla="*/ 465 w 644"/>
                <a:gd name="T3" fmla="*/ 208 h 706"/>
                <a:gd name="T4" fmla="*/ 503 w 644"/>
                <a:gd name="T5" fmla="*/ 203 h 706"/>
                <a:gd name="T6" fmla="*/ 542 w 644"/>
                <a:gd name="T7" fmla="*/ 189 h 706"/>
                <a:gd name="T8" fmla="*/ 556 w 644"/>
                <a:gd name="T9" fmla="*/ 167 h 706"/>
                <a:gd name="T10" fmla="*/ 532 w 644"/>
                <a:gd name="T11" fmla="*/ 561 h 706"/>
                <a:gd name="T12" fmla="*/ 504 w 644"/>
                <a:gd name="T13" fmla="*/ 505 h 706"/>
                <a:gd name="T14" fmla="*/ 459 w 644"/>
                <a:gd name="T15" fmla="*/ 506 h 706"/>
                <a:gd name="T16" fmla="*/ 427 w 644"/>
                <a:gd name="T17" fmla="*/ 474 h 706"/>
                <a:gd name="T18" fmla="*/ 437 w 644"/>
                <a:gd name="T19" fmla="*/ 542 h 706"/>
                <a:gd name="T20" fmla="*/ 480 w 644"/>
                <a:gd name="T21" fmla="*/ 542 h 706"/>
                <a:gd name="T22" fmla="*/ 484 w 644"/>
                <a:gd name="T23" fmla="*/ 595 h 706"/>
                <a:gd name="T24" fmla="*/ 475 w 644"/>
                <a:gd name="T25" fmla="*/ 609 h 706"/>
                <a:gd name="T26" fmla="*/ 43 w 644"/>
                <a:gd name="T27" fmla="*/ 486 h 706"/>
                <a:gd name="T28" fmla="*/ 93 w 644"/>
                <a:gd name="T29" fmla="*/ 471 h 706"/>
                <a:gd name="T30" fmla="*/ 107 w 644"/>
                <a:gd name="T31" fmla="*/ 454 h 706"/>
                <a:gd name="T32" fmla="*/ 108 w 644"/>
                <a:gd name="T33" fmla="*/ 408 h 706"/>
                <a:gd name="T34" fmla="*/ 124 w 644"/>
                <a:gd name="T35" fmla="*/ 385 h 706"/>
                <a:gd name="T36" fmla="*/ 155 w 644"/>
                <a:gd name="T37" fmla="*/ 370 h 706"/>
                <a:gd name="T38" fmla="*/ 99 w 644"/>
                <a:gd name="T39" fmla="*/ 379 h 706"/>
                <a:gd name="T40" fmla="*/ 76 w 644"/>
                <a:gd name="T41" fmla="*/ 434 h 706"/>
                <a:gd name="T42" fmla="*/ 28 w 644"/>
                <a:gd name="T43" fmla="*/ 427 h 706"/>
                <a:gd name="T44" fmla="*/ 15 w 644"/>
                <a:gd name="T45" fmla="*/ 408 h 706"/>
                <a:gd name="T46" fmla="*/ 63 w 644"/>
                <a:gd name="T47" fmla="*/ 176 h 706"/>
                <a:gd name="T48" fmla="*/ 510 w 644"/>
                <a:gd name="T49" fmla="*/ 115 h 706"/>
                <a:gd name="T50" fmla="*/ 522 w 644"/>
                <a:gd name="T51" fmla="*/ 144 h 706"/>
                <a:gd name="T52" fmla="*/ 491 w 644"/>
                <a:gd name="T53" fmla="*/ 169 h 706"/>
                <a:gd name="T54" fmla="*/ 444 w 644"/>
                <a:gd name="T55" fmla="*/ 198 h 706"/>
                <a:gd name="T56" fmla="*/ 426 w 644"/>
                <a:gd name="T57" fmla="*/ 235 h 706"/>
                <a:gd name="T58" fmla="*/ 428 w 644"/>
                <a:gd name="T59" fmla="*/ 238 h 706"/>
                <a:gd name="T60" fmla="*/ 328 w 644"/>
                <a:gd name="T61" fmla="*/ 243 h 706"/>
                <a:gd name="T62" fmla="*/ 336 w 644"/>
                <a:gd name="T63" fmla="*/ 239 h 706"/>
                <a:gd name="T64" fmla="*/ 358 w 644"/>
                <a:gd name="T65" fmla="*/ 273 h 706"/>
                <a:gd name="T66" fmla="*/ 390 w 644"/>
                <a:gd name="T67" fmla="*/ 290 h 706"/>
                <a:gd name="T68" fmla="*/ 405 w 644"/>
                <a:gd name="T69" fmla="*/ 258 h 706"/>
                <a:gd name="T70" fmla="*/ 376 w 644"/>
                <a:gd name="T71" fmla="*/ 217 h 706"/>
                <a:gd name="T72" fmla="*/ 328 w 644"/>
                <a:gd name="T73" fmla="*/ 196 h 706"/>
                <a:gd name="T74" fmla="*/ 327 w 644"/>
                <a:gd name="T75" fmla="*/ 178 h 706"/>
                <a:gd name="T76" fmla="*/ 314 w 644"/>
                <a:gd name="T77" fmla="*/ 163 h 706"/>
                <a:gd name="T78" fmla="*/ 303 w 644"/>
                <a:gd name="T79" fmla="*/ 179 h 706"/>
                <a:gd name="T80" fmla="*/ 301 w 644"/>
                <a:gd name="T81" fmla="*/ 199 h 706"/>
                <a:gd name="T82" fmla="*/ 221 w 644"/>
                <a:gd name="T83" fmla="*/ 268 h 706"/>
                <a:gd name="T84" fmla="*/ 229 w 644"/>
                <a:gd name="T85" fmla="*/ 318 h 706"/>
                <a:gd name="T86" fmla="*/ 300 w 644"/>
                <a:gd name="T87" fmla="*/ 363 h 706"/>
                <a:gd name="T88" fmla="*/ 300 w 644"/>
                <a:gd name="T89" fmla="*/ 452 h 706"/>
                <a:gd name="T90" fmla="*/ 262 w 644"/>
                <a:gd name="T91" fmla="*/ 406 h 706"/>
                <a:gd name="T92" fmla="*/ 233 w 644"/>
                <a:gd name="T93" fmla="*/ 388 h 706"/>
                <a:gd name="T94" fmla="*/ 212 w 644"/>
                <a:gd name="T95" fmla="*/ 417 h 706"/>
                <a:gd name="T96" fmla="*/ 245 w 644"/>
                <a:gd name="T97" fmla="*/ 472 h 706"/>
                <a:gd name="T98" fmla="*/ 302 w 644"/>
                <a:gd name="T99" fmla="*/ 499 h 706"/>
                <a:gd name="T100" fmla="*/ 302 w 644"/>
                <a:gd name="T101" fmla="*/ 514 h 706"/>
                <a:gd name="T102" fmla="*/ 315 w 644"/>
                <a:gd name="T103" fmla="*/ 535 h 706"/>
                <a:gd name="T104" fmla="*/ 327 w 644"/>
                <a:gd name="T105" fmla="*/ 514 h 706"/>
                <a:gd name="T106" fmla="*/ 328 w 644"/>
                <a:gd name="T107" fmla="*/ 494 h 706"/>
                <a:gd name="T108" fmla="*/ 353 w 644"/>
                <a:gd name="T109" fmla="*/ 489 h 706"/>
                <a:gd name="T110" fmla="*/ 417 w 644"/>
                <a:gd name="T111" fmla="*/ 406 h 706"/>
                <a:gd name="T112" fmla="*/ 357 w 644"/>
                <a:gd name="T113" fmla="*/ 329 h 706"/>
                <a:gd name="T114" fmla="*/ 336 w 644"/>
                <a:gd name="T115" fmla="*/ 321 h 706"/>
                <a:gd name="T116" fmla="*/ 328 w 644"/>
                <a:gd name="T117" fmla="*/ 310 h 706"/>
                <a:gd name="T118" fmla="*/ 328 w 644"/>
                <a:gd name="T119" fmla="*/ 24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4" h="706">
                  <a:moveTo>
                    <a:pt x="428" y="238"/>
                  </a:moveTo>
                  <a:cubicBezTo>
                    <a:pt x="441" y="228"/>
                    <a:pt x="454" y="219"/>
                    <a:pt x="465" y="208"/>
                  </a:cubicBezTo>
                  <a:cubicBezTo>
                    <a:pt x="477" y="196"/>
                    <a:pt x="490" y="195"/>
                    <a:pt x="503" y="203"/>
                  </a:cubicBezTo>
                  <a:cubicBezTo>
                    <a:pt x="522" y="214"/>
                    <a:pt x="535" y="210"/>
                    <a:pt x="542" y="189"/>
                  </a:cubicBezTo>
                  <a:cubicBezTo>
                    <a:pt x="545" y="181"/>
                    <a:pt x="551" y="174"/>
                    <a:pt x="556" y="167"/>
                  </a:cubicBezTo>
                  <a:cubicBezTo>
                    <a:pt x="644" y="268"/>
                    <a:pt x="643" y="454"/>
                    <a:pt x="532" y="561"/>
                  </a:cubicBezTo>
                  <a:cubicBezTo>
                    <a:pt x="522" y="541"/>
                    <a:pt x="513" y="523"/>
                    <a:pt x="504" y="505"/>
                  </a:cubicBezTo>
                  <a:cubicBezTo>
                    <a:pt x="488" y="506"/>
                    <a:pt x="471" y="512"/>
                    <a:pt x="459" y="506"/>
                  </a:cubicBezTo>
                  <a:cubicBezTo>
                    <a:pt x="446" y="501"/>
                    <a:pt x="439" y="484"/>
                    <a:pt x="427" y="474"/>
                  </a:cubicBezTo>
                  <a:cubicBezTo>
                    <a:pt x="430" y="496"/>
                    <a:pt x="434" y="518"/>
                    <a:pt x="437" y="542"/>
                  </a:cubicBezTo>
                  <a:cubicBezTo>
                    <a:pt x="451" y="542"/>
                    <a:pt x="465" y="542"/>
                    <a:pt x="480" y="542"/>
                  </a:cubicBezTo>
                  <a:cubicBezTo>
                    <a:pt x="482" y="561"/>
                    <a:pt x="484" y="578"/>
                    <a:pt x="484" y="595"/>
                  </a:cubicBezTo>
                  <a:cubicBezTo>
                    <a:pt x="484" y="600"/>
                    <a:pt x="479" y="606"/>
                    <a:pt x="475" y="609"/>
                  </a:cubicBezTo>
                  <a:cubicBezTo>
                    <a:pt x="316" y="706"/>
                    <a:pt x="118" y="640"/>
                    <a:pt x="43" y="486"/>
                  </a:cubicBezTo>
                  <a:cubicBezTo>
                    <a:pt x="60" y="481"/>
                    <a:pt x="77" y="478"/>
                    <a:pt x="93" y="471"/>
                  </a:cubicBezTo>
                  <a:cubicBezTo>
                    <a:pt x="99" y="469"/>
                    <a:pt x="106" y="461"/>
                    <a:pt x="107" y="454"/>
                  </a:cubicBezTo>
                  <a:cubicBezTo>
                    <a:pt x="109" y="439"/>
                    <a:pt x="109" y="424"/>
                    <a:pt x="108" y="408"/>
                  </a:cubicBezTo>
                  <a:cubicBezTo>
                    <a:pt x="108" y="395"/>
                    <a:pt x="112" y="389"/>
                    <a:pt x="124" y="385"/>
                  </a:cubicBezTo>
                  <a:cubicBezTo>
                    <a:pt x="135" y="383"/>
                    <a:pt x="145" y="378"/>
                    <a:pt x="155" y="370"/>
                  </a:cubicBezTo>
                  <a:cubicBezTo>
                    <a:pt x="136" y="372"/>
                    <a:pt x="112" y="369"/>
                    <a:pt x="99" y="379"/>
                  </a:cubicBezTo>
                  <a:cubicBezTo>
                    <a:pt x="86" y="390"/>
                    <a:pt x="84" y="414"/>
                    <a:pt x="76" y="434"/>
                  </a:cubicBezTo>
                  <a:cubicBezTo>
                    <a:pt x="61" y="432"/>
                    <a:pt x="44" y="431"/>
                    <a:pt x="28" y="427"/>
                  </a:cubicBezTo>
                  <a:cubicBezTo>
                    <a:pt x="22" y="425"/>
                    <a:pt x="16" y="415"/>
                    <a:pt x="15" y="408"/>
                  </a:cubicBezTo>
                  <a:cubicBezTo>
                    <a:pt x="0" y="324"/>
                    <a:pt x="14" y="246"/>
                    <a:pt x="63" y="176"/>
                  </a:cubicBezTo>
                  <a:cubicBezTo>
                    <a:pt x="165" y="28"/>
                    <a:pt x="372" y="0"/>
                    <a:pt x="510" y="115"/>
                  </a:cubicBezTo>
                  <a:cubicBezTo>
                    <a:pt x="519" y="123"/>
                    <a:pt x="529" y="129"/>
                    <a:pt x="522" y="144"/>
                  </a:cubicBezTo>
                  <a:cubicBezTo>
                    <a:pt x="515" y="158"/>
                    <a:pt x="512" y="174"/>
                    <a:pt x="491" y="169"/>
                  </a:cubicBezTo>
                  <a:cubicBezTo>
                    <a:pt x="466" y="163"/>
                    <a:pt x="452" y="174"/>
                    <a:pt x="444" y="198"/>
                  </a:cubicBezTo>
                  <a:cubicBezTo>
                    <a:pt x="440" y="211"/>
                    <a:pt x="432" y="223"/>
                    <a:pt x="426" y="235"/>
                  </a:cubicBezTo>
                  <a:cubicBezTo>
                    <a:pt x="427" y="236"/>
                    <a:pt x="427" y="237"/>
                    <a:pt x="428" y="238"/>
                  </a:cubicBezTo>
                  <a:close/>
                  <a:moveTo>
                    <a:pt x="328" y="243"/>
                  </a:moveTo>
                  <a:cubicBezTo>
                    <a:pt x="330" y="241"/>
                    <a:pt x="333" y="240"/>
                    <a:pt x="336" y="239"/>
                  </a:cubicBezTo>
                  <a:cubicBezTo>
                    <a:pt x="343" y="250"/>
                    <a:pt x="352" y="261"/>
                    <a:pt x="358" y="273"/>
                  </a:cubicBezTo>
                  <a:cubicBezTo>
                    <a:pt x="365" y="287"/>
                    <a:pt x="375" y="295"/>
                    <a:pt x="390" y="290"/>
                  </a:cubicBezTo>
                  <a:cubicBezTo>
                    <a:pt x="405" y="286"/>
                    <a:pt x="411" y="272"/>
                    <a:pt x="405" y="258"/>
                  </a:cubicBezTo>
                  <a:cubicBezTo>
                    <a:pt x="398" y="243"/>
                    <a:pt x="388" y="227"/>
                    <a:pt x="376" y="217"/>
                  </a:cubicBezTo>
                  <a:cubicBezTo>
                    <a:pt x="363" y="207"/>
                    <a:pt x="345" y="203"/>
                    <a:pt x="328" y="196"/>
                  </a:cubicBezTo>
                  <a:cubicBezTo>
                    <a:pt x="328" y="191"/>
                    <a:pt x="329" y="184"/>
                    <a:pt x="327" y="178"/>
                  </a:cubicBezTo>
                  <a:cubicBezTo>
                    <a:pt x="324" y="172"/>
                    <a:pt x="319" y="168"/>
                    <a:pt x="314" y="163"/>
                  </a:cubicBezTo>
                  <a:cubicBezTo>
                    <a:pt x="310" y="168"/>
                    <a:pt x="305" y="173"/>
                    <a:pt x="303" y="179"/>
                  </a:cubicBezTo>
                  <a:cubicBezTo>
                    <a:pt x="300" y="185"/>
                    <a:pt x="301" y="193"/>
                    <a:pt x="301" y="199"/>
                  </a:cubicBezTo>
                  <a:cubicBezTo>
                    <a:pt x="249" y="209"/>
                    <a:pt x="224" y="229"/>
                    <a:pt x="221" y="268"/>
                  </a:cubicBezTo>
                  <a:cubicBezTo>
                    <a:pt x="220" y="285"/>
                    <a:pt x="222" y="303"/>
                    <a:pt x="229" y="318"/>
                  </a:cubicBezTo>
                  <a:cubicBezTo>
                    <a:pt x="243" y="347"/>
                    <a:pt x="274" y="354"/>
                    <a:pt x="300" y="363"/>
                  </a:cubicBezTo>
                  <a:cubicBezTo>
                    <a:pt x="300" y="393"/>
                    <a:pt x="300" y="422"/>
                    <a:pt x="300" y="452"/>
                  </a:cubicBezTo>
                  <a:cubicBezTo>
                    <a:pt x="275" y="445"/>
                    <a:pt x="269" y="425"/>
                    <a:pt x="262" y="406"/>
                  </a:cubicBezTo>
                  <a:cubicBezTo>
                    <a:pt x="257" y="392"/>
                    <a:pt x="248" y="385"/>
                    <a:pt x="233" y="388"/>
                  </a:cubicBezTo>
                  <a:cubicBezTo>
                    <a:pt x="217" y="391"/>
                    <a:pt x="211" y="402"/>
                    <a:pt x="212" y="417"/>
                  </a:cubicBezTo>
                  <a:cubicBezTo>
                    <a:pt x="215" y="440"/>
                    <a:pt x="226" y="460"/>
                    <a:pt x="245" y="472"/>
                  </a:cubicBezTo>
                  <a:cubicBezTo>
                    <a:pt x="262" y="482"/>
                    <a:pt x="282" y="489"/>
                    <a:pt x="302" y="499"/>
                  </a:cubicBezTo>
                  <a:cubicBezTo>
                    <a:pt x="302" y="502"/>
                    <a:pt x="301" y="509"/>
                    <a:pt x="302" y="514"/>
                  </a:cubicBezTo>
                  <a:cubicBezTo>
                    <a:pt x="305" y="522"/>
                    <a:pt x="311" y="528"/>
                    <a:pt x="315" y="535"/>
                  </a:cubicBezTo>
                  <a:cubicBezTo>
                    <a:pt x="319" y="528"/>
                    <a:pt x="324" y="521"/>
                    <a:pt x="327" y="514"/>
                  </a:cubicBezTo>
                  <a:cubicBezTo>
                    <a:pt x="329" y="508"/>
                    <a:pt x="328" y="501"/>
                    <a:pt x="328" y="494"/>
                  </a:cubicBezTo>
                  <a:cubicBezTo>
                    <a:pt x="337" y="492"/>
                    <a:pt x="345" y="491"/>
                    <a:pt x="353" y="489"/>
                  </a:cubicBezTo>
                  <a:cubicBezTo>
                    <a:pt x="390" y="478"/>
                    <a:pt x="416" y="444"/>
                    <a:pt x="417" y="406"/>
                  </a:cubicBezTo>
                  <a:cubicBezTo>
                    <a:pt x="417" y="370"/>
                    <a:pt x="395" y="341"/>
                    <a:pt x="357" y="329"/>
                  </a:cubicBezTo>
                  <a:cubicBezTo>
                    <a:pt x="350" y="326"/>
                    <a:pt x="342" y="325"/>
                    <a:pt x="336" y="321"/>
                  </a:cubicBezTo>
                  <a:cubicBezTo>
                    <a:pt x="332" y="319"/>
                    <a:pt x="328" y="314"/>
                    <a:pt x="328" y="310"/>
                  </a:cubicBezTo>
                  <a:cubicBezTo>
                    <a:pt x="327" y="288"/>
                    <a:pt x="328" y="265"/>
                    <a:pt x="328" y="243"/>
                  </a:cubicBezTo>
                  <a:close/>
                </a:path>
              </a:pathLst>
            </a:custGeom>
            <a:grpFill/>
            <a:ln w="571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B2132A0B-AD11-4CEE-86F2-5F6CB54D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4106863"/>
              <a:ext cx="333375" cy="684212"/>
            </a:xfrm>
            <a:custGeom>
              <a:avLst/>
              <a:gdLst>
                <a:gd name="T0" fmla="*/ 0 w 39"/>
                <a:gd name="T1" fmla="*/ 80 h 80"/>
                <a:gd name="T2" fmla="*/ 0 w 39"/>
                <a:gd name="T3" fmla="*/ 0 h 80"/>
                <a:gd name="T4" fmla="*/ 39 w 39"/>
                <a:gd name="T5" fmla="*/ 38 h 80"/>
                <a:gd name="T6" fmla="*/ 0 w 39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80">
                  <a:moveTo>
                    <a:pt x="0" y="80"/>
                  </a:moveTo>
                  <a:cubicBezTo>
                    <a:pt x="0" y="53"/>
                    <a:pt x="0" y="27"/>
                    <a:pt x="0" y="0"/>
                  </a:cubicBezTo>
                  <a:cubicBezTo>
                    <a:pt x="27" y="6"/>
                    <a:pt x="39" y="18"/>
                    <a:pt x="39" y="38"/>
                  </a:cubicBezTo>
                  <a:cubicBezTo>
                    <a:pt x="39" y="59"/>
                    <a:pt x="26" y="74"/>
                    <a:pt x="0" y="80"/>
                  </a:cubicBezTo>
                  <a:close/>
                </a:path>
              </a:pathLst>
            </a:custGeom>
            <a:grpFill/>
            <a:ln w="571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628DF3AE-E90F-413D-BCF5-1678636B3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6913" y="2960688"/>
              <a:ext cx="298450" cy="608012"/>
            </a:xfrm>
            <a:custGeom>
              <a:avLst/>
              <a:gdLst>
                <a:gd name="T0" fmla="*/ 35 w 35"/>
                <a:gd name="T1" fmla="*/ 0 h 71"/>
                <a:gd name="T2" fmla="*/ 35 w 35"/>
                <a:gd name="T3" fmla="*/ 71 h 71"/>
                <a:gd name="T4" fmla="*/ 3 w 35"/>
                <a:gd name="T5" fmla="*/ 41 h 71"/>
                <a:gd name="T6" fmla="*/ 35 w 35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1">
                  <a:moveTo>
                    <a:pt x="35" y="0"/>
                  </a:moveTo>
                  <a:cubicBezTo>
                    <a:pt x="35" y="24"/>
                    <a:pt x="35" y="47"/>
                    <a:pt x="35" y="71"/>
                  </a:cubicBezTo>
                  <a:cubicBezTo>
                    <a:pt x="18" y="67"/>
                    <a:pt x="5" y="60"/>
                    <a:pt x="3" y="41"/>
                  </a:cubicBezTo>
                  <a:cubicBezTo>
                    <a:pt x="0" y="20"/>
                    <a:pt x="8" y="10"/>
                    <a:pt x="35" y="0"/>
                  </a:cubicBezTo>
                  <a:close/>
                </a:path>
              </a:pathLst>
            </a:custGeom>
            <a:grpFill/>
            <a:ln w="571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73930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760846B-0E7D-4B3D-B634-55FBA9141F7D}"/>
              </a:ext>
            </a:extLst>
          </p:cNvPr>
          <p:cNvSpPr txBox="1"/>
          <p:nvPr/>
        </p:nvSpPr>
        <p:spPr>
          <a:xfrm>
            <a:off x="6357426" y="272911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800" b="1" dirty="0">
                <a:solidFill>
                  <a:schemeClr val="bg1"/>
                </a:solidFill>
                <a:cs typeface="Arial" pitchFamily="34" charset="0"/>
              </a:rPr>
              <a:t>ارائه</a:t>
            </a:r>
          </a:p>
          <a:p>
            <a:pPr algn="r"/>
            <a:r>
              <a:rPr lang="fa-IR" altLang="ko-KR" sz="4800" b="1" dirty="0">
                <a:solidFill>
                  <a:schemeClr val="bg1"/>
                </a:solidFill>
                <a:cs typeface="Arial" pitchFamily="34" charset="0"/>
              </a:rPr>
              <a:t>عالی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E9666-FAA4-4563-8112-CADB736646D1}"/>
              </a:ext>
            </a:extLst>
          </p:cNvPr>
          <p:cNvSpPr/>
          <p:nvPr/>
        </p:nvSpPr>
        <p:spPr>
          <a:xfrm>
            <a:off x="1793006" y="602541"/>
            <a:ext cx="5554493" cy="555449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DECFF2-DF79-4F24-BFCB-B5A5D3DE2DE8}"/>
              </a:ext>
            </a:extLst>
          </p:cNvPr>
          <p:cNvSpPr/>
          <p:nvPr/>
        </p:nvSpPr>
        <p:spPr>
          <a:xfrm>
            <a:off x="64046" y="1575036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615A54-40EA-44DA-ACA8-7E3AE3D08510}"/>
              </a:ext>
            </a:extLst>
          </p:cNvPr>
          <p:cNvSpPr/>
          <p:nvPr/>
        </p:nvSpPr>
        <p:spPr>
          <a:xfrm>
            <a:off x="1" y="3300014"/>
            <a:ext cx="6283871" cy="5057775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83871" h="5057775">
                <a:moveTo>
                  <a:pt x="1223446" y="4916615"/>
                </a:moveTo>
                <a:lnTo>
                  <a:pt x="1505754" y="4916615"/>
                </a:lnTo>
                <a:lnTo>
                  <a:pt x="1364209" y="5057775"/>
                </a:lnTo>
                <a:close/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close/>
              </a:path>
            </a:pathLst>
          </a:custGeom>
          <a:solidFill>
            <a:schemeClr val="accent2">
              <a:alpha val="5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6F038E8-EF64-4F3C-94D0-1148260B8F98}"/>
              </a:ext>
            </a:extLst>
          </p:cNvPr>
          <p:cNvSpPr/>
          <p:nvPr/>
        </p:nvSpPr>
        <p:spPr>
          <a:xfrm>
            <a:off x="-13614" y="3336148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EFAEE-E22A-4F41-9D5B-9544CDFBEF91}"/>
              </a:ext>
            </a:extLst>
          </p:cNvPr>
          <p:cNvSpPr/>
          <p:nvPr/>
        </p:nvSpPr>
        <p:spPr>
          <a:xfrm>
            <a:off x="933113" y="5617519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5E3BA-C37D-4603-977A-09C6024E2848}"/>
              </a:ext>
            </a:extLst>
          </p:cNvPr>
          <p:cNvSpPr/>
          <p:nvPr/>
        </p:nvSpPr>
        <p:spPr>
          <a:xfrm>
            <a:off x="1581624" y="613535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2AC1F-2806-4902-BCC0-CE1CAC7B2E70}"/>
              </a:ext>
            </a:extLst>
          </p:cNvPr>
          <p:cNvSpPr/>
          <p:nvPr/>
        </p:nvSpPr>
        <p:spPr>
          <a:xfrm>
            <a:off x="2706791" y="442577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181FB-E62C-41FB-9443-2953F2631981}"/>
              </a:ext>
            </a:extLst>
          </p:cNvPr>
          <p:cNvSpPr/>
          <p:nvPr/>
        </p:nvSpPr>
        <p:spPr>
          <a:xfrm>
            <a:off x="4694475" y="330001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072F5-35B3-494C-90A6-75F1E0591FA3}"/>
              </a:ext>
            </a:extLst>
          </p:cNvPr>
          <p:cNvSpPr/>
          <p:nvPr/>
        </p:nvSpPr>
        <p:spPr>
          <a:xfrm>
            <a:off x="5771003" y="363671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EDC5B-E11C-4BC1-901E-A2032196E5D8}"/>
              </a:ext>
            </a:extLst>
          </p:cNvPr>
          <p:cNvSpPr/>
          <p:nvPr/>
        </p:nvSpPr>
        <p:spPr>
          <a:xfrm>
            <a:off x="3316580" y="507158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37F2B-341A-4492-952D-1AC465A772DB}"/>
              </a:ext>
            </a:extLst>
          </p:cNvPr>
          <p:cNvSpPr txBox="1"/>
          <p:nvPr/>
        </p:nvSpPr>
        <p:spPr>
          <a:xfrm>
            <a:off x="7384858" y="1822117"/>
            <a:ext cx="4199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000" b="1" dirty="0"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2000" b="1" dirty="0"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D63C35-D9D4-41C9-9F49-CFA9DB724992}"/>
              </a:ext>
            </a:extLst>
          </p:cNvPr>
          <p:cNvGrpSpPr/>
          <p:nvPr/>
        </p:nvGrpSpPr>
        <p:grpSpPr>
          <a:xfrm>
            <a:off x="8552044" y="3400935"/>
            <a:ext cx="1224260" cy="1224260"/>
            <a:chOff x="6732240" y="3044790"/>
            <a:chExt cx="1584000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AEFC66-E813-4D55-864A-83DCA08A8731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D8B62C-2A15-4F1D-98BD-E4516BA0EE72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7BE78C-833E-47E5-A537-FB3FE2362514}"/>
              </a:ext>
            </a:extLst>
          </p:cNvPr>
          <p:cNvGrpSpPr/>
          <p:nvPr/>
        </p:nvGrpSpPr>
        <p:grpSpPr>
          <a:xfrm>
            <a:off x="10309836" y="3400935"/>
            <a:ext cx="1224260" cy="1224260"/>
            <a:chOff x="6732240" y="3044790"/>
            <a:chExt cx="1584000" cy="1584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F6DA29-2584-4EC8-8029-9C26A050A2A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3DEB2E-011F-4C52-B918-1E83F04D29DE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C9A086-628F-4AF0-99F0-38FDC9E44AD7}"/>
              </a:ext>
            </a:extLst>
          </p:cNvPr>
          <p:cNvSpPr txBox="1"/>
          <p:nvPr/>
        </p:nvSpPr>
        <p:spPr>
          <a:xfrm>
            <a:off x="8510307" y="4113672"/>
            <a:ext cx="1307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Arial" pitchFamily="34" charset="0"/>
              </a:rPr>
              <a:t>متن را اضافه کنید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5D13A-A74D-4979-BD58-E37F6FDB48D1}"/>
              </a:ext>
            </a:extLst>
          </p:cNvPr>
          <p:cNvSpPr txBox="1"/>
          <p:nvPr/>
        </p:nvSpPr>
        <p:spPr>
          <a:xfrm>
            <a:off x="10235048" y="4113672"/>
            <a:ext cx="134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Arial" pitchFamily="34" charset="0"/>
              </a:rPr>
              <a:t>متن را اضافه کنید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E69FC7-2B80-49FF-A0C6-9E1FFAFA0CB8}"/>
              </a:ext>
            </a:extLst>
          </p:cNvPr>
          <p:cNvGrpSpPr/>
          <p:nvPr/>
        </p:nvGrpSpPr>
        <p:grpSpPr>
          <a:xfrm>
            <a:off x="8397462" y="4939491"/>
            <a:ext cx="1465408" cy="962125"/>
            <a:chOff x="675860" y="4647833"/>
            <a:chExt cx="2011680" cy="96212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891F95-D831-496E-ABC4-B6A5595B80A4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Arial" pitchFamily="34" charset="0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5AF7BF-64C5-4DBA-AF04-07C4DC8B1177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E232F6-85BE-443B-99D0-86E6EBCE43FD}"/>
              </a:ext>
            </a:extLst>
          </p:cNvPr>
          <p:cNvGrpSpPr/>
          <p:nvPr/>
        </p:nvGrpSpPr>
        <p:grpSpPr>
          <a:xfrm>
            <a:off x="10239682" y="4939491"/>
            <a:ext cx="1465408" cy="962125"/>
            <a:chOff x="675860" y="4647833"/>
            <a:chExt cx="2011680" cy="96212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77A711-7B1F-42FE-8333-B14EB4ED884E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Arial" pitchFamily="34" charset="0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D8245F-F4F3-493F-9B99-EBE42BEB41D0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Arial" pitchFamily="34" charset="0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BC60D084-88BF-4428-A6B3-E8D6A78D3C10}"/>
              </a:ext>
            </a:extLst>
          </p:cNvPr>
          <p:cNvSpPr/>
          <p:nvPr/>
        </p:nvSpPr>
        <p:spPr>
          <a:xfrm rot="2700000">
            <a:off x="8992139" y="360872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Frame 17">
            <a:extLst>
              <a:ext uri="{FF2B5EF4-FFF2-40B4-BE49-F238E27FC236}">
                <a16:creationId xmlns:a16="http://schemas.microsoft.com/office/drawing/2014/main" id="{75EDC74B-F6F2-47A6-861F-E9DE5266BDAE}"/>
              </a:ext>
            </a:extLst>
          </p:cNvPr>
          <p:cNvSpPr/>
          <p:nvPr/>
        </p:nvSpPr>
        <p:spPr>
          <a:xfrm>
            <a:off x="10813169" y="36813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8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3BC08607-E933-455F-A71E-2D06C13455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hord 5">
            <a:extLst>
              <a:ext uri="{FF2B5EF4-FFF2-40B4-BE49-F238E27FC236}">
                <a16:creationId xmlns:a16="http://schemas.microsoft.com/office/drawing/2014/main" id="{073D4C8E-CDE2-4205-819D-3BFDC216CAFC}"/>
              </a:ext>
            </a:extLst>
          </p:cNvPr>
          <p:cNvSpPr/>
          <p:nvPr/>
        </p:nvSpPr>
        <p:spPr>
          <a:xfrm>
            <a:off x="3032789" y="0"/>
            <a:ext cx="6134459" cy="1272152"/>
          </a:xfrm>
          <a:custGeom>
            <a:avLst/>
            <a:gdLst>
              <a:gd name="connsiteX0" fmla="*/ 7414648 w 8686800"/>
              <a:gd name="connsiteY0" fmla="*/ 7414648 h 8686800"/>
              <a:gd name="connsiteX1" fmla="*/ 1280189 w 8686800"/>
              <a:gd name="connsiteY1" fmla="*/ 7422663 h 8686800"/>
              <a:gd name="connsiteX2" fmla="*/ 7414648 w 8686800"/>
              <a:gd name="connsiteY2" fmla="*/ 7414648 h 8686800"/>
              <a:gd name="connsiteX0" fmla="*/ 6134459 w 6134459"/>
              <a:gd name="connsiteY0" fmla="*/ 0 h 1272152"/>
              <a:gd name="connsiteX1" fmla="*/ 0 w 6134459"/>
              <a:gd name="connsiteY1" fmla="*/ 8015 h 1272152"/>
              <a:gd name="connsiteX2" fmla="*/ 6134459 w 6134459"/>
              <a:gd name="connsiteY2" fmla="*/ 0 h 127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4459" h="1272152">
                <a:moveTo>
                  <a:pt x="6134459" y="0"/>
                </a:moveTo>
                <a:cubicBezTo>
                  <a:pt x="4441389" y="1693070"/>
                  <a:pt x="1697488" y="1696655"/>
                  <a:pt x="0" y="8015"/>
                </a:cubicBezTo>
                <a:lnTo>
                  <a:pt x="6134459" y="0"/>
                </a:lnTo>
                <a:close/>
              </a:path>
            </a:pathLst>
          </a:cu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71703-90E5-471F-9F7A-80DBFE5D8999}"/>
              </a:ext>
            </a:extLst>
          </p:cNvPr>
          <p:cNvSpPr txBox="1"/>
          <p:nvPr/>
        </p:nvSpPr>
        <p:spPr>
          <a:xfrm>
            <a:off x="701749" y="3726775"/>
            <a:ext cx="468940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ارائه</a:t>
            </a:r>
          </a:p>
          <a:p>
            <a:pPr algn="r"/>
            <a:r>
              <a:rPr lang="fa-IR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عالی</a:t>
            </a:r>
            <a:endParaRPr lang="ko-KR" altLang="en-US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D29F0-9330-4406-A5E9-EEAA6B13B49F}"/>
              </a:ext>
            </a:extLst>
          </p:cNvPr>
          <p:cNvSpPr txBox="1"/>
          <p:nvPr/>
        </p:nvSpPr>
        <p:spPr>
          <a:xfrm>
            <a:off x="701749" y="5289892"/>
            <a:ext cx="492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 تغییر رنگ، عکس و متن آسان است.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BB0CE-495B-4567-BA0C-4F1E482A6D65}"/>
              </a:ext>
            </a:extLst>
          </p:cNvPr>
          <p:cNvSpPr txBox="1"/>
          <p:nvPr/>
        </p:nvSpPr>
        <p:spPr>
          <a:xfrm>
            <a:off x="4417057" y="83940"/>
            <a:ext cx="33578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b="1" dirty="0">
                <a:solidFill>
                  <a:schemeClr val="bg1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37032-960B-4A7D-B25F-20472C27AD9E}"/>
              </a:ext>
            </a:extLst>
          </p:cNvPr>
          <p:cNvSpPr txBox="1"/>
          <p:nvPr/>
        </p:nvSpPr>
        <p:spPr>
          <a:xfrm>
            <a:off x="8306935" y="399537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23C2A-A504-4743-99DD-F7285906136C}"/>
              </a:ext>
            </a:extLst>
          </p:cNvPr>
          <p:cNvSpPr txBox="1"/>
          <p:nvPr/>
        </p:nvSpPr>
        <p:spPr>
          <a:xfrm>
            <a:off x="7226885" y="1939296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 rtl="1"/>
            <a:r>
              <a:rPr lang="fa-IR" altLang="ko-KR" sz="2000" b="1" dirty="0">
                <a:solidFill>
                  <a:schemeClr val="accent3"/>
                </a:solidFill>
                <a:cs typeface="Arial" pitchFamily="34" charset="0"/>
              </a:rPr>
              <a:t>ماارائه 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PPT</a:t>
            </a:r>
            <a:endParaRPr lang="fa-IR" altLang="ko-KR" sz="2000" b="1" dirty="0">
              <a:solidFill>
                <a:schemeClr val="accent3"/>
              </a:solidFill>
              <a:cs typeface="Arial" pitchFamily="34" charset="0"/>
            </a:endParaRPr>
          </a:p>
          <a:p>
            <a:pPr algn="r" rtl="1"/>
            <a:r>
              <a:rPr lang="fa-IR" altLang="ko-KR" sz="2000" b="1" dirty="0">
                <a:solidFill>
                  <a:schemeClr val="accent3"/>
                </a:solidFill>
                <a:cs typeface="Arial" pitchFamily="34" charset="0"/>
              </a:rPr>
              <a:t>حرفه ای با کیفیت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  <a:p>
            <a:pPr algn="r" rtl="1"/>
            <a:r>
              <a:rPr lang="fa-IR" altLang="ko-KR" sz="2000" b="1" dirty="0">
                <a:solidFill>
                  <a:schemeClr val="accent3"/>
                </a:solidFill>
                <a:cs typeface="Arial" pitchFamily="34" charset="0"/>
              </a:rPr>
              <a:t> ایجاد می کنیم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6EA8F0-F442-4FFC-8579-5D0C732B9B50}"/>
              </a:ext>
            </a:extLst>
          </p:cNvPr>
          <p:cNvSpPr txBox="1"/>
          <p:nvPr/>
        </p:nvSpPr>
        <p:spPr>
          <a:xfrm>
            <a:off x="6470053" y="5060995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accent4"/>
                </a:solidFill>
                <a:cs typeface="Arial" pitchFamily="34" charset="0"/>
              </a:rPr>
              <a:t>ارائه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1559B6-DCDC-4171-B68F-317D94A74123}"/>
              </a:ext>
            </a:extLst>
          </p:cNvPr>
          <p:cNvSpPr txBox="1"/>
          <p:nvPr/>
        </p:nvSpPr>
        <p:spPr>
          <a:xfrm>
            <a:off x="8479128" y="4966726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Chevron 25">
            <a:extLst>
              <a:ext uri="{FF2B5EF4-FFF2-40B4-BE49-F238E27FC236}">
                <a16:creationId xmlns:a16="http://schemas.microsoft.com/office/drawing/2014/main" id="{11954844-D29B-432E-B52A-581E6A79D474}"/>
              </a:ext>
            </a:extLst>
          </p:cNvPr>
          <p:cNvSpPr/>
          <p:nvPr/>
        </p:nvSpPr>
        <p:spPr>
          <a:xfrm>
            <a:off x="8112370" y="5101131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C1C5BC-33B7-4E3C-93CB-DA1A26828571}"/>
              </a:ext>
            </a:extLst>
          </p:cNvPr>
          <p:cNvSpPr txBox="1"/>
          <p:nvPr/>
        </p:nvSpPr>
        <p:spPr>
          <a:xfrm>
            <a:off x="6470053" y="5754022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accent3"/>
                </a:solidFill>
                <a:cs typeface="Arial" pitchFamily="34" charset="0"/>
              </a:rPr>
              <a:t>فهرست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A01CB-D09B-4452-8B1C-4F6E46F3E268}"/>
              </a:ext>
            </a:extLst>
          </p:cNvPr>
          <p:cNvSpPr txBox="1"/>
          <p:nvPr/>
        </p:nvSpPr>
        <p:spPr>
          <a:xfrm>
            <a:off x="8479128" y="5658334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Chevron 26">
            <a:extLst>
              <a:ext uri="{FF2B5EF4-FFF2-40B4-BE49-F238E27FC236}">
                <a16:creationId xmlns:a16="http://schemas.microsoft.com/office/drawing/2014/main" id="{30491E1D-5F80-4635-8C19-250F16C8F375}"/>
              </a:ext>
            </a:extLst>
          </p:cNvPr>
          <p:cNvSpPr/>
          <p:nvPr/>
        </p:nvSpPr>
        <p:spPr>
          <a:xfrm>
            <a:off x="8112370" y="5792739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F49C87-AEBA-47FA-94FA-C1AA0AB751F4}"/>
              </a:ext>
            </a:extLst>
          </p:cNvPr>
          <p:cNvGrpSpPr/>
          <p:nvPr/>
        </p:nvGrpSpPr>
        <p:grpSpPr>
          <a:xfrm>
            <a:off x="6241914" y="1838688"/>
            <a:ext cx="4972510" cy="4261862"/>
            <a:chOff x="4529156" y="1268760"/>
            <a:chExt cx="4972510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BF2CE9-A81C-4D47-A0CC-18B70FE37E8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58252" y="2735622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A9B083-F466-4517-A1FA-98BDCE34988C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rgbClr val="5DA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EA687C-4086-4B7D-9094-4BCE8377F2DF}"/>
                </a:ext>
              </a:extLst>
            </p:cNvPr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/>
                <a:t>متن</a:t>
              </a:r>
              <a:endParaRPr lang="en-US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4001DF-1936-42F8-8BA7-471326B16C82}"/>
                </a:ext>
              </a:extLst>
            </p:cNvPr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/>
                <a:t>متن</a:t>
              </a:r>
              <a:endParaRPr lang="en-US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EE2C1C-2CAF-4946-A494-F403C139FEFE}"/>
                </a:ext>
              </a:extLst>
            </p:cNvPr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/>
                <a:t>متن</a:t>
              </a:r>
              <a:endParaRPr lang="en-US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A1030F-4C65-48B5-A7BC-BFB9414AC890}"/>
                </a:ext>
              </a:extLst>
            </p:cNvPr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/>
                <a:t>متن</a:t>
              </a:r>
              <a:endParaRPr lang="en-US" b="1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21C512-DA0D-4501-8341-80077BE66B5C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666186" y="4135413"/>
              <a:ext cx="509602" cy="46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9CF9BF-B6DC-43B7-91CB-71CD4F1B8C47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992778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658285-07C6-43A6-AEFB-716063128679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11971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7A484F-2AB9-46AF-8B8D-CCC92A82F90B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45154E-CFB0-4351-9C4A-137312FA9B55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235A33-6BCB-45CE-8B63-1694909894EE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85E89F-A1FC-49D2-B36E-FCBD81D1EBB9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C9D8E-64FB-4EC5-A744-E6A00803CE06}"/>
                </a:ext>
              </a:extLst>
            </p:cNvPr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b="1" dirty="0"/>
                <a:t>متن اصلی</a:t>
              </a:r>
              <a:endParaRPr lang="en-US" b="1" dirty="0"/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6CC3779B-6865-4CE9-B9D2-25EB9570157C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1C84A9C4-BBE3-4C97-89B4-96F7E76E14E2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D9EAAE45-BD75-476D-8D56-224494957919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28C26F-7187-4C16-AD5F-323EAE047E74}"/>
              </a:ext>
            </a:extLst>
          </p:cNvPr>
          <p:cNvGrpSpPr/>
          <p:nvPr/>
        </p:nvGrpSpPr>
        <p:grpSpPr>
          <a:xfrm>
            <a:off x="931226" y="1951681"/>
            <a:ext cx="4299710" cy="3069759"/>
            <a:chOff x="467544" y="1934588"/>
            <a:chExt cx="3456384" cy="30697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B3029D-2C17-4CC5-8984-CF2D985C217C}"/>
                </a:ext>
              </a:extLst>
            </p:cNvPr>
            <p:cNvSpPr/>
            <p:nvPr/>
          </p:nvSpPr>
          <p:spPr>
            <a:xfrm>
              <a:off x="467544" y="2366637"/>
              <a:ext cx="3456384" cy="263771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به ارمغان خواهد آورد. ارائه پاورپوینت مدرنی را دریافت کنید که به زیبایی طراحی شده است.</a:t>
              </a:r>
            </a:p>
            <a:p>
              <a:pPr algn="just" rtl="1">
                <a:lnSpc>
                  <a:spcPct val="150000"/>
                </a:lnSpc>
              </a:pPr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 rtl="1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شما به سادگی می توانید مخاطبان خود را تحت تاثیر قرار دهید و با الگوهای ما، یک صدای منحصر به فرد و جذاب به گزارش ها و ارائه های خود اضافه کنید. تغییر رنگ، عکس و متن آسان است.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9BB51F-72F1-4436-B437-D462ECB54B26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مطالب اینجاست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6FAAEBFB-1D20-4167-9533-6E41975C8E01}"/>
              </a:ext>
            </a:extLst>
          </p:cNvPr>
          <p:cNvSpPr/>
          <p:nvPr/>
        </p:nvSpPr>
        <p:spPr>
          <a:xfrm rot="2700000">
            <a:off x="8414408" y="3858853"/>
            <a:ext cx="306039" cy="548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21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919C4BC-A1B7-4473-8305-DCA2263E76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D9F240-1888-49F3-94F6-C737351F2764}"/>
              </a:ext>
            </a:extLst>
          </p:cNvPr>
          <p:cNvSpPr txBox="1"/>
          <p:nvPr/>
        </p:nvSpPr>
        <p:spPr>
          <a:xfrm>
            <a:off x="2025352" y="314223"/>
            <a:ext cx="2333003" cy="553998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Arial" pitchFamily="34" charset="0"/>
              </a:rPr>
              <a:t>ما ارائه</a:t>
            </a:r>
            <a:endParaRPr lang="en-US" altLang="ko-K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C6472-9311-4798-A3D3-823CAE0FC7FC}"/>
              </a:ext>
            </a:extLst>
          </p:cNvPr>
          <p:cNvSpPr txBox="1"/>
          <p:nvPr/>
        </p:nvSpPr>
        <p:spPr>
          <a:xfrm>
            <a:off x="1461330" y="932314"/>
            <a:ext cx="2897025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PPT </a:t>
            </a:r>
            <a:r>
              <a:rPr lang="fa-IR" altLang="ko-KR" sz="3600" b="1" dirty="0">
                <a:solidFill>
                  <a:schemeClr val="bg1"/>
                </a:solidFill>
                <a:cs typeface="Arial" pitchFamily="34" charset="0"/>
              </a:rPr>
              <a:t>حرفه ای باکیفیت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9488B-F86B-4272-B161-591E740DFFFD}"/>
              </a:ext>
            </a:extLst>
          </p:cNvPr>
          <p:cNvSpPr txBox="1"/>
          <p:nvPr/>
        </p:nvSpPr>
        <p:spPr>
          <a:xfrm>
            <a:off x="418744" y="1550405"/>
            <a:ext cx="3939612" cy="553998"/>
          </a:xfrm>
          <a:prstGeom prst="rect">
            <a:avLst/>
          </a:prstGeom>
          <a:solidFill>
            <a:schemeClr val="accent4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fa-IR" altLang="ko-KR" sz="3600" b="1" dirty="0">
                <a:solidFill>
                  <a:schemeClr val="bg1"/>
                </a:solidFill>
                <a:cs typeface="Arial" pitchFamily="34" charset="0"/>
              </a:rPr>
              <a:t>با کیفیت ایجاد می کنیم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488FA-995E-4D6E-9937-E4E6E968E43D}"/>
              </a:ext>
            </a:extLst>
          </p:cNvPr>
          <p:cNvSpPr txBox="1"/>
          <p:nvPr/>
        </p:nvSpPr>
        <p:spPr>
          <a:xfrm>
            <a:off x="7422204" y="2699184"/>
            <a:ext cx="42474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ارائه</a:t>
            </a:r>
          </a:p>
          <a:p>
            <a:pPr algn="r"/>
            <a:r>
              <a:rPr lang="fa-IR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عالی</a:t>
            </a:r>
            <a:endParaRPr lang="en-US" altLang="ko-KR" sz="4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5EB63-6BA1-4026-8239-47839C4C35BB}"/>
              </a:ext>
            </a:extLst>
          </p:cNvPr>
          <p:cNvSpPr txBox="1"/>
          <p:nvPr/>
        </p:nvSpPr>
        <p:spPr>
          <a:xfrm>
            <a:off x="7956126" y="5085218"/>
            <a:ext cx="371352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accent3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13AB1-CC37-4CC4-9C0E-1E1639994518}"/>
              </a:ext>
            </a:extLst>
          </p:cNvPr>
          <p:cNvSpPr txBox="1"/>
          <p:nvPr/>
        </p:nvSpPr>
        <p:spPr>
          <a:xfrm>
            <a:off x="7956126" y="4187818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b="1" dirty="0">
                <a:solidFill>
                  <a:schemeClr val="accent3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CD315-52DC-4526-A93A-EC7519D8095E}"/>
              </a:ext>
            </a:extLst>
          </p:cNvPr>
          <p:cNvSpPr txBox="1"/>
          <p:nvPr/>
        </p:nvSpPr>
        <p:spPr>
          <a:xfrm>
            <a:off x="6196519" y="5541043"/>
            <a:ext cx="547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cs typeface="Arial" pitchFamily="34" charset="0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تغییر رنگ، عکس و متن آسان است. من امیدوارم و معتقدم که این الگو زمان، پول و اعتبار شما را به ارمغان خواهد آورد.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5A2BE6C-2009-452D-8FEB-42B53D795F0A}"/>
              </a:ext>
            </a:extLst>
          </p:cNvPr>
          <p:cNvSpPr/>
          <p:nvPr/>
        </p:nvSpPr>
        <p:spPr>
          <a:xfrm>
            <a:off x="9561094" y="6458533"/>
            <a:ext cx="2630906" cy="40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BD72FD4-BA22-4ACA-86AB-B7EACCF96B85}"/>
              </a:ext>
            </a:extLst>
          </p:cNvPr>
          <p:cNvGrpSpPr/>
          <p:nvPr/>
        </p:nvGrpSpPr>
        <p:grpSpPr>
          <a:xfrm>
            <a:off x="10560111" y="240103"/>
            <a:ext cx="1792995" cy="1342461"/>
            <a:chOff x="10608237" y="143851"/>
            <a:chExt cx="1792995" cy="2297268"/>
          </a:xfrm>
        </p:grpSpPr>
        <p:sp>
          <p:nvSpPr>
            <p:cNvPr id="2" name="Paralelogramo 1">
              <a:extLst>
                <a:ext uri="{FF2B5EF4-FFF2-40B4-BE49-F238E27FC236}">
                  <a16:creationId xmlns:a16="http://schemas.microsoft.com/office/drawing/2014/main" id="{35FC7D36-0964-405A-8926-CBF9E90DB061}"/>
                </a:ext>
              </a:extLst>
            </p:cNvPr>
            <p:cNvSpPr/>
            <p:nvPr/>
          </p:nvSpPr>
          <p:spPr>
            <a:xfrm rot="20785280">
              <a:off x="10608237" y="1193460"/>
              <a:ext cx="1792995" cy="124765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F9BEBC50-0C19-4B01-95DC-C64885AB19E8}"/>
                </a:ext>
              </a:extLst>
            </p:cNvPr>
            <p:cNvSpPr/>
            <p:nvPr/>
          </p:nvSpPr>
          <p:spPr>
            <a:xfrm rot="20785280">
              <a:off x="11101725" y="143851"/>
              <a:ext cx="1217672" cy="84731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66560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298499" y="4909241"/>
            <a:ext cx="70542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800" dirty="0">
                <a:solidFill>
                  <a:schemeClr val="bg1"/>
                </a:solidFill>
                <a:cs typeface="Arial" pitchFamily="34" charset="0"/>
              </a:rPr>
              <a:t>شکستن بخش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298457" y="5614289"/>
            <a:ext cx="70541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Arial" pitchFamily="34" charset="0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EEE44-FEBA-40F7-B0EF-9237C4864333}"/>
              </a:ext>
            </a:extLst>
          </p:cNvPr>
          <p:cNvGrpSpPr/>
          <p:nvPr/>
        </p:nvGrpSpPr>
        <p:grpSpPr>
          <a:xfrm>
            <a:off x="1640874" y="2502962"/>
            <a:ext cx="3352680" cy="2020517"/>
            <a:chOff x="3767143" y="2846931"/>
            <a:chExt cx="1053838" cy="63510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F3FDEF-D3D4-4589-8A28-7AE612D65109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8E0B52-FD3F-4E68-AB60-2B0200FFF3B8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FA4BE8-0E34-48B1-B39D-B84BE8FC98A2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E0C768-B403-4783-A56B-A48CC4314C72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0A5F38-4569-4A0B-8D8A-DE087F2E9571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79D9C2-B681-42F2-91BD-2889582B702C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E1F6B75-467F-4613-AB2B-49EA5C39748C}"/>
              </a:ext>
            </a:extLst>
          </p:cNvPr>
          <p:cNvSpPr/>
          <p:nvPr/>
        </p:nvSpPr>
        <p:spPr>
          <a:xfrm>
            <a:off x="112295" y="128337"/>
            <a:ext cx="11951368" cy="659330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Diagrama de flujo: almacenamiento de acceso secuencial 30">
            <a:extLst>
              <a:ext uri="{FF2B5EF4-FFF2-40B4-BE49-F238E27FC236}">
                <a16:creationId xmlns:a16="http://schemas.microsoft.com/office/drawing/2014/main" id="{4DD62F8A-9ACA-4AC1-87D5-C9854C6207B8}"/>
              </a:ext>
            </a:extLst>
          </p:cNvPr>
          <p:cNvSpPr/>
          <p:nvPr/>
        </p:nvSpPr>
        <p:spPr>
          <a:xfrm>
            <a:off x="5662863" y="304800"/>
            <a:ext cx="6416842" cy="6416842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01278E8-0BAA-48AD-A7F6-FCC41AB6A1B6}"/>
              </a:ext>
            </a:extLst>
          </p:cNvPr>
          <p:cNvGrpSpPr/>
          <p:nvPr/>
        </p:nvGrpSpPr>
        <p:grpSpPr>
          <a:xfrm>
            <a:off x="6636084" y="1616292"/>
            <a:ext cx="4470400" cy="4187825"/>
            <a:chOff x="3863976" y="606425"/>
            <a:chExt cx="4470400" cy="4187825"/>
          </a:xfrm>
          <a:solidFill>
            <a:srgbClr val="4A7886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4EA2570-72A0-4764-9562-FC682E414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6163" y="992188"/>
              <a:ext cx="2208213" cy="3656013"/>
            </a:xfrm>
            <a:custGeom>
              <a:avLst/>
              <a:gdLst>
                <a:gd name="T0" fmla="*/ 174 w 331"/>
                <a:gd name="T1" fmla="*/ 487 h 548"/>
                <a:gd name="T2" fmla="*/ 174 w 331"/>
                <a:gd name="T3" fmla="*/ 527 h 548"/>
                <a:gd name="T4" fmla="*/ 155 w 331"/>
                <a:gd name="T5" fmla="*/ 547 h 548"/>
                <a:gd name="T6" fmla="*/ 139 w 331"/>
                <a:gd name="T7" fmla="*/ 524 h 548"/>
                <a:gd name="T8" fmla="*/ 139 w 331"/>
                <a:gd name="T9" fmla="*/ 490 h 548"/>
                <a:gd name="T10" fmla="*/ 87 w 331"/>
                <a:gd name="T11" fmla="*/ 472 h 548"/>
                <a:gd name="T12" fmla="*/ 9 w 331"/>
                <a:gd name="T13" fmla="*/ 389 h 548"/>
                <a:gd name="T14" fmla="*/ 21 w 331"/>
                <a:gd name="T15" fmla="*/ 337 h 548"/>
                <a:gd name="T16" fmla="*/ 74 w 331"/>
                <a:gd name="T17" fmla="*/ 352 h 548"/>
                <a:gd name="T18" fmla="*/ 96 w 331"/>
                <a:gd name="T19" fmla="*/ 399 h 548"/>
                <a:gd name="T20" fmla="*/ 106 w 331"/>
                <a:gd name="T21" fmla="*/ 413 h 548"/>
                <a:gd name="T22" fmla="*/ 135 w 331"/>
                <a:gd name="T23" fmla="*/ 424 h 548"/>
                <a:gd name="T24" fmla="*/ 141 w 331"/>
                <a:gd name="T25" fmla="*/ 397 h 548"/>
                <a:gd name="T26" fmla="*/ 138 w 331"/>
                <a:gd name="T27" fmla="*/ 306 h 548"/>
                <a:gd name="T28" fmla="*/ 126 w 331"/>
                <a:gd name="T29" fmla="*/ 291 h 548"/>
                <a:gd name="T30" fmla="*/ 83 w 331"/>
                <a:gd name="T31" fmla="*/ 274 h 548"/>
                <a:gd name="T32" fmla="*/ 18 w 331"/>
                <a:gd name="T33" fmla="*/ 155 h 548"/>
                <a:gd name="T34" fmla="*/ 105 w 331"/>
                <a:gd name="T35" fmla="*/ 60 h 548"/>
                <a:gd name="T36" fmla="*/ 138 w 331"/>
                <a:gd name="T37" fmla="*/ 54 h 548"/>
                <a:gd name="T38" fmla="*/ 139 w 331"/>
                <a:gd name="T39" fmla="*/ 22 h 548"/>
                <a:gd name="T40" fmla="*/ 157 w 331"/>
                <a:gd name="T41" fmla="*/ 1 h 548"/>
                <a:gd name="T42" fmla="*/ 174 w 331"/>
                <a:gd name="T43" fmla="*/ 22 h 548"/>
                <a:gd name="T44" fmla="*/ 174 w 331"/>
                <a:gd name="T45" fmla="*/ 53 h 548"/>
                <a:gd name="T46" fmla="*/ 206 w 331"/>
                <a:gd name="T47" fmla="*/ 60 h 548"/>
                <a:gd name="T48" fmla="*/ 290 w 331"/>
                <a:gd name="T49" fmla="*/ 142 h 548"/>
                <a:gd name="T50" fmla="*/ 268 w 331"/>
                <a:gd name="T51" fmla="*/ 187 h 548"/>
                <a:gd name="T52" fmla="*/ 222 w 331"/>
                <a:gd name="T53" fmla="*/ 163 h 548"/>
                <a:gd name="T54" fmla="*/ 175 w 331"/>
                <a:gd name="T55" fmla="*/ 114 h 548"/>
                <a:gd name="T56" fmla="*/ 175 w 331"/>
                <a:gd name="T57" fmla="*/ 229 h 548"/>
                <a:gd name="T58" fmla="*/ 227 w 331"/>
                <a:gd name="T59" fmla="*/ 247 h 548"/>
                <a:gd name="T60" fmla="*/ 276 w 331"/>
                <a:gd name="T61" fmla="*/ 436 h 548"/>
                <a:gd name="T62" fmla="*/ 174 w 331"/>
                <a:gd name="T63" fmla="*/ 487 h 548"/>
                <a:gd name="T64" fmla="*/ 172 w 331"/>
                <a:gd name="T65" fmla="*/ 306 h 548"/>
                <a:gd name="T66" fmla="*/ 173 w 331"/>
                <a:gd name="T67" fmla="*/ 418 h 548"/>
                <a:gd name="T68" fmla="*/ 185 w 331"/>
                <a:gd name="T69" fmla="*/ 428 h 548"/>
                <a:gd name="T70" fmla="*/ 232 w 331"/>
                <a:gd name="T71" fmla="*/ 343 h 548"/>
                <a:gd name="T72" fmla="*/ 172 w 331"/>
                <a:gd name="T73" fmla="*/ 306 h 548"/>
                <a:gd name="T74" fmla="*/ 137 w 331"/>
                <a:gd name="T75" fmla="*/ 217 h 548"/>
                <a:gd name="T76" fmla="*/ 137 w 331"/>
                <a:gd name="T77" fmla="*/ 113 h 548"/>
                <a:gd name="T78" fmla="*/ 87 w 331"/>
                <a:gd name="T79" fmla="*/ 161 h 548"/>
                <a:gd name="T80" fmla="*/ 137 w 331"/>
                <a:gd name="T81" fmla="*/ 21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1" h="548">
                  <a:moveTo>
                    <a:pt x="174" y="487"/>
                  </a:moveTo>
                  <a:cubicBezTo>
                    <a:pt x="174" y="501"/>
                    <a:pt x="174" y="514"/>
                    <a:pt x="174" y="527"/>
                  </a:cubicBezTo>
                  <a:cubicBezTo>
                    <a:pt x="173" y="540"/>
                    <a:pt x="169" y="548"/>
                    <a:pt x="155" y="547"/>
                  </a:cubicBezTo>
                  <a:cubicBezTo>
                    <a:pt x="140" y="547"/>
                    <a:pt x="139" y="535"/>
                    <a:pt x="139" y="524"/>
                  </a:cubicBezTo>
                  <a:cubicBezTo>
                    <a:pt x="138" y="513"/>
                    <a:pt x="139" y="501"/>
                    <a:pt x="139" y="490"/>
                  </a:cubicBezTo>
                  <a:cubicBezTo>
                    <a:pt x="120" y="483"/>
                    <a:pt x="104" y="477"/>
                    <a:pt x="87" y="472"/>
                  </a:cubicBezTo>
                  <a:cubicBezTo>
                    <a:pt x="45" y="459"/>
                    <a:pt x="24" y="427"/>
                    <a:pt x="9" y="389"/>
                  </a:cubicBezTo>
                  <a:cubicBezTo>
                    <a:pt x="0" y="367"/>
                    <a:pt x="6" y="348"/>
                    <a:pt x="21" y="337"/>
                  </a:cubicBezTo>
                  <a:cubicBezTo>
                    <a:pt x="41" y="323"/>
                    <a:pt x="64" y="330"/>
                    <a:pt x="74" y="352"/>
                  </a:cubicBezTo>
                  <a:cubicBezTo>
                    <a:pt x="81" y="367"/>
                    <a:pt x="88" y="383"/>
                    <a:pt x="96" y="399"/>
                  </a:cubicBezTo>
                  <a:cubicBezTo>
                    <a:pt x="98" y="404"/>
                    <a:pt x="102" y="410"/>
                    <a:pt x="106" y="413"/>
                  </a:cubicBezTo>
                  <a:cubicBezTo>
                    <a:pt x="115" y="418"/>
                    <a:pt x="125" y="421"/>
                    <a:pt x="135" y="424"/>
                  </a:cubicBezTo>
                  <a:cubicBezTo>
                    <a:pt x="137" y="415"/>
                    <a:pt x="141" y="406"/>
                    <a:pt x="141" y="397"/>
                  </a:cubicBezTo>
                  <a:cubicBezTo>
                    <a:pt x="141" y="367"/>
                    <a:pt x="140" y="336"/>
                    <a:pt x="138" y="306"/>
                  </a:cubicBezTo>
                  <a:cubicBezTo>
                    <a:pt x="137" y="301"/>
                    <a:pt x="131" y="294"/>
                    <a:pt x="126" y="291"/>
                  </a:cubicBezTo>
                  <a:cubicBezTo>
                    <a:pt x="112" y="285"/>
                    <a:pt x="97" y="281"/>
                    <a:pt x="83" y="274"/>
                  </a:cubicBezTo>
                  <a:cubicBezTo>
                    <a:pt x="32" y="251"/>
                    <a:pt x="12" y="213"/>
                    <a:pt x="18" y="155"/>
                  </a:cubicBezTo>
                  <a:cubicBezTo>
                    <a:pt x="22" y="109"/>
                    <a:pt x="56" y="72"/>
                    <a:pt x="105" y="60"/>
                  </a:cubicBezTo>
                  <a:cubicBezTo>
                    <a:pt x="115" y="58"/>
                    <a:pt x="125" y="56"/>
                    <a:pt x="138" y="54"/>
                  </a:cubicBezTo>
                  <a:cubicBezTo>
                    <a:pt x="138" y="43"/>
                    <a:pt x="138" y="33"/>
                    <a:pt x="139" y="22"/>
                  </a:cubicBezTo>
                  <a:cubicBezTo>
                    <a:pt x="139" y="11"/>
                    <a:pt x="143" y="1"/>
                    <a:pt x="157" y="1"/>
                  </a:cubicBezTo>
                  <a:cubicBezTo>
                    <a:pt x="171" y="0"/>
                    <a:pt x="174" y="11"/>
                    <a:pt x="174" y="22"/>
                  </a:cubicBezTo>
                  <a:cubicBezTo>
                    <a:pt x="174" y="32"/>
                    <a:pt x="174" y="42"/>
                    <a:pt x="174" y="53"/>
                  </a:cubicBezTo>
                  <a:cubicBezTo>
                    <a:pt x="186" y="56"/>
                    <a:pt x="196" y="58"/>
                    <a:pt x="206" y="60"/>
                  </a:cubicBezTo>
                  <a:cubicBezTo>
                    <a:pt x="249" y="72"/>
                    <a:pt x="278" y="99"/>
                    <a:pt x="290" y="142"/>
                  </a:cubicBezTo>
                  <a:cubicBezTo>
                    <a:pt x="296" y="164"/>
                    <a:pt x="286" y="182"/>
                    <a:pt x="268" y="187"/>
                  </a:cubicBezTo>
                  <a:cubicBezTo>
                    <a:pt x="247" y="193"/>
                    <a:pt x="230" y="185"/>
                    <a:pt x="222" y="163"/>
                  </a:cubicBezTo>
                  <a:cubicBezTo>
                    <a:pt x="208" y="128"/>
                    <a:pt x="199" y="119"/>
                    <a:pt x="175" y="114"/>
                  </a:cubicBezTo>
                  <a:cubicBezTo>
                    <a:pt x="175" y="152"/>
                    <a:pt x="175" y="190"/>
                    <a:pt x="175" y="229"/>
                  </a:cubicBezTo>
                  <a:cubicBezTo>
                    <a:pt x="192" y="235"/>
                    <a:pt x="209" y="241"/>
                    <a:pt x="227" y="247"/>
                  </a:cubicBezTo>
                  <a:cubicBezTo>
                    <a:pt x="307" y="276"/>
                    <a:pt x="331" y="372"/>
                    <a:pt x="276" y="436"/>
                  </a:cubicBezTo>
                  <a:cubicBezTo>
                    <a:pt x="249" y="468"/>
                    <a:pt x="213" y="478"/>
                    <a:pt x="174" y="487"/>
                  </a:cubicBezTo>
                  <a:close/>
                  <a:moveTo>
                    <a:pt x="172" y="306"/>
                  </a:moveTo>
                  <a:cubicBezTo>
                    <a:pt x="172" y="345"/>
                    <a:pt x="172" y="381"/>
                    <a:pt x="173" y="418"/>
                  </a:cubicBezTo>
                  <a:cubicBezTo>
                    <a:pt x="173" y="421"/>
                    <a:pt x="181" y="428"/>
                    <a:pt x="185" y="428"/>
                  </a:cubicBezTo>
                  <a:cubicBezTo>
                    <a:pt x="218" y="427"/>
                    <a:pt x="250" y="371"/>
                    <a:pt x="232" y="343"/>
                  </a:cubicBezTo>
                  <a:cubicBezTo>
                    <a:pt x="220" y="323"/>
                    <a:pt x="201" y="311"/>
                    <a:pt x="172" y="306"/>
                  </a:cubicBezTo>
                  <a:close/>
                  <a:moveTo>
                    <a:pt x="137" y="217"/>
                  </a:moveTo>
                  <a:cubicBezTo>
                    <a:pt x="137" y="182"/>
                    <a:pt x="137" y="147"/>
                    <a:pt x="137" y="113"/>
                  </a:cubicBezTo>
                  <a:cubicBezTo>
                    <a:pt x="106" y="118"/>
                    <a:pt x="89" y="134"/>
                    <a:pt x="87" y="161"/>
                  </a:cubicBezTo>
                  <a:cubicBezTo>
                    <a:pt x="85" y="190"/>
                    <a:pt x="101" y="207"/>
                    <a:pt x="137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A294BF-6592-4FC6-B39E-6E018B4FF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6" y="606425"/>
              <a:ext cx="2916238" cy="4187825"/>
            </a:xfrm>
            <a:custGeom>
              <a:avLst/>
              <a:gdLst>
                <a:gd name="T0" fmla="*/ 437 w 437"/>
                <a:gd name="T1" fmla="*/ 49 h 628"/>
                <a:gd name="T2" fmla="*/ 423 w 437"/>
                <a:gd name="T3" fmla="*/ 81 h 628"/>
                <a:gd name="T4" fmla="*/ 333 w 437"/>
                <a:gd name="T5" fmla="*/ 74 h 628"/>
                <a:gd name="T6" fmla="*/ 328 w 437"/>
                <a:gd name="T7" fmla="*/ 119 h 628"/>
                <a:gd name="T8" fmla="*/ 320 w 437"/>
                <a:gd name="T9" fmla="*/ 128 h 628"/>
                <a:gd name="T10" fmla="*/ 319 w 437"/>
                <a:gd name="T11" fmla="*/ 193 h 628"/>
                <a:gd name="T12" fmla="*/ 281 w 437"/>
                <a:gd name="T13" fmla="*/ 221 h 628"/>
                <a:gd name="T14" fmla="*/ 273 w 437"/>
                <a:gd name="T15" fmla="*/ 220 h 628"/>
                <a:gd name="T16" fmla="*/ 253 w 437"/>
                <a:gd name="T17" fmla="*/ 187 h 628"/>
                <a:gd name="T18" fmla="*/ 232 w 437"/>
                <a:gd name="T19" fmla="*/ 183 h 628"/>
                <a:gd name="T20" fmla="*/ 194 w 437"/>
                <a:gd name="T21" fmla="*/ 187 h 628"/>
                <a:gd name="T22" fmla="*/ 203 w 437"/>
                <a:gd name="T23" fmla="*/ 208 h 628"/>
                <a:gd name="T24" fmla="*/ 224 w 437"/>
                <a:gd name="T25" fmla="*/ 226 h 628"/>
                <a:gd name="T26" fmla="*/ 207 w 437"/>
                <a:gd name="T27" fmla="*/ 235 h 628"/>
                <a:gd name="T28" fmla="*/ 198 w 437"/>
                <a:gd name="T29" fmla="*/ 263 h 628"/>
                <a:gd name="T30" fmla="*/ 210 w 437"/>
                <a:gd name="T31" fmla="*/ 279 h 628"/>
                <a:gd name="T32" fmla="*/ 207 w 437"/>
                <a:gd name="T33" fmla="*/ 307 h 628"/>
                <a:gd name="T34" fmla="*/ 192 w 437"/>
                <a:gd name="T35" fmla="*/ 329 h 628"/>
                <a:gd name="T36" fmla="*/ 166 w 437"/>
                <a:gd name="T37" fmla="*/ 343 h 628"/>
                <a:gd name="T38" fmla="*/ 146 w 437"/>
                <a:gd name="T39" fmla="*/ 335 h 628"/>
                <a:gd name="T40" fmla="*/ 133 w 437"/>
                <a:gd name="T41" fmla="*/ 293 h 628"/>
                <a:gd name="T42" fmla="*/ 131 w 437"/>
                <a:gd name="T43" fmla="*/ 280 h 628"/>
                <a:gd name="T44" fmla="*/ 95 w 437"/>
                <a:gd name="T45" fmla="*/ 233 h 628"/>
                <a:gd name="T46" fmla="*/ 68 w 437"/>
                <a:gd name="T47" fmla="*/ 260 h 628"/>
                <a:gd name="T48" fmla="*/ 308 w 437"/>
                <a:gd name="T49" fmla="*/ 566 h 628"/>
                <a:gd name="T50" fmla="*/ 371 w 437"/>
                <a:gd name="T51" fmla="*/ 563 h 628"/>
                <a:gd name="T52" fmla="*/ 433 w 437"/>
                <a:gd name="T53" fmla="*/ 578 h 628"/>
                <a:gd name="T54" fmla="*/ 93 w 437"/>
                <a:gd name="T55" fmla="*/ 502 h 628"/>
                <a:gd name="T56" fmla="*/ 91 w 437"/>
                <a:gd name="T57" fmla="*/ 125 h 628"/>
                <a:gd name="T58" fmla="*/ 437 w 437"/>
                <a:gd name="T59" fmla="*/ 4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7" h="628">
                  <a:moveTo>
                    <a:pt x="437" y="49"/>
                  </a:moveTo>
                  <a:cubicBezTo>
                    <a:pt x="432" y="60"/>
                    <a:pt x="427" y="70"/>
                    <a:pt x="423" y="81"/>
                  </a:cubicBezTo>
                  <a:cubicBezTo>
                    <a:pt x="393" y="79"/>
                    <a:pt x="365" y="50"/>
                    <a:pt x="333" y="74"/>
                  </a:cubicBezTo>
                  <a:cubicBezTo>
                    <a:pt x="355" y="91"/>
                    <a:pt x="352" y="108"/>
                    <a:pt x="328" y="119"/>
                  </a:cubicBezTo>
                  <a:cubicBezTo>
                    <a:pt x="324" y="120"/>
                    <a:pt x="320" y="125"/>
                    <a:pt x="320" y="128"/>
                  </a:cubicBezTo>
                  <a:cubicBezTo>
                    <a:pt x="319" y="149"/>
                    <a:pt x="319" y="170"/>
                    <a:pt x="319" y="193"/>
                  </a:cubicBezTo>
                  <a:cubicBezTo>
                    <a:pt x="300" y="191"/>
                    <a:pt x="273" y="179"/>
                    <a:pt x="281" y="221"/>
                  </a:cubicBezTo>
                  <a:cubicBezTo>
                    <a:pt x="279" y="221"/>
                    <a:pt x="276" y="220"/>
                    <a:pt x="273" y="220"/>
                  </a:cubicBezTo>
                  <a:cubicBezTo>
                    <a:pt x="266" y="208"/>
                    <a:pt x="258" y="196"/>
                    <a:pt x="253" y="187"/>
                  </a:cubicBezTo>
                  <a:cubicBezTo>
                    <a:pt x="244" y="185"/>
                    <a:pt x="237" y="186"/>
                    <a:pt x="232" y="183"/>
                  </a:cubicBezTo>
                  <a:cubicBezTo>
                    <a:pt x="218" y="172"/>
                    <a:pt x="204" y="178"/>
                    <a:pt x="194" y="187"/>
                  </a:cubicBezTo>
                  <a:cubicBezTo>
                    <a:pt x="181" y="198"/>
                    <a:pt x="195" y="203"/>
                    <a:pt x="203" y="208"/>
                  </a:cubicBezTo>
                  <a:cubicBezTo>
                    <a:pt x="209" y="213"/>
                    <a:pt x="215" y="219"/>
                    <a:pt x="224" y="226"/>
                  </a:cubicBezTo>
                  <a:cubicBezTo>
                    <a:pt x="215" y="231"/>
                    <a:pt x="211" y="233"/>
                    <a:pt x="207" y="235"/>
                  </a:cubicBezTo>
                  <a:cubicBezTo>
                    <a:pt x="193" y="241"/>
                    <a:pt x="190" y="250"/>
                    <a:pt x="198" y="263"/>
                  </a:cubicBezTo>
                  <a:cubicBezTo>
                    <a:pt x="202" y="269"/>
                    <a:pt x="206" y="274"/>
                    <a:pt x="210" y="279"/>
                  </a:cubicBezTo>
                  <a:cubicBezTo>
                    <a:pt x="218" y="290"/>
                    <a:pt x="220" y="298"/>
                    <a:pt x="207" y="307"/>
                  </a:cubicBezTo>
                  <a:cubicBezTo>
                    <a:pt x="200" y="312"/>
                    <a:pt x="198" y="323"/>
                    <a:pt x="192" y="329"/>
                  </a:cubicBezTo>
                  <a:cubicBezTo>
                    <a:pt x="185" y="335"/>
                    <a:pt x="176" y="341"/>
                    <a:pt x="166" y="343"/>
                  </a:cubicBezTo>
                  <a:cubicBezTo>
                    <a:pt x="160" y="344"/>
                    <a:pt x="149" y="340"/>
                    <a:pt x="146" y="335"/>
                  </a:cubicBezTo>
                  <a:cubicBezTo>
                    <a:pt x="140" y="322"/>
                    <a:pt x="137" y="307"/>
                    <a:pt x="133" y="293"/>
                  </a:cubicBezTo>
                  <a:cubicBezTo>
                    <a:pt x="131" y="289"/>
                    <a:pt x="131" y="284"/>
                    <a:pt x="131" y="280"/>
                  </a:cubicBezTo>
                  <a:cubicBezTo>
                    <a:pt x="109" y="280"/>
                    <a:pt x="98" y="274"/>
                    <a:pt x="95" y="233"/>
                  </a:cubicBezTo>
                  <a:cubicBezTo>
                    <a:pt x="81" y="238"/>
                    <a:pt x="72" y="245"/>
                    <a:pt x="68" y="260"/>
                  </a:cubicBezTo>
                  <a:cubicBezTo>
                    <a:pt x="33" y="411"/>
                    <a:pt x="152" y="564"/>
                    <a:pt x="308" y="566"/>
                  </a:cubicBezTo>
                  <a:cubicBezTo>
                    <a:pt x="329" y="566"/>
                    <a:pt x="350" y="562"/>
                    <a:pt x="371" y="563"/>
                  </a:cubicBezTo>
                  <a:cubicBezTo>
                    <a:pt x="392" y="565"/>
                    <a:pt x="413" y="571"/>
                    <a:pt x="433" y="578"/>
                  </a:cubicBezTo>
                  <a:cubicBezTo>
                    <a:pt x="327" y="628"/>
                    <a:pt x="187" y="613"/>
                    <a:pt x="93" y="502"/>
                  </a:cubicBezTo>
                  <a:cubicBezTo>
                    <a:pt x="1" y="394"/>
                    <a:pt x="0" y="233"/>
                    <a:pt x="91" y="125"/>
                  </a:cubicBezTo>
                  <a:cubicBezTo>
                    <a:pt x="190" y="10"/>
                    <a:pt x="340" y="0"/>
                    <a:pt x="43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74C3C52-908B-4A2C-9FC9-1C55CA15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3" y="2373313"/>
              <a:ext cx="520700" cy="900113"/>
            </a:xfrm>
            <a:custGeom>
              <a:avLst/>
              <a:gdLst>
                <a:gd name="T0" fmla="*/ 41 w 78"/>
                <a:gd name="T1" fmla="*/ 0 h 135"/>
                <a:gd name="T2" fmla="*/ 58 w 78"/>
                <a:gd name="T3" fmla="*/ 33 h 135"/>
                <a:gd name="T4" fmla="*/ 66 w 78"/>
                <a:gd name="T5" fmla="*/ 51 h 135"/>
                <a:gd name="T6" fmla="*/ 69 w 78"/>
                <a:gd name="T7" fmla="*/ 70 h 135"/>
                <a:gd name="T8" fmla="*/ 78 w 78"/>
                <a:gd name="T9" fmla="*/ 109 h 135"/>
                <a:gd name="T10" fmla="*/ 32 w 78"/>
                <a:gd name="T11" fmla="*/ 113 h 135"/>
                <a:gd name="T12" fmla="*/ 13 w 78"/>
                <a:gd name="T13" fmla="*/ 111 h 135"/>
                <a:gd name="T14" fmla="*/ 1 w 78"/>
                <a:gd name="T15" fmla="*/ 106 h 135"/>
                <a:gd name="T16" fmla="*/ 3 w 78"/>
                <a:gd name="T17" fmla="*/ 92 h 135"/>
                <a:gd name="T18" fmla="*/ 41 w 78"/>
                <a:gd name="T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35">
                  <a:moveTo>
                    <a:pt x="41" y="0"/>
                  </a:moveTo>
                  <a:cubicBezTo>
                    <a:pt x="48" y="13"/>
                    <a:pt x="53" y="23"/>
                    <a:pt x="58" y="33"/>
                  </a:cubicBezTo>
                  <a:cubicBezTo>
                    <a:pt x="61" y="39"/>
                    <a:pt x="65" y="45"/>
                    <a:pt x="66" y="51"/>
                  </a:cubicBezTo>
                  <a:cubicBezTo>
                    <a:pt x="68" y="57"/>
                    <a:pt x="72" y="66"/>
                    <a:pt x="69" y="70"/>
                  </a:cubicBezTo>
                  <a:cubicBezTo>
                    <a:pt x="59" y="85"/>
                    <a:pt x="62" y="96"/>
                    <a:pt x="78" y="109"/>
                  </a:cubicBezTo>
                  <a:cubicBezTo>
                    <a:pt x="61" y="115"/>
                    <a:pt x="50" y="135"/>
                    <a:pt x="32" y="113"/>
                  </a:cubicBezTo>
                  <a:cubicBezTo>
                    <a:pt x="29" y="110"/>
                    <a:pt x="19" y="112"/>
                    <a:pt x="13" y="111"/>
                  </a:cubicBezTo>
                  <a:cubicBezTo>
                    <a:pt x="9" y="110"/>
                    <a:pt x="2" y="109"/>
                    <a:pt x="1" y="106"/>
                  </a:cubicBezTo>
                  <a:cubicBezTo>
                    <a:pt x="0" y="102"/>
                    <a:pt x="0" y="95"/>
                    <a:pt x="3" y="92"/>
                  </a:cubicBezTo>
                  <a:cubicBezTo>
                    <a:pt x="26" y="67"/>
                    <a:pt x="28" y="35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93FB24-ABB3-455F-8454-D0A9AFF5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3" y="3287713"/>
              <a:ext cx="260350" cy="385763"/>
            </a:xfrm>
            <a:custGeom>
              <a:avLst/>
              <a:gdLst>
                <a:gd name="T0" fmla="*/ 15 w 39"/>
                <a:gd name="T1" fmla="*/ 54 h 58"/>
                <a:gd name="T2" fmla="*/ 5 w 39"/>
                <a:gd name="T3" fmla="*/ 29 h 58"/>
                <a:gd name="T4" fmla="*/ 3 w 39"/>
                <a:gd name="T5" fmla="*/ 8 h 58"/>
                <a:gd name="T6" fmla="*/ 27 w 39"/>
                <a:gd name="T7" fmla="*/ 3 h 58"/>
                <a:gd name="T8" fmla="*/ 38 w 39"/>
                <a:gd name="T9" fmla="*/ 23 h 58"/>
                <a:gd name="T10" fmla="*/ 23 w 39"/>
                <a:gd name="T11" fmla="*/ 58 h 58"/>
                <a:gd name="T12" fmla="*/ 15 w 39"/>
                <a:gd name="T13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8">
                  <a:moveTo>
                    <a:pt x="15" y="54"/>
                  </a:moveTo>
                  <a:cubicBezTo>
                    <a:pt x="12" y="46"/>
                    <a:pt x="8" y="38"/>
                    <a:pt x="5" y="29"/>
                  </a:cubicBezTo>
                  <a:cubicBezTo>
                    <a:pt x="3" y="22"/>
                    <a:pt x="0" y="11"/>
                    <a:pt x="3" y="8"/>
                  </a:cubicBezTo>
                  <a:cubicBezTo>
                    <a:pt x="9" y="3"/>
                    <a:pt x="21" y="0"/>
                    <a:pt x="27" y="3"/>
                  </a:cubicBezTo>
                  <a:cubicBezTo>
                    <a:pt x="33" y="5"/>
                    <a:pt x="39" y="17"/>
                    <a:pt x="38" y="23"/>
                  </a:cubicBezTo>
                  <a:cubicBezTo>
                    <a:pt x="36" y="35"/>
                    <a:pt x="28" y="46"/>
                    <a:pt x="23" y="58"/>
                  </a:cubicBezTo>
                  <a:cubicBezTo>
                    <a:pt x="20" y="57"/>
                    <a:pt x="18" y="55"/>
                    <a:pt x="1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0899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2B4DEE32-AC43-4C48-9606-891422779F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828" y="1513349"/>
            <a:ext cx="10893040" cy="4542818"/>
          </a:xfr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1705235" y="57908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b="1" dirty="0">
                <a:solidFill>
                  <a:schemeClr val="accent1"/>
                </a:solidFill>
                <a:cs typeface="Arial" pitchFamily="34" charset="0"/>
              </a:rPr>
              <a:t>اسلاید</a:t>
            </a:r>
            <a:endParaRPr lang="en-US" altLang="ko-KR" sz="5400" b="1" dirty="0">
              <a:solidFill>
                <a:schemeClr val="accent1"/>
              </a:solidFill>
              <a:cs typeface="Arial" pitchFamily="34" charset="0"/>
            </a:endParaRPr>
          </a:p>
          <a:p>
            <a:pPr algn="r"/>
            <a:r>
              <a:rPr lang="fa-IR" altLang="ko-KR" sz="5400" b="1" dirty="0">
                <a:solidFill>
                  <a:schemeClr val="bg1"/>
                </a:solidFill>
                <a:cs typeface="Arial" pitchFamily="34" charset="0"/>
              </a:rPr>
              <a:t>عالی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275783" y="994129"/>
            <a:ext cx="321998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3200" b="1" dirty="0">
                <a:solidFill>
                  <a:schemeClr val="bg1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 rtl="1"/>
            <a:r>
              <a:rPr lang="fa-IR" altLang="ko-KR" sz="2000" b="1" dirty="0">
                <a:solidFill>
                  <a:schemeClr val="bg1"/>
                </a:solidFill>
                <a:cs typeface="Arial" pitchFamily="34" charset="0"/>
              </a:rPr>
              <a:t>ما ارائه 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</a:t>
            </a:r>
            <a:r>
              <a:rPr lang="fa-IR" altLang="ko-KR" sz="2000" b="1" dirty="0">
                <a:solidFill>
                  <a:schemeClr val="bg1"/>
                </a:solidFill>
                <a:cs typeface="Arial" pitchFamily="34" charset="0"/>
              </a:rPr>
              <a:t>حرفه ای با کیفیت ایجاد می کنیم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accent3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cio 2">
            <a:extLst>
              <a:ext uri="{FF2B5EF4-FFF2-40B4-BE49-F238E27FC236}">
                <a16:creationId xmlns:a16="http://schemas.microsoft.com/office/drawing/2014/main" id="{653370A2-A7D6-4244-B718-F7FAEA0FD7FE}"/>
              </a:ext>
            </a:extLst>
          </p:cNvPr>
          <p:cNvSpPr/>
          <p:nvPr/>
        </p:nvSpPr>
        <p:spPr>
          <a:xfrm rot="16200000">
            <a:off x="8984969" y="2159145"/>
            <a:ext cx="2934394" cy="347967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F656AD-416C-47C5-96E0-EADE9EF8135B}"/>
              </a:ext>
            </a:extLst>
          </p:cNvPr>
          <p:cNvGrpSpPr/>
          <p:nvPr/>
        </p:nvGrpSpPr>
        <p:grpSpPr>
          <a:xfrm>
            <a:off x="1379437" y="3010290"/>
            <a:ext cx="3401311" cy="1810107"/>
            <a:chOff x="1068150" y="3136754"/>
            <a:chExt cx="3401311" cy="181010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654553-F24B-405A-ABEE-5E670B030D85}"/>
                </a:ext>
              </a:extLst>
            </p:cNvPr>
            <p:cNvSpPr txBox="1"/>
            <p:nvPr/>
          </p:nvSpPr>
          <p:spPr>
            <a:xfrm>
              <a:off x="1068150" y="3136754"/>
              <a:ext cx="340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02FD3A-FBB5-486D-8098-789AB34A8109}"/>
                </a:ext>
              </a:extLst>
            </p:cNvPr>
            <p:cNvSpPr txBox="1"/>
            <p:nvPr/>
          </p:nvSpPr>
          <p:spPr>
            <a:xfrm>
              <a:off x="1068150" y="4300530"/>
              <a:ext cx="340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5AA3E23-6520-4A57-B394-C02CB0A19509}"/>
              </a:ext>
            </a:extLst>
          </p:cNvPr>
          <p:cNvSpPr txBox="1"/>
          <p:nvPr/>
        </p:nvSpPr>
        <p:spPr>
          <a:xfrm>
            <a:off x="1067225" y="2357238"/>
            <a:ext cx="37135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3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CF48E3-4B14-417C-9B7C-9E8A6AE07ED4}"/>
              </a:ext>
            </a:extLst>
          </p:cNvPr>
          <p:cNvSpPr txBox="1"/>
          <p:nvPr/>
        </p:nvSpPr>
        <p:spPr>
          <a:xfrm>
            <a:off x="1084411" y="5212290"/>
            <a:ext cx="37135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accent3"/>
                </a:solidFill>
                <a:cs typeface="Arial" pitchFamily="34" charset="0"/>
              </a:rPr>
              <a:t>قالب پاورپوینت مدیریت مالی شخصی قابل ویرایش می باشد.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4098" name="Picture 2" descr="Gratis Fotos de stock gratuitas de asiática, billetes, cárdigan Foto de stock">
            <a:extLst>
              <a:ext uri="{FF2B5EF4-FFF2-40B4-BE49-F238E27FC236}">
                <a16:creationId xmlns:a16="http://schemas.microsoft.com/office/drawing/2014/main" id="{D91CA439-351D-4BBF-A597-57255847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3"/>
          <a:stretch/>
        </p:blipFill>
        <p:spPr bwMode="auto">
          <a:xfrm>
            <a:off x="6110127" y="1772156"/>
            <a:ext cx="4394075" cy="4746335"/>
          </a:xfrm>
          <a:prstGeom prst="rect">
            <a:avLst/>
          </a:prstGeom>
          <a:noFill/>
          <a:ln w="76200">
            <a:solidFill>
              <a:srgbClr val="4A5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7C9E2E6-3110-4331-92B7-E42AE97942B3}"/>
              </a:ext>
            </a:extLst>
          </p:cNvPr>
          <p:cNvGrpSpPr/>
          <p:nvPr/>
        </p:nvGrpSpPr>
        <p:grpSpPr>
          <a:xfrm>
            <a:off x="9033701" y="2783812"/>
            <a:ext cx="2965730" cy="2780508"/>
            <a:chOff x="-1658938" y="6013451"/>
            <a:chExt cx="2109789" cy="197802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8715693-1B86-43AA-A99E-20C876537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14450" y="6565900"/>
              <a:ext cx="1420813" cy="1425575"/>
            </a:xfrm>
            <a:custGeom>
              <a:avLst/>
              <a:gdLst>
                <a:gd name="T0" fmla="*/ 375 w 376"/>
                <a:gd name="T1" fmla="*/ 190 h 377"/>
                <a:gd name="T2" fmla="*/ 187 w 376"/>
                <a:gd name="T3" fmla="*/ 376 h 377"/>
                <a:gd name="T4" fmla="*/ 0 w 376"/>
                <a:gd name="T5" fmla="*/ 182 h 377"/>
                <a:gd name="T6" fmla="*/ 185 w 376"/>
                <a:gd name="T7" fmla="*/ 1 h 377"/>
                <a:gd name="T8" fmla="*/ 375 w 376"/>
                <a:gd name="T9" fmla="*/ 190 h 377"/>
                <a:gd name="T10" fmla="*/ 201 w 376"/>
                <a:gd name="T11" fmla="*/ 89 h 377"/>
                <a:gd name="T12" fmla="*/ 189 w 376"/>
                <a:gd name="T13" fmla="*/ 65 h 377"/>
                <a:gd name="T14" fmla="*/ 177 w 376"/>
                <a:gd name="T15" fmla="*/ 84 h 377"/>
                <a:gd name="T16" fmla="*/ 136 w 376"/>
                <a:gd name="T17" fmla="*/ 111 h 377"/>
                <a:gd name="T18" fmla="*/ 161 w 376"/>
                <a:gd name="T19" fmla="*/ 191 h 377"/>
                <a:gd name="T20" fmla="*/ 179 w 376"/>
                <a:gd name="T21" fmla="*/ 206 h 377"/>
                <a:gd name="T22" fmla="*/ 180 w 376"/>
                <a:gd name="T23" fmla="*/ 254 h 377"/>
                <a:gd name="T24" fmla="*/ 173 w 376"/>
                <a:gd name="T25" fmla="*/ 257 h 377"/>
                <a:gd name="T26" fmla="*/ 155 w 376"/>
                <a:gd name="T27" fmla="*/ 229 h 377"/>
                <a:gd name="T28" fmla="*/ 131 w 376"/>
                <a:gd name="T29" fmla="*/ 215 h 377"/>
                <a:gd name="T30" fmla="*/ 122 w 376"/>
                <a:gd name="T31" fmla="*/ 241 h 377"/>
                <a:gd name="T32" fmla="*/ 144 w 376"/>
                <a:gd name="T33" fmla="*/ 271 h 377"/>
                <a:gd name="T34" fmla="*/ 179 w 376"/>
                <a:gd name="T35" fmla="*/ 287 h 377"/>
                <a:gd name="T36" fmla="*/ 180 w 376"/>
                <a:gd name="T37" fmla="*/ 304 h 377"/>
                <a:gd name="T38" fmla="*/ 189 w 376"/>
                <a:gd name="T39" fmla="*/ 310 h 377"/>
                <a:gd name="T40" fmla="*/ 195 w 376"/>
                <a:gd name="T41" fmla="*/ 305 h 377"/>
                <a:gd name="T42" fmla="*/ 221 w 376"/>
                <a:gd name="T43" fmla="*/ 278 h 377"/>
                <a:gd name="T44" fmla="*/ 238 w 376"/>
                <a:gd name="T45" fmla="*/ 267 h 377"/>
                <a:gd name="T46" fmla="*/ 217 w 376"/>
                <a:gd name="T47" fmla="*/ 174 h 377"/>
                <a:gd name="T48" fmla="*/ 197 w 376"/>
                <a:gd name="T49" fmla="*/ 159 h 377"/>
                <a:gd name="T50" fmla="*/ 196 w 376"/>
                <a:gd name="T51" fmla="*/ 118 h 377"/>
                <a:gd name="T52" fmla="*/ 202 w 376"/>
                <a:gd name="T53" fmla="*/ 116 h 377"/>
                <a:gd name="T54" fmla="*/ 216 w 376"/>
                <a:gd name="T55" fmla="*/ 135 h 377"/>
                <a:gd name="T56" fmla="*/ 240 w 376"/>
                <a:gd name="T57" fmla="*/ 148 h 377"/>
                <a:gd name="T58" fmla="*/ 246 w 376"/>
                <a:gd name="T59" fmla="*/ 120 h 377"/>
                <a:gd name="T60" fmla="*/ 201 w 376"/>
                <a:gd name="T61" fmla="*/ 8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6" h="377">
                  <a:moveTo>
                    <a:pt x="375" y="190"/>
                  </a:moveTo>
                  <a:cubicBezTo>
                    <a:pt x="374" y="293"/>
                    <a:pt x="289" y="377"/>
                    <a:pt x="187" y="376"/>
                  </a:cubicBezTo>
                  <a:cubicBezTo>
                    <a:pt x="81" y="375"/>
                    <a:pt x="0" y="290"/>
                    <a:pt x="0" y="182"/>
                  </a:cubicBezTo>
                  <a:cubicBezTo>
                    <a:pt x="1" y="85"/>
                    <a:pt x="87" y="0"/>
                    <a:pt x="185" y="1"/>
                  </a:cubicBezTo>
                  <a:cubicBezTo>
                    <a:pt x="293" y="2"/>
                    <a:pt x="376" y="84"/>
                    <a:pt x="375" y="190"/>
                  </a:cubicBezTo>
                  <a:close/>
                  <a:moveTo>
                    <a:pt x="201" y="89"/>
                  </a:moveTo>
                  <a:cubicBezTo>
                    <a:pt x="196" y="79"/>
                    <a:pt x="193" y="72"/>
                    <a:pt x="189" y="65"/>
                  </a:cubicBezTo>
                  <a:cubicBezTo>
                    <a:pt x="185" y="72"/>
                    <a:pt x="180" y="79"/>
                    <a:pt x="177" y="84"/>
                  </a:cubicBezTo>
                  <a:cubicBezTo>
                    <a:pt x="162" y="93"/>
                    <a:pt x="146" y="99"/>
                    <a:pt x="136" y="111"/>
                  </a:cubicBezTo>
                  <a:cubicBezTo>
                    <a:pt x="112" y="137"/>
                    <a:pt x="126" y="176"/>
                    <a:pt x="161" y="191"/>
                  </a:cubicBezTo>
                  <a:cubicBezTo>
                    <a:pt x="168" y="194"/>
                    <a:pt x="178" y="200"/>
                    <a:pt x="179" y="206"/>
                  </a:cubicBezTo>
                  <a:cubicBezTo>
                    <a:pt x="181" y="222"/>
                    <a:pt x="180" y="238"/>
                    <a:pt x="180" y="254"/>
                  </a:cubicBezTo>
                  <a:cubicBezTo>
                    <a:pt x="177" y="255"/>
                    <a:pt x="175" y="256"/>
                    <a:pt x="173" y="257"/>
                  </a:cubicBezTo>
                  <a:cubicBezTo>
                    <a:pt x="167" y="248"/>
                    <a:pt x="160" y="239"/>
                    <a:pt x="155" y="229"/>
                  </a:cubicBezTo>
                  <a:cubicBezTo>
                    <a:pt x="150" y="219"/>
                    <a:pt x="144" y="209"/>
                    <a:pt x="131" y="215"/>
                  </a:cubicBezTo>
                  <a:cubicBezTo>
                    <a:pt x="119" y="219"/>
                    <a:pt x="116" y="231"/>
                    <a:pt x="122" y="241"/>
                  </a:cubicBezTo>
                  <a:cubicBezTo>
                    <a:pt x="128" y="252"/>
                    <a:pt x="135" y="264"/>
                    <a:pt x="144" y="271"/>
                  </a:cubicBezTo>
                  <a:cubicBezTo>
                    <a:pt x="154" y="279"/>
                    <a:pt x="167" y="281"/>
                    <a:pt x="179" y="287"/>
                  </a:cubicBezTo>
                  <a:cubicBezTo>
                    <a:pt x="179" y="292"/>
                    <a:pt x="179" y="298"/>
                    <a:pt x="180" y="304"/>
                  </a:cubicBezTo>
                  <a:cubicBezTo>
                    <a:pt x="181" y="307"/>
                    <a:pt x="185" y="310"/>
                    <a:pt x="189" y="310"/>
                  </a:cubicBezTo>
                  <a:cubicBezTo>
                    <a:pt x="190" y="311"/>
                    <a:pt x="195" y="306"/>
                    <a:pt x="195" y="305"/>
                  </a:cubicBezTo>
                  <a:cubicBezTo>
                    <a:pt x="192" y="284"/>
                    <a:pt x="208" y="282"/>
                    <a:pt x="221" y="278"/>
                  </a:cubicBezTo>
                  <a:cubicBezTo>
                    <a:pt x="227" y="275"/>
                    <a:pt x="233" y="271"/>
                    <a:pt x="238" y="267"/>
                  </a:cubicBezTo>
                  <a:cubicBezTo>
                    <a:pt x="270" y="236"/>
                    <a:pt x="258" y="190"/>
                    <a:pt x="217" y="174"/>
                  </a:cubicBezTo>
                  <a:cubicBezTo>
                    <a:pt x="209" y="171"/>
                    <a:pt x="199" y="165"/>
                    <a:pt x="197" y="159"/>
                  </a:cubicBezTo>
                  <a:cubicBezTo>
                    <a:pt x="194" y="146"/>
                    <a:pt x="196" y="132"/>
                    <a:pt x="196" y="118"/>
                  </a:cubicBezTo>
                  <a:cubicBezTo>
                    <a:pt x="198" y="118"/>
                    <a:pt x="200" y="117"/>
                    <a:pt x="202" y="116"/>
                  </a:cubicBezTo>
                  <a:cubicBezTo>
                    <a:pt x="207" y="122"/>
                    <a:pt x="213" y="128"/>
                    <a:pt x="216" y="135"/>
                  </a:cubicBezTo>
                  <a:cubicBezTo>
                    <a:pt x="221" y="146"/>
                    <a:pt x="228" y="154"/>
                    <a:pt x="240" y="148"/>
                  </a:cubicBezTo>
                  <a:cubicBezTo>
                    <a:pt x="253" y="141"/>
                    <a:pt x="250" y="130"/>
                    <a:pt x="246" y="120"/>
                  </a:cubicBezTo>
                  <a:cubicBezTo>
                    <a:pt x="236" y="100"/>
                    <a:pt x="218" y="92"/>
                    <a:pt x="201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3DA9FAC-707F-4A85-9EDA-9D714A36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362" y="6027738"/>
              <a:ext cx="684213" cy="738187"/>
            </a:xfrm>
            <a:custGeom>
              <a:avLst/>
              <a:gdLst>
                <a:gd name="T0" fmla="*/ 124 w 181"/>
                <a:gd name="T1" fmla="*/ 93 h 195"/>
                <a:gd name="T2" fmla="*/ 136 w 181"/>
                <a:gd name="T3" fmla="*/ 95 h 195"/>
                <a:gd name="T4" fmla="*/ 158 w 181"/>
                <a:gd name="T5" fmla="*/ 111 h 195"/>
                <a:gd name="T6" fmla="*/ 144 w 181"/>
                <a:gd name="T7" fmla="*/ 136 h 195"/>
                <a:gd name="T8" fmla="*/ 101 w 181"/>
                <a:gd name="T9" fmla="*/ 148 h 195"/>
                <a:gd name="T10" fmla="*/ 80 w 181"/>
                <a:gd name="T11" fmla="*/ 148 h 195"/>
                <a:gd name="T12" fmla="*/ 101 w 181"/>
                <a:gd name="T13" fmla="*/ 163 h 195"/>
                <a:gd name="T14" fmla="*/ 107 w 181"/>
                <a:gd name="T15" fmla="*/ 184 h 195"/>
                <a:gd name="T16" fmla="*/ 87 w 181"/>
                <a:gd name="T17" fmla="*/ 195 h 195"/>
                <a:gd name="T18" fmla="*/ 56 w 181"/>
                <a:gd name="T19" fmla="*/ 184 h 195"/>
                <a:gd name="T20" fmla="*/ 0 w 181"/>
                <a:gd name="T21" fmla="*/ 145 h 195"/>
                <a:gd name="T22" fmla="*/ 33 w 181"/>
                <a:gd name="T23" fmla="*/ 92 h 195"/>
                <a:gd name="T24" fmla="*/ 80 w 181"/>
                <a:gd name="T25" fmla="*/ 41 h 195"/>
                <a:gd name="T26" fmla="*/ 146 w 181"/>
                <a:gd name="T27" fmla="*/ 5 h 195"/>
                <a:gd name="T28" fmla="*/ 177 w 181"/>
                <a:gd name="T29" fmla="*/ 0 h 195"/>
                <a:gd name="T30" fmla="*/ 176 w 181"/>
                <a:gd name="T31" fmla="*/ 32 h 195"/>
                <a:gd name="T32" fmla="*/ 124 w 181"/>
                <a:gd name="T33" fmla="*/ 9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95">
                  <a:moveTo>
                    <a:pt x="124" y="93"/>
                  </a:moveTo>
                  <a:cubicBezTo>
                    <a:pt x="126" y="93"/>
                    <a:pt x="132" y="93"/>
                    <a:pt x="136" y="95"/>
                  </a:cubicBezTo>
                  <a:cubicBezTo>
                    <a:pt x="144" y="99"/>
                    <a:pt x="158" y="105"/>
                    <a:pt x="158" y="111"/>
                  </a:cubicBezTo>
                  <a:cubicBezTo>
                    <a:pt x="159" y="119"/>
                    <a:pt x="151" y="132"/>
                    <a:pt x="144" y="136"/>
                  </a:cubicBezTo>
                  <a:cubicBezTo>
                    <a:pt x="131" y="143"/>
                    <a:pt x="115" y="145"/>
                    <a:pt x="101" y="148"/>
                  </a:cubicBezTo>
                  <a:cubicBezTo>
                    <a:pt x="95" y="149"/>
                    <a:pt x="89" y="148"/>
                    <a:pt x="80" y="148"/>
                  </a:cubicBezTo>
                  <a:cubicBezTo>
                    <a:pt x="89" y="154"/>
                    <a:pt x="97" y="157"/>
                    <a:pt x="101" y="163"/>
                  </a:cubicBezTo>
                  <a:cubicBezTo>
                    <a:pt x="105" y="168"/>
                    <a:pt x="109" y="179"/>
                    <a:pt x="107" y="184"/>
                  </a:cubicBezTo>
                  <a:cubicBezTo>
                    <a:pt x="104" y="189"/>
                    <a:pt x="94" y="195"/>
                    <a:pt x="87" y="195"/>
                  </a:cubicBezTo>
                  <a:cubicBezTo>
                    <a:pt x="76" y="194"/>
                    <a:pt x="65" y="190"/>
                    <a:pt x="56" y="184"/>
                  </a:cubicBezTo>
                  <a:cubicBezTo>
                    <a:pt x="36" y="172"/>
                    <a:pt x="17" y="158"/>
                    <a:pt x="0" y="145"/>
                  </a:cubicBezTo>
                  <a:cubicBezTo>
                    <a:pt x="11" y="127"/>
                    <a:pt x="30" y="110"/>
                    <a:pt x="33" y="92"/>
                  </a:cubicBezTo>
                  <a:cubicBezTo>
                    <a:pt x="36" y="60"/>
                    <a:pt x="56" y="51"/>
                    <a:pt x="80" y="41"/>
                  </a:cubicBezTo>
                  <a:cubicBezTo>
                    <a:pt x="103" y="30"/>
                    <a:pt x="124" y="16"/>
                    <a:pt x="146" y="5"/>
                  </a:cubicBezTo>
                  <a:cubicBezTo>
                    <a:pt x="155" y="1"/>
                    <a:pt x="167" y="2"/>
                    <a:pt x="177" y="0"/>
                  </a:cubicBezTo>
                  <a:cubicBezTo>
                    <a:pt x="177" y="11"/>
                    <a:pt x="181" y="25"/>
                    <a:pt x="176" y="32"/>
                  </a:cubicBezTo>
                  <a:cubicBezTo>
                    <a:pt x="161" y="54"/>
                    <a:pt x="142" y="73"/>
                    <a:pt x="124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FCE8FFC-8B45-44DD-BD81-5E48DADAB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8938" y="6013451"/>
              <a:ext cx="688975" cy="787400"/>
            </a:xfrm>
            <a:custGeom>
              <a:avLst/>
              <a:gdLst>
                <a:gd name="T0" fmla="*/ 182 w 182"/>
                <a:gd name="T1" fmla="*/ 150 h 208"/>
                <a:gd name="T2" fmla="*/ 113 w 182"/>
                <a:gd name="T3" fmla="*/ 195 h 208"/>
                <a:gd name="T4" fmla="*/ 76 w 182"/>
                <a:gd name="T5" fmla="*/ 189 h 208"/>
                <a:gd name="T6" fmla="*/ 95 w 182"/>
                <a:gd name="T7" fmla="*/ 158 h 208"/>
                <a:gd name="T8" fmla="*/ 100 w 182"/>
                <a:gd name="T9" fmla="*/ 154 h 208"/>
                <a:gd name="T10" fmla="*/ 48 w 182"/>
                <a:gd name="T11" fmla="*/ 145 h 208"/>
                <a:gd name="T12" fmla="*/ 23 w 182"/>
                <a:gd name="T13" fmla="*/ 116 h 208"/>
                <a:gd name="T14" fmla="*/ 53 w 182"/>
                <a:gd name="T15" fmla="*/ 98 h 208"/>
                <a:gd name="T16" fmla="*/ 63 w 182"/>
                <a:gd name="T17" fmla="*/ 96 h 208"/>
                <a:gd name="T18" fmla="*/ 28 w 182"/>
                <a:gd name="T19" fmla="*/ 67 h 208"/>
                <a:gd name="T20" fmla="*/ 2 w 182"/>
                <a:gd name="T21" fmla="*/ 26 h 208"/>
                <a:gd name="T22" fmla="*/ 8 w 182"/>
                <a:gd name="T23" fmla="*/ 3 h 208"/>
                <a:gd name="T24" fmla="*/ 29 w 182"/>
                <a:gd name="T25" fmla="*/ 6 h 208"/>
                <a:gd name="T26" fmla="*/ 57 w 182"/>
                <a:gd name="T27" fmla="*/ 22 h 208"/>
                <a:gd name="T28" fmla="*/ 101 w 182"/>
                <a:gd name="T29" fmla="*/ 44 h 208"/>
                <a:gd name="T30" fmla="*/ 149 w 182"/>
                <a:gd name="T31" fmla="*/ 95 h 208"/>
                <a:gd name="T32" fmla="*/ 182 w 182"/>
                <a:gd name="T33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208">
                  <a:moveTo>
                    <a:pt x="182" y="150"/>
                  </a:moveTo>
                  <a:cubicBezTo>
                    <a:pt x="160" y="165"/>
                    <a:pt x="137" y="181"/>
                    <a:pt x="113" y="195"/>
                  </a:cubicBezTo>
                  <a:cubicBezTo>
                    <a:pt x="101" y="202"/>
                    <a:pt x="84" y="208"/>
                    <a:pt x="76" y="189"/>
                  </a:cubicBezTo>
                  <a:cubicBezTo>
                    <a:pt x="68" y="172"/>
                    <a:pt x="82" y="164"/>
                    <a:pt x="95" y="158"/>
                  </a:cubicBezTo>
                  <a:cubicBezTo>
                    <a:pt x="97" y="157"/>
                    <a:pt x="99" y="155"/>
                    <a:pt x="100" y="154"/>
                  </a:cubicBezTo>
                  <a:cubicBezTo>
                    <a:pt x="82" y="151"/>
                    <a:pt x="64" y="150"/>
                    <a:pt x="48" y="145"/>
                  </a:cubicBezTo>
                  <a:cubicBezTo>
                    <a:pt x="34" y="141"/>
                    <a:pt x="21" y="133"/>
                    <a:pt x="23" y="116"/>
                  </a:cubicBezTo>
                  <a:cubicBezTo>
                    <a:pt x="25" y="100"/>
                    <a:pt x="41" y="100"/>
                    <a:pt x="53" y="98"/>
                  </a:cubicBezTo>
                  <a:cubicBezTo>
                    <a:pt x="55" y="97"/>
                    <a:pt x="58" y="97"/>
                    <a:pt x="63" y="96"/>
                  </a:cubicBezTo>
                  <a:cubicBezTo>
                    <a:pt x="50" y="85"/>
                    <a:pt x="38" y="78"/>
                    <a:pt x="28" y="67"/>
                  </a:cubicBezTo>
                  <a:cubicBezTo>
                    <a:pt x="18" y="55"/>
                    <a:pt x="9" y="41"/>
                    <a:pt x="2" y="26"/>
                  </a:cubicBezTo>
                  <a:cubicBezTo>
                    <a:pt x="0" y="20"/>
                    <a:pt x="3" y="8"/>
                    <a:pt x="8" y="3"/>
                  </a:cubicBezTo>
                  <a:cubicBezTo>
                    <a:pt x="11" y="0"/>
                    <a:pt x="23" y="3"/>
                    <a:pt x="29" y="6"/>
                  </a:cubicBezTo>
                  <a:cubicBezTo>
                    <a:pt x="39" y="10"/>
                    <a:pt x="47" y="17"/>
                    <a:pt x="57" y="22"/>
                  </a:cubicBezTo>
                  <a:cubicBezTo>
                    <a:pt x="71" y="30"/>
                    <a:pt x="86" y="38"/>
                    <a:pt x="101" y="44"/>
                  </a:cubicBezTo>
                  <a:cubicBezTo>
                    <a:pt x="125" y="54"/>
                    <a:pt x="146" y="62"/>
                    <a:pt x="149" y="95"/>
                  </a:cubicBezTo>
                  <a:cubicBezTo>
                    <a:pt x="151" y="113"/>
                    <a:pt x="169" y="130"/>
                    <a:pt x="182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2A239B2-FE4D-4F72-BAC1-B1E540AEB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6737" y="7337425"/>
              <a:ext cx="95250" cy="204787"/>
            </a:xfrm>
            <a:custGeom>
              <a:avLst/>
              <a:gdLst>
                <a:gd name="T0" fmla="*/ 0 w 25"/>
                <a:gd name="T1" fmla="*/ 54 h 54"/>
                <a:gd name="T2" fmla="*/ 0 w 25"/>
                <a:gd name="T3" fmla="*/ 0 h 54"/>
                <a:gd name="T4" fmla="*/ 25 w 25"/>
                <a:gd name="T5" fmla="*/ 26 h 54"/>
                <a:gd name="T6" fmla="*/ 0 w 25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4">
                  <a:moveTo>
                    <a:pt x="0" y="54"/>
                  </a:moveTo>
                  <a:cubicBezTo>
                    <a:pt x="0" y="35"/>
                    <a:pt x="0" y="18"/>
                    <a:pt x="0" y="0"/>
                  </a:cubicBezTo>
                  <a:cubicBezTo>
                    <a:pt x="14" y="4"/>
                    <a:pt x="25" y="10"/>
                    <a:pt x="25" y="26"/>
                  </a:cubicBezTo>
                  <a:cubicBezTo>
                    <a:pt x="25" y="42"/>
                    <a:pt x="15" y="49"/>
                    <a:pt x="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BEB6BC7-71C5-4D61-A701-B0723ACB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7550" y="6997700"/>
              <a:ext cx="79375" cy="184150"/>
            </a:xfrm>
            <a:custGeom>
              <a:avLst/>
              <a:gdLst>
                <a:gd name="T0" fmla="*/ 21 w 21"/>
                <a:gd name="T1" fmla="*/ 4 h 49"/>
                <a:gd name="T2" fmla="*/ 21 w 21"/>
                <a:gd name="T3" fmla="*/ 46 h 49"/>
                <a:gd name="T4" fmla="*/ 15 w 21"/>
                <a:gd name="T5" fmla="*/ 49 h 49"/>
                <a:gd name="T6" fmla="*/ 0 w 21"/>
                <a:gd name="T7" fmla="*/ 24 h 49"/>
                <a:gd name="T8" fmla="*/ 14 w 21"/>
                <a:gd name="T9" fmla="*/ 0 h 49"/>
                <a:gd name="T10" fmla="*/ 21 w 21"/>
                <a:gd name="T11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9">
                  <a:moveTo>
                    <a:pt x="21" y="4"/>
                  </a:moveTo>
                  <a:cubicBezTo>
                    <a:pt x="21" y="18"/>
                    <a:pt x="21" y="32"/>
                    <a:pt x="21" y="46"/>
                  </a:cubicBezTo>
                  <a:cubicBezTo>
                    <a:pt x="19" y="47"/>
                    <a:pt x="17" y="48"/>
                    <a:pt x="15" y="49"/>
                  </a:cubicBezTo>
                  <a:cubicBezTo>
                    <a:pt x="9" y="41"/>
                    <a:pt x="0" y="33"/>
                    <a:pt x="0" y="24"/>
                  </a:cubicBezTo>
                  <a:cubicBezTo>
                    <a:pt x="0" y="16"/>
                    <a:pt x="9" y="8"/>
                    <a:pt x="14" y="0"/>
                  </a:cubicBezTo>
                  <a:cubicBezTo>
                    <a:pt x="16" y="1"/>
                    <a:pt x="19" y="2"/>
                    <a:pt x="2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45114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0A05E38F-2C8E-470D-AF2B-1D75BE2CD0B4}"/>
              </a:ext>
            </a:extLst>
          </p:cNvPr>
          <p:cNvSpPr/>
          <p:nvPr/>
        </p:nvSpPr>
        <p:spPr>
          <a:xfrm>
            <a:off x="1" y="0"/>
            <a:ext cx="2550694" cy="1630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58423A-1208-4BD2-845C-E9E7F6CA409B}"/>
              </a:ext>
            </a:extLst>
          </p:cNvPr>
          <p:cNvSpPr/>
          <p:nvPr/>
        </p:nvSpPr>
        <p:spPr>
          <a:xfrm>
            <a:off x="1" y="5862790"/>
            <a:ext cx="12192000" cy="9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021369" y="358622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867" dirty="0">
                <a:solidFill>
                  <a:srgbClr val="4A5D62"/>
                </a:solidFill>
                <a:cs typeface="Arial" pitchFamily="34" charset="0"/>
              </a:rPr>
              <a:t>ممنون</a:t>
            </a:r>
            <a:endParaRPr lang="ko-KR" altLang="en-US" sz="5867" dirty="0">
              <a:solidFill>
                <a:srgbClr val="4A5D6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7021369" y="4442724"/>
            <a:ext cx="4981514" cy="379656"/>
          </a:xfrm>
          <a:prstGeom prst="rect">
            <a:avLst/>
          </a:prstGeom>
          <a:solidFill>
            <a:srgbClr val="4A5D6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Arial" pitchFamily="34" charset="0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1810D96-85E6-4BA1-997D-8F24F9FEFC2D}"/>
              </a:ext>
            </a:extLst>
          </p:cNvPr>
          <p:cNvGrpSpPr/>
          <p:nvPr/>
        </p:nvGrpSpPr>
        <p:grpSpPr>
          <a:xfrm>
            <a:off x="8615388" y="1193397"/>
            <a:ext cx="1871213" cy="2443757"/>
            <a:chOff x="8848725" y="2406651"/>
            <a:chExt cx="2205038" cy="2879724"/>
          </a:xfrm>
          <a:solidFill>
            <a:srgbClr val="4A5D62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2BC893-4A1A-4345-B732-B931B344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406651"/>
              <a:ext cx="2205038" cy="1790700"/>
            </a:xfrm>
            <a:custGeom>
              <a:avLst/>
              <a:gdLst>
                <a:gd name="T0" fmla="*/ 387 w 583"/>
                <a:gd name="T1" fmla="*/ 158 h 474"/>
                <a:gd name="T2" fmla="*/ 341 w 583"/>
                <a:gd name="T3" fmla="*/ 147 h 474"/>
                <a:gd name="T4" fmla="*/ 315 w 583"/>
                <a:gd name="T5" fmla="*/ 141 h 474"/>
                <a:gd name="T6" fmla="*/ 320 w 583"/>
                <a:gd name="T7" fmla="*/ 93 h 474"/>
                <a:gd name="T8" fmla="*/ 444 w 583"/>
                <a:gd name="T9" fmla="*/ 15 h 474"/>
                <a:gd name="T10" fmla="*/ 500 w 583"/>
                <a:gd name="T11" fmla="*/ 31 h 474"/>
                <a:gd name="T12" fmla="*/ 573 w 583"/>
                <a:gd name="T13" fmla="*/ 163 h 474"/>
                <a:gd name="T14" fmla="*/ 551 w 583"/>
                <a:gd name="T15" fmla="*/ 199 h 474"/>
                <a:gd name="T16" fmla="*/ 505 w 583"/>
                <a:gd name="T17" fmla="*/ 189 h 474"/>
                <a:gd name="T18" fmla="*/ 473 w 583"/>
                <a:gd name="T19" fmla="*/ 203 h 474"/>
                <a:gd name="T20" fmla="*/ 373 w 583"/>
                <a:gd name="T21" fmla="*/ 356 h 474"/>
                <a:gd name="T22" fmla="*/ 254 w 583"/>
                <a:gd name="T23" fmla="*/ 435 h 474"/>
                <a:gd name="T24" fmla="*/ 36 w 583"/>
                <a:gd name="T25" fmla="*/ 466 h 474"/>
                <a:gd name="T26" fmla="*/ 8 w 583"/>
                <a:gd name="T27" fmla="*/ 421 h 474"/>
                <a:gd name="T28" fmla="*/ 12 w 583"/>
                <a:gd name="T29" fmla="*/ 405 h 474"/>
                <a:gd name="T30" fmla="*/ 59 w 583"/>
                <a:gd name="T31" fmla="*/ 371 h 474"/>
                <a:gd name="T32" fmla="*/ 203 w 583"/>
                <a:gd name="T33" fmla="*/ 350 h 474"/>
                <a:gd name="T34" fmla="*/ 303 w 583"/>
                <a:gd name="T35" fmla="*/ 283 h 474"/>
                <a:gd name="T36" fmla="*/ 350 w 583"/>
                <a:gd name="T37" fmla="*/ 228 h 474"/>
                <a:gd name="T38" fmla="*/ 387 w 583"/>
                <a:gd name="T39" fmla="*/ 15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3" h="474">
                  <a:moveTo>
                    <a:pt x="387" y="158"/>
                  </a:moveTo>
                  <a:cubicBezTo>
                    <a:pt x="368" y="154"/>
                    <a:pt x="354" y="151"/>
                    <a:pt x="341" y="147"/>
                  </a:cubicBezTo>
                  <a:cubicBezTo>
                    <a:pt x="332" y="146"/>
                    <a:pt x="323" y="145"/>
                    <a:pt x="315" y="141"/>
                  </a:cubicBezTo>
                  <a:cubicBezTo>
                    <a:pt x="295" y="131"/>
                    <a:pt x="296" y="109"/>
                    <a:pt x="320" y="93"/>
                  </a:cubicBezTo>
                  <a:cubicBezTo>
                    <a:pt x="360" y="66"/>
                    <a:pt x="402" y="40"/>
                    <a:pt x="444" y="15"/>
                  </a:cubicBezTo>
                  <a:cubicBezTo>
                    <a:pt x="471" y="0"/>
                    <a:pt x="485" y="5"/>
                    <a:pt x="500" y="31"/>
                  </a:cubicBezTo>
                  <a:cubicBezTo>
                    <a:pt x="524" y="75"/>
                    <a:pt x="549" y="119"/>
                    <a:pt x="573" y="163"/>
                  </a:cubicBezTo>
                  <a:cubicBezTo>
                    <a:pt x="583" y="181"/>
                    <a:pt x="572" y="200"/>
                    <a:pt x="551" y="199"/>
                  </a:cubicBezTo>
                  <a:cubicBezTo>
                    <a:pt x="535" y="198"/>
                    <a:pt x="520" y="194"/>
                    <a:pt x="505" y="189"/>
                  </a:cubicBezTo>
                  <a:cubicBezTo>
                    <a:pt x="486" y="181"/>
                    <a:pt x="479" y="183"/>
                    <a:pt x="473" y="203"/>
                  </a:cubicBezTo>
                  <a:cubicBezTo>
                    <a:pt x="452" y="262"/>
                    <a:pt x="419" y="313"/>
                    <a:pt x="373" y="356"/>
                  </a:cubicBezTo>
                  <a:cubicBezTo>
                    <a:pt x="338" y="389"/>
                    <a:pt x="298" y="415"/>
                    <a:pt x="254" y="435"/>
                  </a:cubicBezTo>
                  <a:cubicBezTo>
                    <a:pt x="184" y="468"/>
                    <a:pt x="112" y="474"/>
                    <a:pt x="36" y="466"/>
                  </a:cubicBezTo>
                  <a:cubicBezTo>
                    <a:pt x="11" y="464"/>
                    <a:pt x="0" y="444"/>
                    <a:pt x="8" y="421"/>
                  </a:cubicBezTo>
                  <a:cubicBezTo>
                    <a:pt x="10" y="416"/>
                    <a:pt x="11" y="410"/>
                    <a:pt x="12" y="405"/>
                  </a:cubicBezTo>
                  <a:cubicBezTo>
                    <a:pt x="17" y="378"/>
                    <a:pt x="24" y="368"/>
                    <a:pt x="59" y="371"/>
                  </a:cubicBezTo>
                  <a:cubicBezTo>
                    <a:pt x="109" y="375"/>
                    <a:pt x="157" y="369"/>
                    <a:pt x="203" y="350"/>
                  </a:cubicBezTo>
                  <a:cubicBezTo>
                    <a:pt x="240" y="334"/>
                    <a:pt x="277" y="317"/>
                    <a:pt x="303" y="283"/>
                  </a:cubicBezTo>
                  <a:cubicBezTo>
                    <a:pt x="318" y="264"/>
                    <a:pt x="336" y="248"/>
                    <a:pt x="350" y="228"/>
                  </a:cubicBezTo>
                  <a:cubicBezTo>
                    <a:pt x="363" y="208"/>
                    <a:pt x="373" y="185"/>
                    <a:pt x="387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0089AE-A722-4DFF-A7F2-661D1381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3290888"/>
              <a:ext cx="465138" cy="1609725"/>
            </a:xfrm>
            <a:custGeom>
              <a:avLst/>
              <a:gdLst>
                <a:gd name="T0" fmla="*/ 121 w 123"/>
                <a:gd name="T1" fmla="*/ 213 h 426"/>
                <a:gd name="T2" fmla="*/ 121 w 123"/>
                <a:gd name="T3" fmla="*/ 403 h 426"/>
                <a:gd name="T4" fmla="*/ 99 w 123"/>
                <a:gd name="T5" fmla="*/ 425 h 426"/>
                <a:gd name="T6" fmla="*/ 30 w 123"/>
                <a:gd name="T7" fmla="*/ 425 h 426"/>
                <a:gd name="T8" fmla="*/ 7 w 123"/>
                <a:gd name="T9" fmla="*/ 403 h 426"/>
                <a:gd name="T10" fmla="*/ 8 w 123"/>
                <a:gd name="T11" fmla="*/ 181 h 426"/>
                <a:gd name="T12" fmla="*/ 7 w 123"/>
                <a:gd name="T13" fmla="*/ 141 h 426"/>
                <a:gd name="T14" fmla="*/ 40 w 123"/>
                <a:gd name="T15" fmla="*/ 30 h 426"/>
                <a:gd name="T16" fmla="*/ 58 w 123"/>
                <a:gd name="T17" fmla="*/ 4 h 426"/>
                <a:gd name="T18" fmla="*/ 110 w 123"/>
                <a:gd name="T19" fmla="*/ 2 h 426"/>
                <a:gd name="T20" fmla="*/ 121 w 123"/>
                <a:gd name="T21" fmla="*/ 21 h 426"/>
                <a:gd name="T22" fmla="*/ 121 w 123"/>
                <a:gd name="T23" fmla="*/ 21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426">
                  <a:moveTo>
                    <a:pt x="121" y="213"/>
                  </a:moveTo>
                  <a:cubicBezTo>
                    <a:pt x="121" y="276"/>
                    <a:pt x="121" y="339"/>
                    <a:pt x="121" y="403"/>
                  </a:cubicBezTo>
                  <a:cubicBezTo>
                    <a:pt x="122" y="419"/>
                    <a:pt x="115" y="425"/>
                    <a:pt x="99" y="425"/>
                  </a:cubicBezTo>
                  <a:cubicBezTo>
                    <a:pt x="76" y="424"/>
                    <a:pt x="53" y="423"/>
                    <a:pt x="30" y="425"/>
                  </a:cubicBezTo>
                  <a:cubicBezTo>
                    <a:pt x="12" y="426"/>
                    <a:pt x="7" y="420"/>
                    <a:pt x="7" y="403"/>
                  </a:cubicBezTo>
                  <a:cubicBezTo>
                    <a:pt x="8" y="329"/>
                    <a:pt x="8" y="255"/>
                    <a:pt x="8" y="181"/>
                  </a:cubicBezTo>
                  <a:cubicBezTo>
                    <a:pt x="8" y="168"/>
                    <a:pt x="10" y="154"/>
                    <a:pt x="7" y="141"/>
                  </a:cubicBezTo>
                  <a:cubicBezTo>
                    <a:pt x="0" y="98"/>
                    <a:pt x="19" y="64"/>
                    <a:pt x="40" y="30"/>
                  </a:cubicBezTo>
                  <a:cubicBezTo>
                    <a:pt x="45" y="20"/>
                    <a:pt x="50" y="6"/>
                    <a:pt x="58" y="4"/>
                  </a:cubicBezTo>
                  <a:cubicBezTo>
                    <a:pt x="74" y="0"/>
                    <a:pt x="92" y="2"/>
                    <a:pt x="110" y="2"/>
                  </a:cubicBezTo>
                  <a:cubicBezTo>
                    <a:pt x="123" y="2"/>
                    <a:pt x="121" y="13"/>
                    <a:pt x="121" y="21"/>
                  </a:cubicBezTo>
                  <a:cubicBezTo>
                    <a:pt x="121" y="85"/>
                    <a:pt x="121" y="149"/>
                    <a:pt x="121" y="2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563EA46-7873-46F5-A71C-68675ED4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5024438"/>
              <a:ext cx="2162175" cy="261937"/>
            </a:xfrm>
            <a:custGeom>
              <a:avLst/>
              <a:gdLst>
                <a:gd name="T0" fmla="*/ 287 w 572"/>
                <a:gd name="T1" fmla="*/ 1 h 69"/>
                <a:gd name="T2" fmla="*/ 547 w 572"/>
                <a:gd name="T3" fmla="*/ 1 h 69"/>
                <a:gd name="T4" fmla="*/ 570 w 572"/>
                <a:gd name="T5" fmla="*/ 25 h 69"/>
                <a:gd name="T6" fmla="*/ 570 w 572"/>
                <a:gd name="T7" fmla="*/ 45 h 69"/>
                <a:gd name="T8" fmla="*/ 545 w 572"/>
                <a:gd name="T9" fmla="*/ 69 h 69"/>
                <a:gd name="T10" fmla="*/ 393 w 572"/>
                <a:gd name="T11" fmla="*/ 69 h 69"/>
                <a:gd name="T12" fmla="*/ 25 w 572"/>
                <a:gd name="T13" fmla="*/ 69 h 69"/>
                <a:gd name="T14" fmla="*/ 4 w 572"/>
                <a:gd name="T15" fmla="*/ 50 h 69"/>
                <a:gd name="T16" fmla="*/ 49 w 572"/>
                <a:gd name="T17" fmla="*/ 1 h 69"/>
                <a:gd name="T18" fmla="*/ 287 w 572"/>
                <a:gd name="T19" fmla="*/ 1 h 69"/>
                <a:gd name="T20" fmla="*/ 287 w 572"/>
                <a:gd name="T2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" h="69">
                  <a:moveTo>
                    <a:pt x="287" y="1"/>
                  </a:moveTo>
                  <a:cubicBezTo>
                    <a:pt x="373" y="1"/>
                    <a:pt x="460" y="2"/>
                    <a:pt x="547" y="1"/>
                  </a:cubicBezTo>
                  <a:cubicBezTo>
                    <a:pt x="565" y="0"/>
                    <a:pt x="572" y="6"/>
                    <a:pt x="570" y="25"/>
                  </a:cubicBezTo>
                  <a:cubicBezTo>
                    <a:pt x="570" y="31"/>
                    <a:pt x="570" y="38"/>
                    <a:pt x="570" y="45"/>
                  </a:cubicBezTo>
                  <a:cubicBezTo>
                    <a:pt x="571" y="63"/>
                    <a:pt x="562" y="69"/>
                    <a:pt x="545" y="69"/>
                  </a:cubicBezTo>
                  <a:cubicBezTo>
                    <a:pt x="494" y="69"/>
                    <a:pt x="444" y="69"/>
                    <a:pt x="393" y="69"/>
                  </a:cubicBezTo>
                  <a:cubicBezTo>
                    <a:pt x="270" y="69"/>
                    <a:pt x="148" y="69"/>
                    <a:pt x="25" y="69"/>
                  </a:cubicBezTo>
                  <a:cubicBezTo>
                    <a:pt x="11" y="69"/>
                    <a:pt x="5" y="65"/>
                    <a:pt x="4" y="50"/>
                  </a:cubicBezTo>
                  <a:cubicBezTo>
                    <a:pt x="1" y="1"/>
                    <a:pt x="0" y="1"/>
                    <a:pt x="49" y="1"/>
                  </a:cubicBezTo>
                  <a:cubicBezTo>
                    <a:pt x="128" y="1"/>
                    <a:pt x="207" y="1"/>
                    <a:pt x="287" y="1"/>
                  </a:cubicBezTo>
                  <a:cubicBezTo>
                    <a:pt x="287" y="1"/>
                    <a:pt x="287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304A87E-D378-4A48-9631-FE50DCE0B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300" y="3813175"/>
              <a:ext cx="434975" cy="1084262"/>
            </a:xfrm>
            <a:custGeom>
              <a:avLst/>
              <a:gdLst>
                <a:gd name="T0" fmla="*/ 114 w 115"/>
                <a:gd name="T1" fmla="*/ 0 h 287"/>
                <a:gd name="T2" fmla="*/ 114 w 115"/>
                <a:gd name="T3" fmla="*/ 211 h 287"/>
                <a:gd name="T4" fmla="*/ 114 w 115"/>
                <a:gd name="T5" fmla="*/ 271 h 287"/>
                <a:gd name="T6" fmla="*/ 99 w 115"/>
                <a:gd name="T7" fmla="*/ 287 h 287"/>
                <a:gd name="T8" fmla="*/ 13 w 115"/>
                <a:gd name="T9" fmla="*/ 286 h 287"/>
                <a:gd name="T10" fmla="*/ 1 w 115"/>
                <a:gd name="T11" fmla="*/ 273 h 287"/>
                <a:gd name="T12" fmla="*/ 0 w 115"/>
                <a:gd name="T13" fmla="*/ 100 h 287"/>
                <a:gd name="T14" fmla="*/ 33 w 115"/>
                <a:gd name="T15" fmla="*/ 62 h 287"/>
                <a:gd name="T16" fmla="*/ 103 w 115"/>
                <a:gd name="T17" fmla="*/ 5 h 287"/>
                <a:gd name="T18" fmla="*/ 114 w 115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87">
                  <a:moveTo>
                    <a:pt x="114" y="0"/>
                  </a:moveTo>
                  <a:cubicBezTo>
                    <a:pt x="114" y="73"/>
                    <a:pt x="114" y="142"/>
                    <a:pt x="114" y="211"/>
                  </a:cubicBezTo>
                  <a:cubicBezTo>
                    <a:pt x="114" y="231"/>
                    <a:pt x="114" y="251"/>
                    <a:pt x="114" y="271"/>
                  </a:cubicBezTo>
                  <a:cubicBezTo>
                    <a:pt x="115" y="282"/>
                    <a:pt x="109" y="286"/>
                    <a:pt x="99" y="287"/>
                  </a:cubicBezTo>
                  <a:cubicBezTo>
                    <a:pt x="70" y="287"/>
                    <a:pt x="42" y="287"/>
                    <a:pt x="13" y="286"/>
                  </a:cubicBezTo>
                  <a:cubicBezTo>
                    <a:pt x="9" y="286"/>
                    <a:pt x="1" y="278"/>
                    <a:pt x="1" y="273"/>
                  </a:cubicBezTo>
                  <a:cubicBezTo>
                    <a:pt x="0" y="216"/>
                    <a:pt x="1" y="158"/>
                    <a:pt x="0" y="100"/>
                  </a:cubicBezTo>
                  <a:cubicBezTo>
                    <a:pt x="0" y="77"/>
                    <a:pt x="21" y="73"/>
                    <a:pt x="33" y="62"/>
                  </a:cubicBezTo>
                  <a:cubicBezTo>
                    <a:pt x="55" y="41"/>
                    <a:pt x="79" y="23"/>
                    <a:pt x="103" y="5"/>
                  </a:cubicBezTo>
                  <a:cubicBezTo>
                    <a:pt x="105" y="3"/>
                    <a:pt x="108" y="2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B7C69A0-119F-43EF-A919-EEF88DF0B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338" y="4216400"/>
              <a:ext cx="454025" cy="681037"/>
            </a:xfrm>
            <a:custGeom>
              <a:avLst/>
              <a:gdLst>
                <a:gd name="T0" fmla="*/ 120 w 120"/>
                <a:gd name="T1" fmla="*/ 88 h 180"/>
                <a:gd name="T2" fmla="*/ 120 w 120"/>
                <a:gd name="T3" fmla="*/ 158 h 180"/>
                <a:gd name="T4" fmla="*/ 99 w 120"/>
                <a:gd name="T5" fmla="*/ 180 h 180"/>
                <a:gd name="T6" fmla="*/ 21 w 120"/>
                <a:gd name="T7" fmla="*/ 180 h 180"/>
                <a:gd name="T8" fmla="*/ 1 w 120"/>
                <a:gd name="T9" fmla="*/ 159 h 180"/>
                <a:gd name="T10" fmla="*/ 2 w 120"/>
                <a:gd name="T11" fmla="*/ 52 h 180"/>
                <a:gd name="T12" fmla="*/ 19 w 120"/>
                <a:gd name="T13" fmla="*/ 28 h 180"/>
                <a:gd name="T14" fmla="*/ 101 w 120"/>
                <a:gd name="T15" fmla="*/ 4 h 180"/>
                <a:gd name="T16" fmla="*/ 120 w 120"/>
                <a:gd name="T17" fmla="*/ 18 h 180"/>
                <a:gd name="T18" fmla="*/ 119 w 120"/>
                <a:gd name="T19" fmla="*/ 88 h 180"/>
                <a:gd name="T20" fmla="*/ 120 w 120"/>
                <a:gd name="T21" fmla="*/ 8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0">
                  <a:moveTo>
                    <a:pt x="120" y="88"/>
                  </a:moveTo>
                  <a:cubicBezTo>
                    <a:pt x="120" y="111"/>
                    <a:pt x="119" y="135"/>
                    <a:pt x="120" y="158"/>
                  </a:cubicBezTo>
                  <a:cubicBezTo>
                    <a:pt x="120" y="173"/>
                    <a:pt x="115" y="180"/>
                    <a:pt x="99" y="180"/>
                  </a:cubicBezTo>
                  <a:cubicBezTo>
                    <a:pt x="73" y="179"/>
                    <a:pt x="47" y="179"/>
                    <a:pt x="21" y="180"/>
                  </a:cubicBezTo>
                  <a:cubicBezTo>
                    <a:pt x="7" y="180"/>
                    <a:pt x="1" y="174"/>
                    <a:pt x="1" y="159"/>
                  </a:cubicBezTo>
                  <a:cubicBezTo>
                    <a:pt x="1" y="124"/>
                    <a:pt x="0" y="87"/>
                    <a:pt x="2" y="52"/>
                  </a:cubicBezTo>
                  <a:cubicBezTo>
                    <a:pt x="2" y="43"/>
                    <a:pt x="11" y="31"/>
                    <a:pt x="19" y="28"/>
                  </a:cubicBezTo>
                  <a:cubicBezTo>
                    <a:pt x="46" y="18"/>
                    <a:pt x="74" y="12"/>
                    <a:pt x="101" y="4"/>
                  </a:cubicBezTo>
                  <a:cubicBezTo>
                    <a:pt x="115" y="0"/>
                    <a:pt x="120" y="3"/>
                    <a:pt x="120" y="18"/>
                  </a:cubicBezTo>
                  <a:cubicBezTo>
                    <a:pt x="119" y="41"/>
                    <a:pt x="119" y="65"/>
                    <a:pt x="119" y="88"/>
                  </a:cubicBezTo>
                  <a:cubicBezTo>
                    <a:pt x="120" y="88"/>
                    <a:pt x="120" y="88"/>
                    <a:pt x="120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48E44C3-5BA1-45BC-9E8A-E92415BA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8888" y="4352925"/>
              <a:ext cx="434975" cy="544512"/>
            </a:xfrm>
            <a:custGeom>
              <a:avLst/>
              <a:gdLst>
                <a:gd name="T0" fmla="*/ 1 w 115"/>
                <a:gd name="T1" fmla="*/ 70 h 144"/>
                <a:gd name="T2" fmla="*/ 1 w 115"/>
                <a:gd name="T3" fmla="*/ 14 h 144"/>
                <a:gd name="T4" fmla="*/ 15 w 115"/>
                <a:gd name="T5" fmla="*/ 1 h 144"/>
                <a:gd name="T6" fmla="*/ 94 w 115"/>
                <a:gd name="T7" fmla="*/ 0 h 144"/>
                <a:gd name="T8" fmla="*/ 114 w 115"/>
                <a:gd name="T9" fmla="*/ 20 h 144"/>
                <a:gd name="T10" fmla="*/ 114 w 115"/>
                <a:gd name="T11" fmla="*/ 124 h 144"/>
                <a:gd name="T12" fmla="*/ 94 w 115"/>
                <a:gd name="T13" fmla="*/ 144 h 144"/>
                <a:gd name="T14" fmla="*/ 15 w 115"/>
                <a:gd name="T15" fmla="*/ 144 h 144"/>
                <a:gd name="T16" fmla="*/ 1 w 115"/>
                <a:gd name="T17" fmla="*/ 129 h 144"/>
                <a:gd name="T18" fmla="*/ 1 w 115"/>
                <a:gd name="T19" fmla="*/ 70 h 144"/>
                <a:gd name="T20" fmla="*/ 1 w 115"/>
                <a:gd name="T21" fmla="*/ 7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44">
                  <a:moveTo>
                    <a:pt x="1" y="70"/>
                  </a:moveTo>
                  <a:cubicBezTo>
                    <a:pt x="1" y="51"/>
                    <a:pt x="1" y="33"/>
                    <a:pt x="1" y="14"/>
                  </a:cubicBezTo>
                  <a:cubicBezTo>
                    <a:pt x="0" y="4"/>
                    <a:pt x="4" y="0"/>
                    <a:pt x="15" y="1"/>
                  </a:cubicBezTo>
                  <a:cubicBezTo>
                    <a:pt x="41" y="1"/>
                    <a:pt x="68" y="0"/>
                    <a:pt x="94" y="0"/>
                  </a:cubicBezTo>
                  <a:cubicBezTo>
                    <a:pt x="108" y="0"/>
                    <a:pt x="115" y="4"/>
                    <a:pt x="114" y="20"/>
                  </a:cubicBezTo>
                  <a:cubicBezTo>
                    <a:pt x="113" y="54"/>
                    <a:pt x="113" y="89"/>
                    <a:pt x="114" y="124"/>
                  </a:cubicBezTo>
                  <a:cubicBezTo>
                    <a:pt x="115" y="138"/>
                    <a:pt x="108" y="144"/>
                    <a:pt x="94" y="144"/>
                  </a:cubicBezTo>
                  <a:cubicBezTo>
                    <a:pt x="68" y="143"/>
                    <a:pt x="41" y="143"/>
                    <a:pt x="15" y="144"/>
                  </a:cubicBezTo>
                  <a:cubicBezTo>
                    <a:pt x="4" y="144"/>
                    <a:pt x="0" y="140"/>
                    <a:pt x="1" y="129"/>
                  </a:cubicBezTo>
                  <a:cubicBezTo>
                    <a:pt x="1" y="110"/>
                    <a:pt x="1" y="9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03726-CF1C-4AF1-981B-8DE4A0C5F903}"/>
              </a:ext>
            </a:extLst>
          </p:cNvPr>
          <p:cNvSpPr/>
          <p:nvPr/>
        </p:nvSpPr>
        <p:spPr>
          <a:xfrm>
            <a:off x="500609" y="460248"/>
            <a:ext cx="5937504" cy="593750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4A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1392A25D-0BF7-45A6-8AFF-D794398C2ED1}"/>
              </a:ext>
            </a:extLst>
          </p:cNvPr>
          <p:cNvSpPr/>
          <p:nvPr/>
        </p:nvSpPr>
        <p:spPr>
          <a:xfrm>
            <a:off x="7879493" y="6092359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89DAD92A-C46D-4ECC-BEEE-C4222A139621}"/>
              </a:ext>
            </a:extLst>
          </p:cNvPr>
          <p:cNvSpPr/>
          <p:nvPr/>
        </p:nvSpPr>
        <p:spPr>
          <a:xfrm>
            <a:off x="9742425" y="6092359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248A808D-B9D4-4BCD-850B-A67573E56459}"/>
              </a:ext>
            </a:extLst>
          </p:cNvPr>
          <p:cNvSpPr>
            <a:spLocks noChangeAspect="1"/>
          </p:cNvSpPr>
          <p:nvPr/>
        </p:nvSpPr>
        <p:spPr>
          <a:xfrm>
            <a:off x="8804336" y="6092359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1D8CB65C-25FB-457D-A469-F67CAA8F2052}"/>
              </a:ext>
            </a:extLst>
          </p:cNvPr>
          <p:cNvSpPr>
            <a:spLocks noChangeAspect="1"/>
          </p:cNvSpPr>
          <p:nvPr/>
        </p:nvSpPr>
        <p:spPr>
          <a:xfrm>
            <a:off x="10697502" y="6079950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3" name="TextBox 37">
            <a:extLst>
              <a:ext uri="{FF2B5EF4-FFF2-40B4-BE49-F238E27FC236}">
                <a16:creationId xmlns:a16="http://schemas.microsoft.com/office/drawing/2014/main" id="{C12329D1-2523-4E02-AD74-6691386F0C7C}"/>
              </a:ext>
            </a:extLst>
          </p:cNvPr>
          <p:cNvSpPr txBox="1"/>
          <p:nvPr/>
        </p:nvSpPr>
        <p:spPr>
          <a:xfrm>
            <a:off x="7794431" y="5008078"/>
            <a:ext cx="340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شما به سادگی می توانید مخاطبان خود را تحت تاثیر قرار دهید و یک زینگ و رنگ، عکس و متن منحصر به فرد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A03B0A-E2F8-4ACF-8359-2173311F8141}"/>
              </a:ext>
            </a:extLst>
          </p:cNvPr>
          <p:cNvGrpSpPr>
            <a:grpSpLocks noChangeAspect="1"/>
          </p:cNvGrpSpPr>
          <p:nvPr/>
        </p:nvGrpSpPr>
        <p:grpSpPr>
          <a:xfrm>
            <a:off x="10204259" y="1214021"/>
            <a:ext cx="1602730" cy="5077037"/>
            <a:chOff x="5716900" y="189000"/>
            <a:chExt cx="2044833" cy="6477496"/>
          </a:xfrm>
          <a:solidFill>
            <a:srgbClr val="8CBABE"/>
          </a:solidFill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0A4E6AC-2848-41FE-B25F-58C7D7E5CE7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473144D8-2322-49D4-92CD-A0039A5F74A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D8160E01-44C9-4C4E-9A70-EB58197106C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097A4EB7-E083-4A43-9E61-1D1ADDA6BC6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272D674C-FA97-4DBB-BFBB-CCAACE239A2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C4245161-F464-46A9-8DD0-C4D2004E473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C8C257-8601-42BF-AE87-B36245D1AFDB}"/>
              </a:ext>
            </a:extLst>
          </p:cNvPr>
          <p:cNvGrpSpPr/>
          <p:nvPr/>
        </p:nvGrpSpPr>
        <p:grpSpPr>
          <a:xfrm>
            <a:off x="8182342" y="835133"/>
            <a:ext cx="1963926" cy="5772721"/>
            <a:chOff x="6471827" y="627534"/>
            <a:chExt cx="1298611" cy="4144897"/>
          </a:xfrm>
          <a:solidFill>
            <a:srgbClr val="8CBABE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714DAD-75FA-4103-BB77-17DA6E47173A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grp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772638-2210-4CAD-A929-D5CB4625E7C7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  <a:grpFill/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F0BC050-837D-4C69-8600-16E45D10B1DC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 </a:t>
                </a:r>
                <a:endParaRPr lang="ko-KR" altLang="en-US" sz="2700" dirty="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1B8B5C5F-534D-42E8-B32A-B06FA20B89AC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89AB081C-FE3A-41A1-B46C-388AF23ED543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DB718811-41F8-4CE9-B50C-112DF6252207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EF06E736-C4AB-4156-A1A7-F13F948856D2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49968917-84C1-4ADE-AA8E-0376C54864D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1892F3BC-2B62-4CEC-9BF4-3D5B3B4FBEDB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5B869A7-19B1-47C0-A124-8873F018E527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19528475-B8A9-44D7-84A6-24363C220F3E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A49CAA5-9AF6-48D2-B4A6-86093FDD9F49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843A5844-0566-4077-9C16-D8BB907F6312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94C0E790-CF41-4CC3-9A89-14B4833F3438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F8C76092-A2F9-439C-A8AF-8B4E4FC44BE8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64302983-9FDA-47CE-AC66-5CA9D7AAC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62027"/>
            <a:ext cx="265022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B4DE7874-993C-4CFB-BE95-C845C24BC0D6}"/>
              </a:ext>
            </a:extLst>
          </p:cNvPr>
          <p:cNvSpPr>
            <a:spLocks/>
          </p:cNvSpPr>
          <p:nvPr/>
        </p:nvSpPr>
        <p:spPr bwMode="auto">
          <a:xfrm>
            <a:off x="3863975" y="1309688"/>
            <a:ext cx="1012825" cy="1006475"/>
          </a:xfrm>
          <a:custGeom>
            <a:avLst/>
            <a:gdLst>
              <a:gd name="T0" fmla="*/ 474 w 733"/>
              <a:gd name="T1" fmla="*/ 196 h 729"/>
              <a:gd name="T2" fmla="*/ 417 w 733"/>
              <a:gd name="T3" fmla="*/ 327 h 729"/>
              <a:gd name="T4" fmla="*/ 388 w 733"/>
              <a:gd name="T5" fmla="*/ 351 h 729"/>
              <a:gd name="T6" fmla="*/ 365 w 733"/>
              <a:gd name="T7" fmla="*/ 328 h 729"/>
              <a:gd name="T8" fmla="*/ 280 w 733"/>
              <a:gd name="T9" fmla="*/ 149 h 729"/>
              <a:gd name="T10" fmla="*/ 272 w 733"/>
              <a:gd name="T11" fmla="*/ 259 h 729"/>
              <a:gd name="T12" fmla="*/ 246 w 733"/>
              <a:gd name="T13" fmla="*/ 684 h 729"/>
              <a:gd name="T14" fmla="*/ 200 w 733"/>
              <a:gd name="T15" fmla="*/ 729 h 729"/>
              <a:gd name="T16" fmla="*/ 136 w 733"/>
              <a:gd name="T17" fmla="*/ 729 h 729"/>
              <a:gd name="T18" fmla="*/ 90 w 733"/>
              <a:gd name="T19" fmla="*/ 684 h 729"/>
              <a:gd name="T20" fmla="*/ 74 w 733"/>
              <a:gd name="T21" fmla="*/ 411 h 729"/>
              <a:gd name="T22" fmla="*/ 52 w 733"/>
              <a:gd name="T23" fmla="*/ 375 h 729"/>
              <a:gd name="T24" fmla="*/ 20 w 733"/>
              <a:gd name="T25" fmla="*/ 327 h 729"/>
              <a:gd name="T26" fmla="*/ 4 w 733"/>
              <a:gd name="T27" fmla="*/ 96 h 729"/>
              <a:gd name="T28" fmla="*/ 105 w 733"/>
              <a:gd name="T29" fmla="*/ 20 h 729"/>
              <a:gd name="T30" fmla="*/ 117 w 733"/>
              <a:gd name="T31" fmla="*/ 37 h 729"/>
              <a:gd name="T32" fmla="*/ 156 w 733"/>
              <a:gd name="T33" fmla="*/ 118 h 729"/>
              <a:gd name="T34" fmla="*/ 163 w 733"/>
              <a:gd name="T35" fmla="*/ 7 h 729"/>
              <a:gd name="T36" fmla="*/ 182 w 733"/>
              <a:gd name="T37" fmla="*/ 7 h 729"/>
              <a:gd name="T38" fmla="*/ 188 w 733"/>
              <a:gd name="T39" fmla="*/ 121 h 729"/>
              <a:gd name="T40" fmla="*/ 194 w 733"/>
              <a:gd name="T41" fmla="*/ 122 h 729"/>
              <a:gd name="T42" fmla="*/ 222 w 733"/>
              <a:gd name="T43" fmla="*/ 54 h 729"/>
              <a:gd name="T44" fmla="*/ 245 w 733"/>
              <a:gd name="T45" fmla="*/ 21 h 729"/>
              <a:gd name="T46" fmla="*/ 318 w 733"/>
              <a:gd name="T47" fmla="*/ 39 h 729"/>
              <a:gd name="T48" fmla="*/ 335 w 733"/>
              <a:gd name="T49" fmla="*/ 68 h 729"/>
              <a:gd name="T50" fmla="*/ 387 w 733"/>
              <a:gd name="T51" fmla="*/ 227 h 729"/>
              <a:gd name="T52" fmla="*/ 396 w 733"/>
              <a:gd name="T53" fmla="*/ 257 h 729"/>
              <a:gd name="T54" fmla="*/ 452 w 733"/>
              <a:gd name="T55" fmla="*/ 68 h 729"/>
              <a:gd name="T56" fmla="*/ 508 w 733"/>
              <a:gd name="T57" fmla="*/ 20 h 729"/>
              <a:gd name="T58" fmla="*/ 536 w 733"/>
              <a:gd name="T59" fmla="*/ 36 h 729"/>
              <a:gd name="T60" fmla="*/ 577 w 733"/>
              <a:gd name="T61" fmla="*/ 136 h 729"/>
              <a:gd name="T62" fmla="*/ 617 w 733"/>
              <a:gd name="T63" fmla="*/ 38 h 729"/>
              <a:gd name="T64" fmla="*/ 648 w 733"/>
              <a:gd name="T65" fmla="*/ 21 h 729"/>
              <a:gd name="T66" fmla="*/ 699 w 733"/>
              <a:gd name="T67" fmla="*/ 76 h 729"/>
              <a:gd name="T68" fmla="*/ 724 w 733"/>
              <a:gd name="T69" fmla="*/ 286 h 729"/>
              <a:gd name="T70" fmla="*/ 729 w 733"/>
              <a:gd name="T71" fmla="*/ 327 h 729"/>
              <a:gd name="T72" fmla="*/ 698 w 733"/>
              <a:gd name="T73" fmla="*/ 374 h 729"/>
              <a:gd name="T74" fmla="*/ 655 w 733"/>
              <a:gd name="T75" fmla="*/ 431 h 729"/>
              <a:gd name="T76" fmla="*/ 640 w 733"/>
              <a:gd name="T77" fmla="*/ 687 h 729"/>
              <a:gd name="T78" fmla="*/ 596 w 733"/>
              <a:gd name="T79" fmla="*/ 729 h 729"/>
              <a:gd name="T80" fmla="*/ 564 w 733"/>
              <a:gd name="T81" fmla="*/ 729 h 729"/>
              <a:gd name="T82" fmla="*/ 508 w 733"/>
              <a:gd name="T83" fmla="*/ 673 h 729"/>
              <a:gd name="T84" fmla="*/ 479 w 733"/>
              <a:gd name="T85" fmla="*/ 209 h 729"/>
              <a:gd name="T86" fmla="*/ 478 w 733"/>
              <a:gd name="T87" fmla="*/ 197 h 729"/>
              <a:gd name="T88" fmla="*/ 474 w 733"/>
              <a:gd name="T89" fmla="*/ 19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3" h="729">
                <a:moveTo>
                  <a:pt x="474" y="196"/>
                </a:moveTo>
                <a:cubicBezTo>
                  <a:pt x="455" y="240"/>
                  <a:pt x="437" y="284"/>
                  <a:pt x="417" y="327"/>
                </a:cubicBezTo>
                <a:cubicBezTo>
                  <a:pt x="412" y="337"/>
                  <a:pt x="399" y="348"/>
                  <a:pt x="388" y="351"/>
                </a:cubicBezTo>
                <a:cubicBezTo>
                  <a:pt x="383" y="352"/>
                  <a:pt x="370" y="338"/>
                  <a:pt x="365" y="328"/>
                </a:cubicBezTo>
                <a:cubicBezTo>
                  <a:pt x="337" y="269"/>
                  <a:pt x="311" y="209"/>
                  <a:pt x="280" y="149"/>
                </a:cubicBezTo>
                <a:cubicBezTo>
                  <a:pt x="277" y="186"/>
                  <a:pt x="274" y="222"/>
                  <a:pt x="272" y="259"/>
                </a:cubicBezTo>
                <a:cubicBezTo>
                  <a:pt x="263" y="401"/>
                  <a:pt x="255" y="542"/>
                  <a:pt x="246" y="684"/>
                </a:cubicBezTo>
                <a:cubicBezTo>
                  <a:pt x="245" y="715"/>
                  <a:pt x="231" y="728"/>
                  <a:pt x="200" y="729"/>
                </a:cubicBezTo>
                <a:cubicBezTo>
                  <a:pt x="179" y="729"/>
                  <a:pt x="157" y="729"/>
                  <a:pt x="136" y="729"/>
                </a:cubicBezTo>
                <a:cubicBezTo>
                  <a:pt x="105" y="728"/>
                  <a:pt x="91" y="715"/>
                  <a:pt x="90" y="684"/>
                </a:cubicBezTo>
                <a:cubicBezTo>
                  <a:pt x="84" y="593"/>
                  <a:pt x="78" y="502"/>
                  <a:pt x="74" y="411"/>
                </a:cubicBezTo>
                <a:cubicBezTo>
                  <a:pt x="73" y="393"/>
                  <a:pt x="69" y="382"/>
                  <a:pt x="52" y="375"/>
                </a:cubicBezTo>
                <a:cubicBezTo>
                  <a:pt x="32" y="366"/>
                  <a:pt x="21" y="350"/>
                  <a:pt x="20" y="327"/>
                </a:cubicBezTo>
                <a:cubicBezTo>
                  <a:pt x="15" y="250"/>
                  <a:pt x="9" y="173"/>
                  <a:pt x="4" y="96"/>
                </a:cubicBezTo>
                <a:cubicBezTo>
                  <a:pt x="0" y="37"/>
                  <a:pt x="49" y="0"/>
                  <a:pt x="105" y="20"/>
                </a:cubicBezTo>
                <a:cubicBezTo>
                  <a:pt x="110" y="22"/>
                  <a:pt x="114" y="31"/>
                  <a:pt x="117" y="37"/>
                </a:cubicBezTo>
                <a:cubicBezTo>
                  <a:pt x="129" y="64"/>
                  <a:pt x="140" y="92"/>
                  <a:pt x="156" y="118"/>
                </a:cubicBezTo>
                <a:cubicBezTo>
                  <a:pt x="159" y="82"/>
                  <a:pt x="161" y="46"/>
                  <a:pt x="163" y="7"/>
                </a:cubicBezTo>
                <a:cubicBezTo>
                  <a:pt x="169" y="7"/>
                  <a:pt x="177" y="7"/>
                  <a:pt x="182" y="7"/>
                </a:cubicBezTo>
                <a:cubicBezTo>
                  <a:pt x="184" y="46"/>
                  <a:pt x="186" y="84"/>
                  <a:pt x="188" y="121"/>
                </a:cubicBezTo>
                <a:cubicBezTo>
                  <a:pt x="190" y="121"/>
                  <a:pt x="192" y="122"/>
                  <a:pt x="194" y="122"/>
                </a:cubicBezTo>
                <a:cubicBezTo>
                  <a:pt x="203" y="100"/>
                  <a:pt x="212" y="77"/>
                  <a:pt x="222" y="54"/>
                </a:cubicBezTo>
                <a:cubicBezTo>
                  <a:pt x="228" y="42"/>
                  <a:pt x="235" y="23"/>
                  <a:pt x="245" y="21"/>
                </a:cubicBezTo>
                <a:cubicBezTo>
                  <a:pt x="270" y="17"/>
                  <a:pt x="298" y="16"/>
                  <a:pt x="318" y="39"/>
                </a:cubicBezTo>
                <a:cubicBezTo>
                  <a:pt x="325" y="47"/>
                  <a:pt x="331" y="58"/>
                  <a:pt x="335" y="68"/>
                </a:cubicBezTo>
                <a:cubicBezTo>
                  <a:pt x="353" y="121"/>
                  <a:pt x="370" y="174"/>
                  <a:pt x="387" y="227"/>
                </a:cubicBezTo>
                <a:cubicBezTo>
                  <a:pt x="390" y="234"/>
                  <a:pt x="392" y="242"/>
                  <a:pt x="396" y="257"/>
                </a:cubicBezTo>
                <a:cubicBezTo>
                  <a:pt x="416" y="189"/>
                  <a:pt x="434" y="129"/>
                  <a:pt x="452" y="68"/>
                </a:cubicBezTo>
                <a:cubicBezTo>
                  <a:pt x="461" y="35"/>
                  <a:pt x="476" y="23"/>
                  <a:pt x="508" y="20"/>
                </a:cubicBezTo>
                <a:cubicBezTo>
                  <a:pt x="523" y="18"/>
                  <a:pt x="531" y="22"/>
                  <a:pt x="536" y="36"/>
                </a:cubicBezTo>
                <a:cubicBezTo>
                  <a:pt x="548" y="68"/>
                  <a:pt x="562" y="99"/>
                  <a:pt x="577" y="136"/>
                </a:cubicBezTo>
                <a:cubicBezTo>
                  <a:pt x="592" y="100"/>
                  <a:pt x="605" y="69"/>
                  <a:pt x="617" y="38"/>
                </a:cubicBezTo>
                <a:cubicBezTo>
                  <a:pt x="623" y="21"/>
                  <a:pt x="632" y="18"/>
                  <a:pt x="648" y="21"/>
                </a:cubicBezTo>
                <a:cubicBezTo>
                  <a:pt x="678" y="27"/>
                  <a:pt x="695" y="43"/>
                  <a:pt x="699" y="76"/>
                </a:cubicBezTo>
                <a:cubicBezTo>
                  <a:pt x="708" y="146"/>
                  <a:pt x="716" y="216"/>
                  <a:pt x="724" y="286"/>
                </a:cubicBezTo>
                <a:cubicBezTo>
                  <a:pt x="726" y="300"/>
                  <a:pt x="728" y="313"/>
                  <a:pt x="729" y="327"/>
                </a:cubicBezTo>
                <a:cubicBezTo>
                  <a:pt x="733" y="352"/>
                  <a:pt x="722" y="367"/>
                  <a:pt x="698" y="374"/>
                </a:cubicBezTo>
                <a:cubicBezTo>
                  <a:pt x="657" y="387"/>
                  <a:pt x="658" y="388"/>
                  <a:pt x="655" y="431"/>
                </a:cubicBezTo>
                <a:cubicBezTo>
                  <a:pt x="651" y="516"/>
                  <a:pt x="645" y="601"/>
                  <a:pt x="640" y="687"/>
                </a:cubicBezTo>
                <a:cubicBezTo>
                  <a:pt x="638" y="714"/>
                  <a:pt x="624" y="728"/>
                  <a:pt x="596" y="729"/>
                </a:cubicBezTo>
                <a:cubicBezTo>
                  <a:pt x="585" y="729"/>
                  <a:pt x="575" y="729"/>
                  <a:pt x="564" y="729"/>
                </a:cubicBezTo>
                <a:cubicBezTo>
                  <a:pt x="521" y="729"/>
                  <a:pt x="510" y="718"/>
                  <a:pt x="508" y="673"/>
                </a:cubicBezTo>
                <a:cubicBezTo>
                  <a:pt x="498" y="519"/>
                  <a:pt x="489" y="364"/>
                  <a:pt x="479" y="209"/>
                </a:cubicBezTo>
                <a:cubicBezTo>
                  <a:pt x="479" y="205"/>
                  <a:pt x="478" y="201"/>
                  <a:pt x="478" y="197"/>
                </a:cubicBezTo>
                <a:cubicBezTo>
                  <a:pt x="477" y="197"/>
                  <a:pt x="475" y="197"/>
                  <a:pt x="474" y="19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8F8ECE63-4D0B-47ED-ABE6-E6F731E9121C}"/>
              </a:ext>
            </a:extLst>
          </p:cNvPr>
          <p:cNvSpPr>
            <a:spLocks/>
          </p:cNvSpPr>
          <p:nvPr/>
        </p:nvSpPr>
        <p:spPr bwMode="auto">
          <a:xfrm>
            <a:off x="2741613" y="4056063"/>
            <a:ext cx="803275" cy="550863"/>
          </a:xfrm>
          <a:custGeom>
            <a:avLst/>
            <a:gdLst>
              <a:gd name="T0" fmla="*/ 59 w 582"/>
              <a:gd name="T1" fmla="*/ 344 h 398"/>
              <a:gd name="T2" fmla="*/ 33 w 582"/>
              <a:gd name="T3" fmla="*/ 342 h 398"/>
              <a:gd name="T4" fmla="*/ 1 w 582"/>
              <a:gd name="T5" fmla="*/ 305 h 398"/>
              <a:gd name="T6" fmla="*/ 1 w 582"/>
              <a:gd name="T7" fmla="*/ 40 h 398"/>
              <a:gd name="T8" fmla="*/ 46 w 582"/>
              <a:gd name="T9" fmla="*/ 1 h 398"/>
              <a:gd name="T10" fmla="*/ 467 w 582"/>
              <a:gd name="T11" fmla="*/ 1 h 398"/>
              <a:gd name="T12" fmla="*/ 538 w 582"/>
              <a:gd name="T13" fmla="*/ 1 h 398"/>
              <a:gd name="T14" fmla="*/ 581 w 582"/>
              <a:gd name="T15" fmla="*/ 43 h 398"/>
              <a:gd name="T16" fmla="*/ 581 w 582"/>
              <a:gd name="T17" fmla="*/ 301 h 398"/>
              <a:gd name="T18" fmla="*/ 533 w 582"/>
              <a:gd name="T19" fmla="*/ 343 h 398"/>
              <a:gd name="T20" fmla="*/ 162 w 582"/>
              <a:gd name="T21" fmla="*/ 343 h 398"/>
              <a:gd name="T22" fmla="*/ 107 w 582"/>
              <a:gd name="T23" fmla="*/ 369 h 398"/>
              <a:gd name="T24" fmla="*/ 72 w 582"/>
              <a:gd name="T25" fmla="*/ 398 h 398"/>
              <a:gd name="T26" fmla="*/ 60 w 582"/>
              <a:gd name="T27" fmla="*/ 356 h 398"/>
              <a:gd name="T28" fmla="*/ 59 w 582"/>
              <a:gd name="T29" fmla="*/ 344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2" h="398">
                <a:moveTo>
                  <a:pt x="59" y="344"/>
                </a:moveTo>
                <a:cubicBezTo>
                  <a:pt x="49" y="343"/>
                  <a:pt x="41" y="343"/>
                  <a:pt x="33" y="342"/>
                </a:cubicBezTo>
                <a:cubicBezTo>
                  <a:pt x="12" y="339"/>
                  <a:pt x="1" y="327"/>
                  <a:pt x="1" y="305"/>
                </a:cubicBezTo>
                <a:cubicBezTo>
                  <a:pt x="0" y="217"/>
                  <a:pt x="0" y="128"/>
                  <a:pt x="1" y="40"/>
                </a:cubicBezTo>
                <a:cubicBezTo>
                  <a:pt x="1" y="13"/>
                  <a:pt x="16" y="1"/>
                  <a:pt x="46" y="1"/>
                </a:cubicBezTo>
                <a:cubicBezTo>
                  <a:pt x="186" y="1"/>
                  <a:pt x="327" y="1"/>
                  <a:pt x="467" y="1"/>
                </a:cubicBezTo>
                <a:cubicBezTo>
                  <a:pt x="491" y="1"/>
                  <a:pt x="514" y="0"/>
                  <a:pt x="538" y="1"/>
                </a:cubicBezTo>
                <a:cubicBezTo>
                  <a:pt x="567" y="1"/>
                  <a:pt x="581" y="14"/>
                  <a:pt x="581" y="43"/>
                </a:cubicBezTo>
                <a:cubicBezTo>
                  <a:pt x="582" y="129"/>
                  <a:pt x="582" y="215"/>
                  <a:pt x="581" y="301"/>
                </a:cubicBezTo>
                <a:cubicBezTo>
                  <a:pt x="581" y="331"/>
                  <a:pt x="567" y="343"/>
                  <a:pt x="533" y="343"/>
                </a:cubicBezTo>
                <a:cubicBezTo>
                  <a:pt x="409" y="343"/>
                  <a:pt x="286" y="344"/>
                  <a:pt x="162" y="343"/>
                </a:cubicBezTo>
                <a:cubicBezTo>
                  <a:pt x="137" y="342"/>
                  <a:pt x="121" y="348"/>
                  <a:pt x="107" y="369"/>
                </a:cubicBezTo>
                <a:cubicBezTo>
                  <a:pt x="99" y="381"/>
                  <a:pt x="84" y="389"/>
                  <a:pt x="72" y="398"/>
                </a:cubicBezTo>
                <a:cubicBezTo>
                  <a:pt x="68" y="384"/>
                  <a:pt x="64" y="370"/>
                  <a:pt x="60" y="356"/>
                </a:cubicBezTo>
                <a:cubicBezTo>
                  <a:pt x="59" y="353"/>
                  <a:pt x="60" y="350"/>
                  <a:pt x="59" y="34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46680305-CEFA-4C77-9C46-31BFEB753F30}"/>
              </a:ext>
            </a:extLst>
          </p:cNvPr>
          <p:cNvSpPr>
            <a:spLocks noEditPoints="1"/>
          </p:cNvSpPr>
          <p:nvPr/>
        </p:nvSpPr>
        <p:spPr bwMode="auto">
          <a:xfrm>
            <a:off x="4019550" y="3930650"/>
            <a:ext cx="850900" cy="1327150"/>
          </a:xfrm>
          <a:custGeom>
            <a:avLst/>
            <a:gdLst>
              <a:gd name="T0" fmla="*/ 0 w 616"/>
              <a:gd name="T1" fmla="*/ 299 h 961"/>
              <a:gd name="T2" fmla="*/ 300 w 616"/>
              <a:gd name="T3" fmla="*/ 4 h 961"/>
              <a:gd name="T4" fmla="*/ 609 w 616"/>
              <a:gd name="T5" fmla="*/ 277 h 961"/>
              <a:gd name="T6" fmla="*/ 569 w 616"/>
              <a:gd name="T7" fmla="*/ 467 h 961"/>
              <a:gd name="T8" fmla="*/ 335 w 616"/>
              <a:gd name="T9" fmla="*/ 932 h 961"/>
              <a:gd name="T10" fmla="*/ 282 w 616"/>
              <a:gd name="T11" fmla="*/ 935 h 961"/>
              <a:gd name="T12" fmla="*/ 25 w 616"/>
              <a:gd name="T13" fmla="*/ 409 h 961"/>
              <a:gd name="T14" fmla="*/ 0 w 616"/>
              <a:gd name="T15" fmla="*/ 299 h 961"/>
              <a:gd name="T16" fmla="*/ 554 w 616"/>
              <a:gd name="T17" fmla="*/ 301 h 961"/>
              <a:gd name="T18" fmla="*/ 311 w 616"/>
              <a:gd name="T19" fmla="*/ 52 h 961"/>
              <a:gd name="T20" fmla="*/ 60 w 616"/>
              <a:gd name="T21" fmla="*/ 296 h 961"/>
              <a:gd name="T22" fmla="*/ 305 w 616"/>
              <a:gd name="T23" fmla="*/ 549 h 961"/>
              <a:gd name="T24" fmla="*/ 554 w 616"/>
              <a:gd name="T25" fmla="*/ 301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6" h="961">
                <a:moveTo>
                  <a:pt x="0" y="299"/>
                </a:moveTo>
                <a:cubicBezTo>
                  <a:pt x="9" y="137"/>
                  <a:pt x="138" y="9"/>
                  <a:pt x="300" y="4"/>
                </a:cubicBezTo>
                <a:cubicBezTo>
                  <a:pt x="457" y="0"/>
                  <a:pt x="592" y="119"/>
                  <a:pt x="609" y="277"/>
                </a:cubicBezTo>
                <a:cubicBezTo>
                  <a:pt x="616" y="345"/>
                  <a:pt x="593" y="406"/>
                  <a:pt x="569" y="467"/>
                </a:cubicBezTo>
                <a:cubicBezTo>
                  <a:pt x="506" y="629"/>
                  <a:pt x="421" y="781"/>
                  <a:pt x="335" y="932"/>
                </a:cubicBezTo>
                <a:cubicBezTo>
                  <a:pt x="319" y="959"/>
                  <a:pt x="297" y="961"/>
                  <a:pt x="282" y="935"/>
                </a:cubicBezTo>
                <a:cubicBezTo>
                  <a:pt x="185" y="765"/>
                  <a:pt x="88" y="595"/>
                  <a:pt x="25" y="409"/>
                </a:cubicBezTo>
                <a:cubicBezTo>
                  <a:pt x="13" y="373"/>
                  <a:pt x="8" y="336"/>
                  <a:pt x="0" y="299"/>
                </a:cubicBezTo>
                <a:close/>
                <a:moveTo>
                  <a:pt x="554" y="301"/>
                </a:moveTo>
                <a:cubicBezTo>
                  <a:pt x="556" y="167"/>
                  <a:pt x="445" y="54"/>
                  <a:pt x="311" y="52"/>
                </a:cubicBezTo>
                <a:cubicBezTo>
                  <a:pt x="174" y="51"/>
                  <a:pt x="62" y="161"/>
                  <a:pt x="60" y="296"/>
                </a:cubicBezTo>
                <a:cubicBezTo>
                  <a:pt x="59" y="435"/>
                  <a:pt x="168" y="548"/>
                  <a:pt x="305" y="549"/>
                </a:cubicBezTo>
                <a:cubicBezTo>
                  <a:pt x="442" y="550"/>
                  <a:pt x="553" y="440"/>
                  <a:pt x="554" y="30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" name="Freeform 8">
            <a:extLst>
              <a:ext uri="{FF2B5EF4-FFF2-40B4-BE49-F238E27FC236}">
                <a16:creationId xmlns:a16="http://schemas.microsoft.com/office/drawing/2014/main" id="{D6C3CDFF-75C3-4E14-B247-10D7D8220259}"/>
              </a:ext>
            </a:extLst>
          </p:cNvPr>
          <p:cNvSpPr>
            <a:spLocks/>
          </p:cNvSpPr>
          <p:nvPr/>
        </p:nvSpPr>
        <p:spPr bwMode="auto">
          <a:xfrm>
            <a:off x="630238" y="1335088"/>
            <a:ext cx="463550" cy="981075"/>
          </a:xfrm>
          <a:custGeom>
            <a:avLst/>
            <a:gdLst>
              <a:gd name="T0" fmla="*/ 169 w 336"/>
              <a:gd name="T1" fmla="*/ 1 h 710"/>
              <a:gd name="T2" fmla="*/ 263 w 336"/>
              <a:gd name="T3" fmla="*/ 1 h 710"/>
              <a:gd name="T4" fmla="*/ 333 w 336"/>
              <a:gd name="T5" fmla="*/ 73 h 710"/>
              <a:gd name="T6" fmla="*/ 317 w 336"/>
              <a:gd name="T7" fmla="*/ 311 h 710"/>
              <a:gd name="T8" fmla="*/ 284 w 336"/>
              <a:gd name="T9" fmla="*/ 357 h 710"/>
              <a:gd name="T10" fmla="*/ 263 w 336"/>
              <a:gd name="T11" fmla="*/ 391 h 710"/>
              <a:gd name="T12" fmla="*/ 247 w 336"/>
              <a:gd name="T13" fmla="*/ 663 h 710"/>
              <a:gd name="T14" fmla="*/ 200 w 336"/>
              <a:gd name="T15" fmla="*/ 710 h 710"/>
              <a:gd name="T16" fmla="*/ 136 w 336"/>
              <a:gd name="T17" fmla="*/ 710 h 710"/>
              <a:gd name="T18" fmla="*/ 90 w 336"/>
              <a:gd name="T19" fmla="*/ 666 h 710"/>
              <a:gd name="T20" fmla="*/ 75 w 336"/>
              <a:gd name="T21" fmla="*/ 404 h 710"/>
              <a:gd name="T22" fmla="*/ 46 w 336"/>
              <a:gd name="T23" fmla="*/ 350 h 710"/>
              <a:gd name="T24" fmla="*/ 22 w 336"/>
              <a:gd name="T25" fmla="*/ 311 h 710"/>
              <a:gd name="T26" fmla="*/ 3 w 336"/>
              <a:gd name="T27" fmla="*/ 69 h 710"/>
              <a:gd name="T28" fmla="*/ 66 w 336"/>
              <a:gd name="T29" fmla="*/ 1 h 710"/>
              <a:gd name="T30" fmla="*/ 169 w 336"/>
              <a:gd name="T31" fmla="*/ 1 h 710"/>
              <a:gd name="T32" fmla="*/ 169 w 336"/>
              <a:gd name="T33" fmla="*/ 1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6" h="710">
                <a:moveTo>
                  <a:pt x="169" y="1"/>
                </a:moveTo>
                <a:cubicBezTo>
                  <a:pt x="201" y="1"/>
                  <a:pt x="232" y="0"/>
                  <a:pt x="263" y="1"/>
                </a:cubicBezTo>
                <a:cubicBezTo>
                  <a:pt x="314" y="1"/>
                  <a:pt x="336" y="23"/>
                  <a:pt x="333" y="73"/>
                </a:cubicBezTo>
                <a:cubicBezTo>
                  <a:pt x="328" y="153"/>
                  <a:pt x="322" y="232"/>
                  <a:pt x="317" y="311"/>
                </a:cubicBezTo>
                <a:cubicBezTo>
                  <a:pt x="315" y="334"/>
                  <a:pt x="303" y="348"/>
                  <a:pt x="284" y="357"/>
                </a:cubicBezTo>
                <a:cubicBezTo>
                  <a:pt x="268" y="364"/>
                  <a:pt x="264" y="374"/>
                  <a:pt x="263" y="391"/>
                </a:cubicBezTo>
                <a:cubicBezTo>
                  <a:pt x="258" y="482"/>
                  <a:pt x="253" y="573"/>
                  <a:pt x="247" y="663"/>
                </a:cubicBezTo>
                <a:cubicBezTo>
                  <a:pt x="245" y="696"/>
                  <a:pt x="231" y="709"/>
                  <a:pt x="200" y="710"/>
                </a:cubicBezTo>
                <a:cubicBezTo>
                  <a:pt x="178" y="710"/>
                  <a:pt x="157" y="710"/>
                  <a:pt x="136" y="710"/>
                </a:cubicBezTo>
                <a:cubicBezTo>
                  <a:pt x="106" y="709"/>
                  <a:pt x="92" y="696"/>
                  <a:pt x="90" y="666"/>
                </a:cubicBezTo>
                <a:cubicBezTo>
                  <a:pt x="85" y="579"/>
                  <a:pt x="80" y="491"/>
                  <a:pt x="75" y="404"/>
                </a:cubicBezTo>
                <a:cubicBezTo>
                  <a:pt x="74" y="380"/>
                  <a:pt x="70" y="363"/>
                  <a:pt x="46" y="350"/>
                </a:cubicBezTo>
                <a:cubicBezTo>
                  <a:pt x="34" y="344"/>
                  <a:pt x="24" y="325"/>
                  <a:pt x="22" y="311"/>
                </a:cubicBezTo>
                <a:cubicBezTo>
                  <a:pt x="14" y="231"/>
                  <a:pt x="9" y="150"/>
                  <a:pt x="3" y="69"/>
                </a:cubicBezTo>
                <a:cubicBezTo>
                  <a:pt x="0" y="29"/>
                  <a:pt x="24" y="2"/>
                  <a:pt x="66" y="1"/>
                </a:cubicBezTo>
                <a:cubicBezTo>
                  <a:pt x="101" y="0"/>
                  <a:pt x="135" y="1"/>
                  <a:pt x="169" y="1"/>
                </a:cubicBezTo>
                <a:cubicBezTo>
                  <a:pt x="169" y="1"/>
                  <a:pt x="169" y="1"/>
                  <a:pt x="169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19B0FEE7-F19B-48E1-8219-7C2B431455DF}"/>
              </a:ext>
            </a:extLst>
          </p:cNvPr>
          <p:cNvSpPr>
            <a:spLocks/>
          </p:cNvSpPr>
          <p:nvPr/>
        </p:nvSpPr>
        <p:spPr bwMode="auto">
          <a:xfrm>
            <a:off x="2560638" y="2773363"/>
            <a:ext cx="465138" cy="1009650"/>
          </a:xfrm>
          <a:custGeom>
            <a:avLst/>
            <a:gdLst>
              <a:gd name="T0" fmla="*/ 158 w 337"/>
              <a:gd name="T1" fmla="*/ 115 h 730"/>
              <a:gd name="T2" fmla="*/ 159 w 337"/>
              <a:gd name="T3" fmla="*/ 28 h 730"/>
              <a:gd name="T4" fmla="*/ 173 w 337"/>
              <a:gd name="T5" fmla="*/ 13 h 730"/>
              <a:gd name="T6" fmla="*/ 186 w 337"/>
              <a:gd name="T7" fmla="*/ 29 h 730"/>
              <a:gd name="T8" fmla="*/ 187 w 337"/>
              <a:gd name="T9" fmla="*/ 117 h 730"/>
              <a:gd name="T10" fmla="*/ 195 w 337"/>
              <a:gd name="T11" fmla="*/ 118 h 730"/>
              <a:gd name="T12" fmla="*/ 228 w 337"/>
              <a:gd name="T13" fmla="*/ 37 h 730"/>
              <a:gd name="T14" fmla="*/ 256 w 337"/>
              <a:gd name="T15" fmla="*/ 17 h 730"/>
              <a:gd name="T16" fmla="*/ 333 w 337"/>
              <a:gd name="T17" fmla="*/ 99 h 730"/>
              <a:gd name="T18" fmla="*/ 316 w 337"/>
              <a:gd name="T19" fmla="*/ 324 h 730"/>
              <a:gd name="T20" fmla="*/ 283 w 337"/>
              <a:gd name="T21" fmla="*/ 375 h 730"/>
              <a:gd name="T22" fmla="*/ 263 w 337"/>
              <a:gd name="T23" fmla="*/ 407 h 730"/>
              <a:gd name="T24" fmla="*/ 246 w 337"/>
              <a:gd name="T25" fmla="*/ 684 h 730"/>
              <a:gd name="T26" fmla="*/ 199 w 337"/>
              <a:gd name="T27" fmla="*/ 730 h 730"/>
              <a:gd name="T28" fmla="*/ 140 w 337"/>
              <a:gd name="T29" fmla="*/ 730 h 730"/>
              <a:gd name="T30" fmla="*/ 91 w 337"/>
              <a:gd name="T31" fmla="*/ 685 h 730"/>
              <a:gd name="T32" fmla="*/ 73 w 337"/>
              <a:gd name="T33" fmla="*/ 405 h 730"/>
              <a:gd name="T34" fmla="*/ 54 w 337"/>
              <a:gd name="T35" fmla="*/ 375 h 730"/>
              <a:gd name="T36" fmla="*/ 20 w 337"/>
              <a:gd name="T37" fmla="*/ 321 h 730"/>
              <a:gd name="T38" fmla="*/ 4 w 337"/>
              <a:gd name="T39" fmla="*/ 95 h 730"/>
              <a:gd name="T40" fmla="*/ 104 w 337"/>
              <a:gd name="T41" fmla="*/ 18 h 730"/>
              <a:gd name="T42" fmla="*/ 117 w 337"/>
              <a:gd name="T43" fmla="*/ 34 h 730"/>
              <a:gd name="T44" fmla="*/ 151 w 337"/>
              <a:gd name="T45" fmla="*/ 117 h 730"/>
              <a:gd name="T46" fmla="*/ 158 w 337"/>
              <a:gd name="T47" fmla="*/ 11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7" h="730">
                <a:moveTo>
                  <a:pt x="158" y="115"/>
                </a:moveTo>
                <a:cubicBezTo>
                  <a:pt x="158" y="86"/>
                  <a:pt x="157" y="57"/>
                  <a:pt x="159" y="28"/>
                </a:cubicBezTo>
                <a:cubicBezTo>
                  <a:pt x="159" y="23"/>
                  <a:pt x="168" y="18"/>
                  <a:pt x="173" y="13"/>
                </a:cubicBezTo>
                <a:cubicBezTo>
                  <a:pt x="177" y="19"/>
                  <a:pt x="186" y="24"/>
                  <a:pt x="186" y="29"/>
                </a:cubicBezTo>
                <a:cubicBezTo>
                  <a:pt x="188" y="58"/>
                  <a:pt x="187" y="88"/>
                  <a:pt x="187" y="117"/>
                </a:cubicBezTo>
                <a:cubicBezTo>
                  <a:pt x="189" y="117"/>
                  <a:pt x="192" y="117"/>
                  <a:pt x="195" y="118"/>
                </a:cubicBezTo>
                <a:cubicBezTo>
                  <a:pt x="206" y="91"/>
                  <a:pt x="218" y="64"/>
                  <a:pt x="228" y="37"/>
                </a:cubicBezTo>
                <a:cubicBezTo>
                  <a:pt x="233" y="22"/>
                  <a:pt x="240" y="17"/>
                  <a:pt x="256" y="17"/>
                </a:cubicBezTo>
                <a:cubicBezTo>
                  <a:pt x="314" y="18"/>
                  <a:pt x="337" y="41"/>
                  <a:pt x="333" y="99"/>
                </a:cubicBezTo>
                <a:cubicBezTo>
                  <a:pt x="327" y="174"/>
                  <a:pt x="320" y="249"/>
                  <a:pt x="316" y="324"/>
                </a:cubicBezTo>
                <a:cubicBezTo>
                  <a:pt x="314" y="349"/>
                  <a:pt x="304" y="365"/>
                  <a:pt x="283" y="375"/>
                </a:cubicBezTo>
                <a:cubicBezTo>
                  <a:pt x="268" y="382"/>
                  <a:pt x="264" y="391"/>
                  <a:pt x="263" y="407"/>
                </a:cubicBezTo>
                <a:cubicBezTo>
                  <a:pt x="258" y="500"/>
                  <a:pt x="252" y="592"/>
                  <a:pt x="246" y="684"/>
                </a:cubicBezTo>
                <a:cubicBezTo>
                  <a:pt x="244" y="715"/>
                  <a:pt x="230" y="729"/>
                  <a:pt x="199" y="730"/>
                </a:cubicBezTo>
                <a:cubicBezTo>
                  <a:pt x="179" y="730"/>
                  <a:pt x="160" y="730"/>
                  <a:pt x="140" y="730"/>
                </a:cubicBezTo>
                <a:cubicBezTo>
                  <a:pt x="107" y="729"/>
                  <a:pt x="93" y="718"/>
                  <a:pt x="91" y="685"/>
                </a:cubicBezTo>
                <a:cubicBezTo>
                  <a:pt x="84" y="591"/>
                  <a:pt x="78" y="498"/>
                  <a:pt x="73" y="405"/>
                </a:cubicBezTo>
                <a:cubicBezTo>
                  <a:pt x="72" y="390"/>
                  <a:pt x="69" y="380"/>
                  <a:pt x="54" y="375"/>
                </a:cubicBezTo>
                <a:cubicBezTo>
                  <a:pt x="31" y="365"/>
                  <a:pt x="21" y="346"/>
                  <a:pt x="20" y="321"/>
                </a:cubicBezTo>
                <a:cubicBezTo>
                  <a:pt x="15" y="245"/>
                  <a:pt x="8" y="170"/>
                  <a:pt x="4" y="95"/>
                </a:cubicBezTo>
                <a:cubicBezTo>
                  <a:pt x="0" y="35"/>
                  <a:pt x="47" y="0"/>
                  <a:pt x="104" y="18"/>
                </a:cubicBezTo>
                <a:cubicBezTo>
                  <a:pt x="109" y="20"/>
                  <a:pt x="114" y="28"/>
                  <a:pt x="117" y="34"/>
                </a:cubicBezTo>
                <a:cubicBezTo>
                  <a:pt x="128" y="62"/>
                  <a:pt x="139" y="90"/>
                  <a:pt x="151" y="117"/>
                </a:cubicBezTo>
                <a:cubicBezTo>
                  <a:pt x="153" y="117"/>
                  <a:pt x="156" y="116"/>
                  <a:pt x="158" y="11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Freeform 10">
            <a:extLst>
              <a:ext uri="{FF2B5EF4-FFF2-40B4-BE49-F238E27FC236}">
                <a16:creationId xmlns:a16="http://schemas.microsoft.com/office/drawing/2014/main" id="{9F842F01-BF29-412F-B7A4-7A94B6D9D4A0}"/>
              </a:ext>
            </a:extLst>
          </p:cNvPr>
          <p:cNvSpPr>
            <a:spLocks/>
          </p:cNvSpPr>
          <p:nvPr/>
        </p:nvSpPr>
        <p:spPr bwMode="auto">
          <a:xfrm>
            <a:off x="2325688" y="1320800"/>
            <a:ext cx="461963" cy="987425"/>
          </a:xfrm>
          <a:custGeom>
            <a:avLst/>
            <a:gdLst>
              <a:gd name="T0" fmla="*/ 79 w 335"/>
              <a:gd name="T1" fmla="*/ 515 h 715"/>
              <a:gd name="T2" fmla="*/ 144 w 335"/>
              <a:gd name="T3" fmla="*/ 446 h 715"/>
              <a:gd name="T4" fmla="*/ 144 w 335"/>
              <a:gd name="T5" fmla="*/ 382 h 715"/>
              <a:gd name="T6" fmla="*/ 108 w 335"/>
              <a:gd name="T7" fmla="*/ 348 h 715"/>
              <a:gd name="T8" fmla="*/ 61 w 335"/>
              <a:gd name="T9" fmla="*/ 350 h 715"/>
              <a:gd name="T10" fmla="*/ 20 w 335"/>
              <a:gd name="T11" fmla="*/ 313 h 715"/>
              <a:gd name="T12" fmla="*/ 6 w 335"/>
              <a:gd name="T13" fmla="*/ 134 h 715"/>
              <a:gd name="T14" fmla="*/ 1 w 335"/>
              <a:gd name="T15" fmla="*/ 68 h 715"/>
              <a:gd name="T16" fmla="*/ 60 w 335"/>
              <a:gd name="T17" fmla="*/ 3 h 715"/>
              <a:gd name="T18" fmla="*/ 65 w 335"/>
              <a:gd name="T19" fmla="*/ 3 h 715"/>
              <a:gd name="T20" fmla="*/ 123 w 335"/>
              <a:gd name="T21" fmla="*/ 40 h 715"/>
              <a:gd name="T22" fmla="*/ 155 w 335"/>
              <a:gd name="T23" fmla="*/ 102 h 715"/>
              <a:gd name="T24" fmla="*/ 159 w 335"/>
              <a:gd name="T25" fmla="*/ 1 h 715"/>
              <a:gd name="T26" fmla="*/ 183 w 335"/>
              <a:gd name="T27" fmla="*/ 0 h 715"/>
              <a:gd name="T28" fmla="*/ 187 w 335"/>
              <a:gd name="T29" fmla="*/ 103 h 715"/>
              <a:gd name="T30" fmla="*/ 193 w 335"/>
              <a:gd name="T31" fmla="*/ 104 h 715"/>
              <a:gd name="T32" fmla="*/ 228 w 335"/>
              <a:gd name="T33" fmla="*/ 19 h 715"/>
              <a:gd name="T34" fmla="*/ 251 w 335"/>
              <a:gd name="T35" fmla="*/ 4 h 715"/>
              <a:gd name="T36" fmla="*/ 331 w 335"/>
              <a:gd name="T37" fmla="*/ 83 h 715"/>
              <a:gd name="T38" fmla="*/ 314 w 335"/>
              <a:gd name="T39" fmla="*/ 311 h 715"/>
              <a:gd name="T40" fmla="*/ 282 w 335"/>
              <a:gd name="T41" fmla="*/ 359 h 715"/>
              <a:gd name="T42" fmla="*/ 261 w 335"/>
              <a:gd name="T43" fmla="*/ 394 h 715"/>
              <a:gd name="T44" fmla="*/ 244 w 335"/>
              <a:gd name="T45" fmla="*/ 669 h 715"/>
              <a:gd name="T46" fmla="*/ 196 w 335"/>
              <a:gd name="T47" fmla="*/ 714 h 715"/>
              <a:gd name="T48" fmla="*/ 129 w 335"/>
              <a:gd name="T49" fmla="*/ 714 h 715"/>
              <a:gd name="T50" fmla="*/ 90 w 335"/>
              <a:gd name="T51" fmla="*/ 680 h 715"/>
              <a:gd name="T52" fmla="*/ 79 w 335"/>
              <a:gd name="T53" fmla="*/ 515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5" h="715">
                <a:moveTo>
                  <a:pt x="79" y="515"/>
                </a:moveTo>
                <a:cubicBezTo>
                  <a:pt x="144" y="510"/>
                  <a:pt x="144" y="510"/>
                  <a:pt x="144" y="446"/>
                </a:cubicBezTo>
                <a:cubicBezTo>
                  <a:pt x="144" y="425"/>
                  <a:pt x="145" y="403"/>
                  <a:pt x="144" y="382"/>
                </a:cubicBezTo>
                <a:cubicBezTo>
                  <a:pt x="143" y="359"/>
                  <a:pt x="131" y="348"/>
                  <a:pt x="108" y="348"/>
                </a:cubicBezTo>
                <a:cubicBezTo>
                  <a:pt x="92" y="349"/>
                  <a:pt x="77" y="350"/>
                  <a:pt x="61" y="350"/>
                </a:cubicBezTo>
                <a:cubicBezTo>
                  <a:pt x="30" y="351"/>
                  <a:pt x="22" y="345"/>
                  <a:pt x="20" y="313"/>
                </a:cubicBezTo>
                <a:cubicBezTo>
                  <a:pt x="15" y="254"/>
                  <a:pt x="10" y="194"/>
                  <a:pt x="6" y="134"/>
                </a:cubicBezTo>
                <a:cubicBezTo>
                  <a:pt x="4" y="112"/>
                  <a:pt x="2" y="90"/>
                  <a:pt x="1" y="68"/>
                </a:cubicBezTo>
                <a:cubicBezTo>
                  <a:pt x="0" y="30"/>
                  <a:pt x="22" y="6"/>
                  <a:pt x="60" y="3"/>
                </a:cubicBezTo>
                <a:cubicBezTo>
                  <a:pt x="62" y="3"/>
                  <a:pt x="63" y="3"/>
                  <a:pt x="65" y="3"/>
                </a:cubicBezTo>
                <a:cubicBezTo>
                  <a:pt x="108" y="1"/>
                  <a:pt x="108" y="1"/>
                  <a:pt x="123" y="40"/>
                </a:cubicBezTo>
                <a:cubicBezTo>
                  <a:pt x="132" y="61"/>
                  <a:pt x="141" y="82"/>
                  <a:pt x="155" y="102"/>
                </a:cubicBezTo>
                <a:cubicBezTo>
                  <a:pt x="156" y="69"/>
                  <a:pt x="158" y="37"/>
                  <a:pt x="159" y="1"/>
                </a:cubicBezTo>
                <a:cubicBezTo>
                  <a:pt x="166" y="0"/>
                  <a:pt x="175" y="0"/>
                  <a:pt x="183" y="0"/>
                </a:cubicBezTo>
                <a:cubicBezTo>
                  <a:pt x="184" y="36"/>
                  <a:pt x="186" y="69"/>
                  <a:pt x="187" y="103"/>
                </a:cubicBezTo>
                <a:cubicBezTo>
                  <a:pt x="189" y="103"/>
                  <a:pt x="191" y="104"/>
                  <a:pt x="193" y="104"/>
                </a:cubicBezTo>
                <a:cubicBezTo>
                  <a:pt x="204" y="75"/>
                  <a:pt x="215" y="47"/>
                  <a:pt x="228" y="19"/>
                </a:cubicBezTo>
                <a:cubicBezTo>
                  <a:pt x="232" y="12"/>
                  <a:pt x="243" y="4"/>
                  <a:pt x="251" y="4"/>
                </a:cubicBezTo>
                <a:cubicBezTo>
                  <a:pt x="310" y="0"/>
                  <a:pt x="335" y="24"/>
                  <a:pt x="331" y="83"/>
                </a:cubicBezTo>
                <a:cubicBezTo>
                  <a:pt x="326" y="159"/>
                  <a:pt x="319" y="235"/>
                  <a:pt x="314" y="311"/>
                </a:cubicBezTo>
                <a:cubicBezTo>
                  <a:pt x="312" y="334"/>
                  <a:pt x="302" y="350"/>
                  <a:pt x="282" y="359"/>
                </a:cubicBezTo>
                <a:cubicBezTo>
                  <a:pt x="266" y="366"/>
                  <a:pt x="262" y="377"/>
                  <a:pt x="261" y="394"/>
                </a:cubicBezTo>
                <a:cubicBezTo>
                  <a:pt x="256" y="485"/>
                  <a:pt x="250" y="577"/>
                  <a:pt x="244" y="669"/>
                </a:cubicBezTo>
                <a:cubicBezTo>
                  <a:pt x="241" y="701"/>
                  <a:pt x="228" y="714"/>
                  <a:pt x="196" y="714"/>
                </a:cubicBezTo>
                <a:cubicBezTo>
                  <a:pt x="173" y="715"/>
                  <a:pt x="151" y="715"/>
                  <a:pt x="129" y="714"/>
                </a:cubicBezTo>
                <a:cubicBezTo>
                  <a:pt x="107" y="713"/>
                  <a:pt x="92" y="701"/>
                  <a:pt x="90" y="680"/>
                </a:cubicBezTo>
                <a:cubicBezTo>
                  <a:pt x="85" y="626"/>
                  <a:pt x="82" y="571"/>
                  <a:pt x="79" y="51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Freeform 11">
            <a:extLst>
              <a:ext uri="{FF2B5EF4-FFF2-40B4-BE49-F238E27FC236}">
                <a16:creationId xmlns:a16="http://schemas.microsoft.com/office/drawing/2014/main" id="{099F1AA3-BC02-4E6E-B069-3991D7BC00C5}"/>
              </a:ext>
            </a:extLst>
          </p:cNvPr>
          <p:cNvSpPr>
            <a:spLocks/>
          </p:cNvSpPr>
          <p:nvPr/>
        </p:nvSpPr>
        <p:spPr bwMode="auto">
          <a:xfrm>
            <a:off x="876300" y="4167188"/>
            <a:ext cx="458788" cy="985838"/>
          </a:xfrm>
          <a:custGeom>
            <a:avLst/>
            <a:gdLst>
              <a:gd name="T0" fmla="*/ 80 w 332"/>
              <a:gd name="T1" fmla="*/ 513 h 714"/>
              <a:gd name="T2" fmla="*/ 145 w 332"/>
              <a:gd name="T3" fmla="*/ 447 h 714"/>
              <a:gd name="T4" fmla="*/ 145 w 332"/>
              <a:gd name="T5" fmla="*/ 386 h 714"/>
              <a:gd name="T6" fmla="*/ 106 w 332"/>
              <a:gd name="T7" fmla="*/ 348 h 714"/>
              <a:gd name="T8" fmla="*/ 57 w 332"/>
              <a:gd name="T9" fmla="*/ 350 h 714"/>
              <a:gd name="T10" fmla="*/ 21 w 332"/>
              <a:gd name="T11" fmla="*/ 320 h 714"/>
              <a:gd name="T12" fmla="*/ 2 w 332"/>
              <a:gd name="T13" fmla="*/ 67 h 714"/>
              <a:gd name="T14" fmla="*/ 61 w 332"/>
              <a:gd name="T15" fmla="*/ 3 h 714"/>
              <a:gd name="T16" fmla="*/ 126 w 332"/>
              <a:gd name="T17" fmla="*/ 44 h 714"/>
              <a:gd name="T18" fmla="*/ 149 w 332"/>
              <a:gd name="T19" fmla="*/ 98 h 714"/>
              <a:gd name="T20" fmla="*/ 155 w 332"/>
              <a:gd name="T21" fmla="*/ 106 h 714"/>
              <a:gd name="T22" fmla="*/ 160 w 332"/>
              <a:gd name="T23" fmla="*/ 0 h 714"/>
              <a:gd name="T24" fmla="*/ 184 w 332"/>
              <a:gd name="T25" fmla="*/ 0 h 714"/>
              <a:gd name="T26" fmla="*/ 189 w 332"/>
              <a:gd name="T27" fmla="*/ 101 h 714"/>
              <a:gd name="T28" fmla="*/ 194 w 332"/>
              <a:gd name="T29" fmla="*/ 102 h 714"/>
              <a:gd name="T30" fmla="*/ 228 w 332"/>
              <a:gd name="T31" fmla="*/ 19 h 714"/>
              <a:gd name="T32" fmla="*/ 253 w 332"/>
              <a:gd name="T33" fmla="*/ 2 h 714"/>
              <a:gd name="T34" fmla="*/ 316 w 332"/>
              <a:gd name="T35" fmla="*/ 21 h 714"/>
              <a:gd name="T36" fmla="*/ 331 w 332"/>
              <a:gd name="T37" fmla="*/ 66 h 714"/>
              <a:gd name="T38" fmla="*/ 315 w 332"/>
              <a:gd name="T39" fmla="*/ 314 h 714"/>
              <a:gd name="T40" fmla="*/ 282 w 332"/>
              <a:gd name="T41" fmla="*/ 359 h 714"/>
              <a:gd name="T42" fmla="*/ 262 w 332"/>
              <a:gd name="T43" fmla="*/ 391 h 714"/>
              <a:gd name="T44" fmla="*/ 246 w 332"/>
              <a:gd name="T45" fmla="*/ 659 h 714"/>
              <a:gd name="T46" fmla="*/ 188 w 332"/>
              <a:gd name="T47" fmla="*/ 713 h 714"/>
              <a:gd name="T48" fmla="*/ 129 w 332"/>
              <a:gd name="T49" fmla="*/ 713 h 714"/>
              <a:gd name="T50" fmla="*/ 91 w 332"/>
              <a:gd name="T51" fmla="*/ 679 h 714"/>
              <a:gd name="T52" fmla="*/ 80 w 332"/>
              <a:gd name="T53" fmla="*/ 513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2" h="714">
                <a:moveTo>
                  <a:pt x="80" y="513"/>
                </a:moveTo>
                <a:cubicBezTo>
                  <a:pt x="145" y="510"/>
                  <a:pt x="145" y="510"/>
                  <a:pt x="145" y="447"/>
                </a:cubicBezTo>
                <a:cubicBezTo>
                  <a:pt x="145" y="427"/>
                  <a:pt x="145" y="406"/>
                  <a:pt x="145" y="386"/>
                </a:cubicBezTo>
                <a:cubicBezTo>
                  <a:pt x="144" y="357"/>
                  <a:pt x="135" y="347"/>
                  <a:pt x="106" y="348"/>
                </a:cubicBezTo>
                <a:cubicBezTo>
                  <a:pt x="90" y="348"/>
                  <a:pt x="73" y="348"/>
                  <a:pt x="57" y="350"/>
                </a:cubicBezTo>
                <a:cubicBezTo>
                  <a:pt x="34" y="352"/>
                  <a:pt x="23" y="340"/>
                  <a:pt x="21" y="320"/>
                </a:cubicBezTo>
                <a:cubicBezTo>
                  <a:pt x="14" y="235"/>
                  <a:pt x="8" y="151"/>
                  <a:pt x="2" y="67"/>
                </a:cubicBezTo>
                <a:cubicBezTo>
                  <a:pt x="0" y="30"/>
                  <a:pt x="24" y="5"/>
                  <a:pt x="61" y="3"/>
                </a:cubicBezTo>
                <a:cubicBezTo>
                  <a:pt x="108" y="0"/>
                  <a:pt x="108" y="0"/>
                  <a:pt x="126" y="44"/>
                </a:cubicBezTo>
                <a:cubicBezTo>
                  <a:pt x="134" y="62"/>
                  <a:pt x="141" y="80"/>
                  <a:pt x="149" y="98"/>
                </a:cubicBezTo>
                <a:cubicBezTo>
                  <a:pt x="149" y="100"/>
                  <a:pt x="151" y="101"/>
                  <a:pt x="155" y="106"/>
                </a:cubicBezTo>
                <a:cubicBezTo>
                  <a:pt x="157" y="68"/>
                  <a:pt x="159" y="35"/>
                  <a:pt x="160" y="0"/>
                </a:cubicBezTo>
                <a:cubicBezTo>
                  <a:pt x="168" y="0"/>
                  <a:pt x="177" y="0"/>
                  <a:pt x="184" y="0"/>
                </a:cubicBezTo>
                <a:cubicBezTo>
                  <a:pt x="185" y="35"/>
                  <a:pt x="187" y="68"/>
                  <a:pt x="189" y="101"/>
                </a:cubicBezTo>
                <a:cubicBezTo>
                  <a:pt x="190" y="102"/>
                  <a:pt x="192" y="102"/>
                  <a:pt x="194" y="102"/>
                </a:cubicBezTo>
                <a:cubicBezTo>
                  <a:pt x="205" y="75"/>
                  <a:pt x="217" y="47"/>
                  <a:pt x="228" y="19"/>
                </a:cubicBezTo>
                <a:cubicBezTo>
                  <a:pt x="232" y="7"/>
                  <a:pt x="239" y="2"/>
                  <a:pt x="253" y="2"/>
                </a:cubicBezTo>
                <a:cubicBezTo>
                  <a:pt x="276" y="3"/>
                  <a:pt x="301" y="0"/>
                  <a:pt x="316" y="21"/>
                </a:cubicBezTo>
                <a:cubicBezTo>
                  <a:pt x="325" y="34"/>
                  <a:pt x="332" y="51"/>
                  <a:pt x="331" y="66"/>
                </a:cubicBezTo>
                <a:cubicBezTo>
                  <a:pt x="327" y="149"/>
                  <a:pt x="321" y="231"/>
                  <a:pt x="315" y="314"/>
                </a:cubicBezTo>
                <a:cubicBezTo>
                  <a:pt x="314" y="336"/>
                  <a:pt x="301" y="350"/>
                  <a:pt x="282" y="359"/>
                </a:cubicBezTo>
                <a:cubicBezTo>
                  <a:pt x="267" y="365"/>
                  <a:pt x="263" y="375"/>
                  <a:pt x="262" y="391"/>
                </a:cubicBezTo>
                <a:cubicBezTo>
                  <a:pt x="258" y="480"/>
                  <a:pt x="252" y="570"/>
                  <a:pt x="246" y="659"/>
                </a:cubicBezTo>
                <a:cubicBezTo>
                  <a:pt x="244" y="703"/>
                  <a:pt x="232" y="713"/>
                  <a:pt x="188" y="713"/>
                </a:cubicBezTo>
                <a:cubicBezTo>
                  <a:pt x="169" y="713"/>
                  <a:pt x="149" y="714"/>
                  <a:pt x="129" y="713"/>
                </a:cubicBezTo>
                <a:cubicBezTo>
                  <a:pt x="108" y="712"/>
                  <a:pt x="93" y="699"/>
                  <a:pt x="91" y="679"/>
                </a:cubicBezTo>
                <a:cubicBezTo>
                  <a:pt x="86" y="624"/>
                  <a:pt x="83" y="569"/>
                  <a:pt x="80" y="51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" name="Freeform 12">
            <a:extLst>
              <a:ext uri="{FF2B5EF4-FFF2-40B4-BE49-F238E27FC236}">
                <a16:creationId xmlns:a16="http://schemas.microsoft.com/office/drawing/2014/main" id="{2EA776FF-BAE8-4F6A-864E-A20D35AC5917}"/>
              </a:ext>
            </a:extLst>
          </p:cNvPr>
          <p:cNvSpPr>
            <a:spLocks/>
          </p:cNvSpPr>
          <p:nvPr/>
        </p:nvSpPr>
        <p:spPr bwMode="auto">
          <a:xfrm>
            <a:off x="1125538" y="1335088"/>
            <a:ext cx="438150" cy="981075"/>
          </a:xfrm>
          <a:custGeom>
            <a:avLst/>
            <a:gdLst>
              <a:gd name="T0" fmla="*/ 158 w 317"/>
              <a:gd name="T1" fmla="*/ 710 h 710"/>
              <a:gd name="T2" fmla="*/ 144 w 317"/>
              <a:gd name="T3" fmla="*/ 710 h 710"/>
              <a:gd name="T4" fmla="*/ 93 w 317"/>
              <a:gd name="T5" fmla="*/ 662 h 710"/>
              <a:gd name="T6" fmla="*/ 81 w 317"/>
              <a:gd name="T7" fmla="*/ 475 h 710"/>
              <a:gd name="T8" fmla="*/ 75 w 317"/>
              <a:gd name="T9" fmla="*/ 384 h 710"/>
              <a:gd name="T10" fmla="*/ 58 w 317"/>
              <a:gd name="T11" fmla="*/ 363 h 710"/>
              <a:gd name="T12" fmla="*/ 31 w 317"/>
              <a:gd name="T13" fmla="*/ 354 h 710"/>
              <a:gd name="T14" fmla="*/ 3 w 317"/>
              <a:gd name="T15" fmla="*/ 310 h 710"/>
              <a:gd name="T16" fmla="*/ 35 w 317"/>
              <a:gd name="T17" fmla="*/ 57 h 710"/>
              <a:gd name="T18" fmla="*/ 95 w 317"/>
              <a:gd name="T19" fmla="*/ 1 h 710"/>
              <a:gd name="T20" fmla="*/ 223 w 317"/>
              <a:gd name="T21" fmla="*/ 1 h 710"/>
              <a:gd name="T22" fmla="*/ 283 w 317"/>
              <a:gd name="T23" fmla="*/ 54 h 710"/>
              <a:gd name="T24" fmla="*/ 313 w 317"/>
              <a:gd name="T25" fmla="*/ 303 h 710"/>
              <a:gd name="T26" fmla="*/ 277 w 317"/>
              <a:gd name="T27" fmla="*/ 356 h 710"/>
              <a:gd name="T28" fmla="*/ 240 w 317"/>
              <a:gd name="T29" fmla="*/ 405 h 710"/>
              <a:gd name="T30" fmla="*/ 225 w 317"/>
              <a:gd name="T31" fmla="*/ 648 h 710"/>
              <a:gd name="T32" fmla="*/ 158 w 317"/>
              <a:gd name="T33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7" h="710">
                <a:moveTo>
                  <a:pt x="158" y="710"/>
                </a:moveTo>
                <a:cubicBezTo>
                  <a:pt x="154" y="710"/>
                  <a:pt x="149" y="710"/>
                  <a:pt x="144" y="710"/>
                </a:cubicBezTo>
                <a:cubicBezTo>
                  <a:pt x="108" y="709"/>
                  <a:pt x="95" y="698"/>
                  <a:pt x="93" y="662"/>
                </a:cubicBezTo>
                <a:cubicBezTo>
                  <a:pt x="88" y="599"/>
                  <a:pt x="85" y="537"/>
                  <a:pt x="81" y="475"/>
                </a:cubicBezTo>
                <a:cubicBezTo>
                  <a:pt x="80" y="445"/>
                  <a:pt x="79" y="414"/>
                  <a:pt x="75" y="384"/>
                </a:cubicBezTo>
                <a:cubicBezTo>
                  <a:pt x="74" y="376"/>
                  <a:pt x="66" y="368"/>
                  <a:pt x="58" y="363"/>
                </a:cubicBezTo>
                <a:cubicBezTo>
                  <a:pt x="51" y="358"/>
                  <a:pt x="40" y="357"/>
                  <a:pt x="31" y="354"/>
                </a:cubicBezTo>
                <a:cubicBezTo>
                  <a:pt x="10" y="346"/>
                  <a:pt x="0" y="332"/>
                  <a:pt x="3" y="310"/>
                </a:cubicBezTo>
                <a:cubicBezTo>
                  <a:pt x="14" y="226"/>
                  <a:pt x="24" y="141"/>
                  <a:pt x="35" y="57"/>
                </a:cubicBezTo>
                <a:cubicBezTo>
                  <a:pt x="40" y="19"/>
                  <a:pt x="58" y="2"/>
                  <a:pt x="95" y="1"/>
                </a:cubicBezTo>
                <a:cubicBezTo>
                  <a:pt x="138" y="0"/>
                  <a:pt x="180" y="0"/>
                  <a:pt x="223" y="1"/>
                </a:cubicBezTo>
                <a:cubicBezTo>
                  <a:pt x="259" y="2"/>
                  <a:pt x="278" y="20"/>
                  <a:pt x="283" y="54"/>
                </a:cubicBezTo>
                <a:cubicBezTo>
                  <a:pt x="293" y="137"/>
                  <a:pt x="303" y="220"/>
                  <a:pt x="313" y="303"/>
                </a:cubicBezTo>
                <a:cubicBezTo>
                  <a:pt x="317" y="337"/>
                  <a:pt x="311" y="349"/>
                  <a:pt x="277" y="356"/>
                </a:cubicBezTo>
                <a:cubicBezTo>
                  <a:pt x="248" y="362"/>
                  <a:pt x="241" y="378"/>
                  <a:pt x="240" y="405"/>
                </a:cubicBezTo>
                <a:cubicBezTo>
                  <a:pt x="236" y="486"/>
                  <a:pt x="230" y="567"/>
                  <a:pt x="225" y="648"/>
                </a:cubicBezTo>
                <a:cubicBezTo>
                  <a:pt x="222" y="704"/>
                  <a:pt x="216" y="710"/>
                  <a:pt x="158" y="71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3" name="Freeform 13">
            <a:extLst>
              <a:ext uri="{FF2B5EF4-FFF2-40B4-BE49-F238E27FC236}">
                <a16:creationId xmlns:a16="http://schemas.microsoft.com/office/drawing/2014/main" id="{F518D733-FAF1-4098-85A5-CEA6EEAE99BC}"/>
              </a:ext>
            </a:extLst>
          </p:cNvPr>
          <p:cNvSpPr>
            <a:spLocks/>
          </p:cNvSpPr>
          <p:nvPr/>
        </p:nvSpPr>
        <p:spPr bwMode="auto">
          <a:xfrm>
            <a:off x="3851275" y="6002338"/>
            <a:ext cx="793750" cy="457200"/>
          </a:xfrm>
          <a:custGeom>
            <a:avLst/>
            <a:gdLst>
              <a:gd name="T0" fmla="*/ 290 w 575"/>
              <a:gd name="T1" fmla="*/ 1 h 331"/>
              <a:gd name="T2" fmla="*/ 457 w 575"/>
              <a:gd name="T3" fmla="*/ 1 h 331"/>
              <a:gd name="T4" fmla="*/ 572 w 575"/>
              <a:gd name="T5" fmla="*/ 121 h 331"/>
              <a:gd name="T6" fmla="*/ 566 w 575"/>
              <a:gd name="T7" fmla="*/ 184 h 331"/>
              <a:gd name="T8" fmla="*/ 547 w 575"/>
              <a:gd name="T9" fmla="*/ 216 h 331"/>
              <a:gd name="T10" fmla="*/ 29 w 575"/>
              <a:gd name="T11" fmla="*/ 199 h 331"/>
              <a:gd name="T12" fmla="*/ 10 w 575"/>
              <a:gd name="T13" fmla="*/ 161 h 331"/>
              <a:gd name="T14" fmla="*/ 6 w 575"/>
              <a:gd name="T15" fmla="*/ 120 h 331"/>
              <a:gd name="T16" fmla="*/ 110 w 575"/>
              <a:gd name="T17" fmla="*/ 1 h 331"/>
              <a:gd name="T18" fmla="*/ 201 w 575"/>
              <a:gd name="T19" fmla="*/ 1 h 331"/>
              <a:gd name="T20" fmla="*/ 290 w 575"/>
              <a:gd name="T21" fmla="*/ 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5" h="331">
                <a:moveTo>
                  <a:pt x="290" y="1"/>
                </a:moveTo>
                <a:cubicBezTo>
                  <a:pt x="345" y="1"/>
                  <a:pt x="401" y="1"/>
                  <a:pt x="457" y="1"/>
                </a:cubicBezTo>
                <a:cubicBezTo>
                  <a:pt x="534" y="1"/>
                  <a:pt x="575" y="43"/>
                  <a:pt x="572" y="121"/>
                </a:cubicBezTo>
                <a:cubicBezTo>
                  <a:pt x="571" y="142"/>
                  <a:pt x="570" y="164"/>
                  <a:pt x="566" y="184"/>
                </a:cubicBezTo>
                <a:cubicBezTo>
                  <a:pt x="564" y="196"/>
                  <a:pt x="556" y="209"/>
                  <a:pt x="547" y="216"/>
                </a:cubicBezTo>
                <a:cubicBezTo>
                  <a:pt x="401" y="331"/>
                  <a:pt x="168" y="323"/>
                  <a:pt x="29" y="199"/>
                </a:cubicBezTo>
                <a:cubicBezTo>
                  <a:pt x="19" y="190"/>
                  <a:pt x="14" y="174"/>
                  <a:pt x="10" y="161"/>
                </a:cubicBezTo>
                <a:cubicBezTo>
                  <a:pt x="7" y="148"/>
                  <a:pt x="8" y="133"/>
                  <a:pt x="6" y="120"/>
                </a:cubicBezTo>
                <a:cubicBezTo>
                  <a:pt x="0" y="53"/>
                  <a:pt x="43" y="3"/>
                  <a:pt x="110" y="1"/>
                </a:cubicBezTo>
                <a:cubicBezTo>
                  <a:pt x="141" y="0"/>
                  <a:pt x="171" y="1"/>
                  <a:pt x="201" y="1"/>
                </a:cubicBezTo>
                <a:cubicBezTo>
                  <a:pt x="231" y="1"/>
                  <a:pt x="260" y="1"/>
                  <a:pt x="290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4" name="Freeform 14">
            <a:extLst>
              <a:ext uri="{FF2B5EF4-FFF2-40B4-BE49-F238E27FC236}">
                <a16:creationId xmlns:a16="http://schemas.microsoft.com/office/drawing/2014/main" id="{16375239-B15C-4D10-BAC4-EA18D76539FD}"/>
              </a:ext>
            </a:extLst>
          </p:cNvPr>
          <p:cNvSpPr>
            <a:spLocks/>
          </p:cNvSpPr>
          <p:nvPr/>
        </p:nvSpPr>
        <p:spPr bwMode="auto">
          <a:xfrm>
            <a:off x="4024313" y="3198813"/>
            <a:ext cx="788988" cy="411163"/>
          </a:xfrm>
          <a:custGeom>
            <a:avLst/>
            <a:gdLst>
              <a:gd name="T0" fmla="*/ 292 w 571"/>
              <a:gd name="T1" fmla="*/ 297 h 298"/>
              <a:gd name="T2" fmla="*/ 24 w 571"/>
              <a:gd name="T3" fmla="*/ 199 h 298"/>
              <a:gd name="T4" fmla="*/ 7 w 571"/>
              <a:gd name="T5" fmla="*/ 179 h 298"/>
              <a:gd name="T6" fmla="*/ 6 w 571"/>
              <a:gd name="T7" fmla="*/ 70 h 298"/>
              <a:gd name="T8" fmla="*/ 97 w 571"/>
              <a:gd name="T9" fmla="*/ 1 h 298"/>
              <a:gd name="T10" fmla="*/ 468 w 571"/>
              <a:gd name="T11" fmla="*/ 1 h 298"/>
              <a:gd name="T12" fmla="*/ 566 w 571"/>
              <a:gd name="T13" fmla="*/ 101 h 298"/>
              <a:gd name="T14" fmla="*/ 564 w 571"/>
              <a:gd name="T15" fmla="*/ 133 h 298"/>
              <a:gd name="T16" fmla="*/ 493 w 571"/>
              <a:gd name="T17" fmla="*/ 247 h 298"/>
              <a:gd name="T18" fmla="*/ 292 w 571"/>
              <a:gd name="T19" fmla="*/ 297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" h="298">
                <a:moveTo>
                  <a:pt x="292" y="297"/>
                </a:moveTo>
                <a:cubicBezTo>
                  <a:pt x="191" y="296"/>
                  <a:pt x="101" y="264"/>
                  <a:pt x="24" y="199"/>
                </a:cubicBezTo>
                <a:cubicBezTo>
                  <a:pt x="17" y="194"/>
                  <a:pt x="8" y="186"/>
                  <a:pt x="7" y="179"/>
                </a:cubicBezTo>
                <a:cubicBezTo>
                  <a:pt x="5" y="143"/>
                  <a:pt x="0" y="105"/>
                  <a:pt x="6" y="70"/>
                </a:cubicBezTo>
                <a:cubicBezTo>
                  <a:pt x="14" y="28"/>
                  <a:pt x="53" y="1"/>
                  <a:pt x="97" y="1"/>
                </a:cubicBezTo>
                <a:cubicBezTo>
                  <a:pt x="221" y="0"/>
                  <a:pt x="345" y="0"/>
                  <a:pt x="468" y="1"/>
                </a:cubicBezTo>
                <a:cubicBezTo>
                  <a:pt x="524" y="2"/>
                  <a:pt x="565" y="46"/>
                  <a:pt x="566" y="101"/>
                </a:cubicBezTo>
                <a:cubicBezTo>
                  <a:pt x="566" y="112"/>
                  <a:pt x="563" y="123"/>
                  <a:pt x="564" y="133"/>
                </a:cubicBezTo>
                <a:cubicBezTo>
                  <a:pt x="571" y="190"/>
                  <a:pt x="543" y="224"/>
                  <a:pt x="493" y="247"/>
                </a:cubicBezTo>
                <a:cubicBezTo>
                  <a:pt x="429" y="278"/>
                  <a:pt x="364" y="298"/>
                  <a:pt x="292" y="29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5" name="Freeform 15">
            <a:extLst>
              <a:ext uri="{FF2B5EF4-FFF2-40B4-BE49-F238E27FC236}">
                <a16:creationId xmlns:a16="http://schemas.microsoft.com/office/drawing/2014/main" id="{F25674AB-5BD4-457B-88CD-B64941F3818F}"/>
              </a:ext>
            </a:extLst>
          </p:cNvPr>
          <p:cNvSpPr>
            <a:spLocks/>
          </p:cNvSpPr>
          <p:nvPr/>
        </p:nvSpPr>
        <p:spPr bwMode="auto">
          <a:xfrm>
            <a:off x="2193925" y="2835275"/>
            <a:ext cx="392113" cy="955675"/>
          </a:xfrm>
          <a:custGeom>
            <a:avLst/>
            <a:gdLst>
              <a:gd name="T0" fmla="*/ 147 w 284"/>
              <a:gd name="T1" fmla="*/ 114 h 692"/>
              <a:gd name="T2" fmla="*/ 153 w 284"/>
              <a:gd name="T3" fmla="*/ 14 h 692"/>
              <a:gd name="T4" fmla="*/ 171 w 284"/>
              <a:gd name="T5" fmla="*/ 14 h 692"/>
              <a:gd name="T6" fmla="*/ 176 w 284"/>
              <a:gd name="T7" fmla="*/ 115 h 692"/>
              <a:gd name="T8" fmla="*/ 181 w 284"/>
              <a:gd name="T9" fmla="*/ 116 h 692"/>
              <a:gd name="T10" fmla="*/ 216 w 284"/>
              <a:gd name="T11" fmla="*/ 34 h 692"/>
              <a:gd name="T12" fmla="*/ 241 w 284"/>
              <a:gd name="T13" fmla="*/ 10 h 692"/>
              <a:gd name="T14" fmla="*/ 259 w 284"/>
              <a:gd name="T15" fmla="*/ 264 h 692"/>
              <a:gd name="T16" fmla="*/ 284 w 284"/>
              <a:gd name="T17" fmla="*/ 340 h 692"/>
              <a:gd name="T18" fmla="*/ 279 w 284"/>
              <a:gd name="T19" fmla="*/ 347 h 692"/>
              <a:gd name="T20" fmla="*/ 244 w 284"/>
              <a:gd name="T21" fmla="*/ 412 h 692"/>
              <a:gd name="T22" fmla="*/ 230 w 284"/>
              <a:gd name="T23" fmla="*/ 648 h 692"/>
              <a:gd name="T24" fmla="*/ 184 w 284"/>
              <a:gd name="T25" fmla="*/ 692 h 692"/>
              <a:gd name="T26" fmla="*/ 137 w 284"/>
              <a:gd name="T27" fmla="*/ 692 h 692"/>
              <a:gd name="T28" fmla="*/ 83 w 284"/>
              <a:gd name="T29" fmla="*/ 642 h 692"/>
              <a:gd name="T30" fmla="*/ 71 w 284"/>
              <a:gd name="T31" fmla="*/ 445 h 692"/>
              <a:gd name="T32" fmla="*/ 70 w 284"/>
              <a:gd name="T33" fmla="*/ 411 h 692"/>
              <a:gd name="T34" fmla="*/ 35 w 284"/>
              <a:gd name="T35" fmla="*/ 346 h 692"/>
              <a:gd name="T36" fmla="*/ 19 w 284"/>
              <a:gd name="T37" fmla="*/ 315 h 692"/>
              <a:gd name="T38" fmla="*/ 2 w 284"/>
              <a:gd name="T39" fmla="*/ 85 h 692"/>
              <a:gd name="T40" fmla="*/ 97 w 284"/>
              <a:gd name="T41" fmla="*/ 19 h 692"/>
              <a:gd name="T42" fmla="*/ 108 w 284"/>
              <a:gd name="T43" fmla="*/ 34 h 692"/>
              <a:gd name="T44" fmla="*/ 142 w 284"/>
              <a:gd name="T45" fmla="*/ 115 h 692"/>
              <a:gd name="T46" fmla="*/ 147 w 284"/>
              <a:gd name="T47" fmla="*/ 11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4" h="692">
                <a:moveTo>
                  <a:pt x="147" y="114"/>
                </a:moveTo>
                <a:cubicBezTo>
                  <a:pt x="149" y="81"/>
                  <a:pt x="151" y="49"/>
                  <a:pt x="153" y="14"/>
                </a:cubicBezTo>
                <a:cubicBezTo>
                  <a:pt x="158" y="14"/>
                  <a:pt x="166" y="14"/>
                  <a:pt x="171" y="14"/>
                </a:cubicBezTo>
                <a:cubicBezTo>
                  <a:pt x="173" y="49"/>
                  <a:pt x="174" y="82"/>
                  <a:pt x="176" y="115"/>
                </a:cubicBezTo>
                <a:cubicBezTo>
                  <a:pt x="178" y="115"/>
                  <a:pt x="179" y="115"/>
                  <a:pt x="181" y="116"/>
                </a:cubicBezTo>
                <a:cubicBezTo>
                  <a:pt x="192" y="88"/>
                  <a:pt x="203" y="60"/>
                  <a:pt x="216" y="34"/>
                </a:cubicBezTo>
                <a:cubicBezTo>
                  <a:pt x="219" y="26"/>
                  <a:pt x="229" y="21"/>
                  <a:pt x="241" y="10"/>
                </a:cubicBezTo>
                <a:cubicBezTo>
                  <a:pt x="248" y="101"/>
                  <a:pt x="254" y="183"/>
                  <a:pt x="259" y="264"/>
                </a:cubicBezTo>
                <a:cubicBezTo>
                  <a:pt x="262" y="306"/>
                  <a:pt x="263" y="311"/>
                  <a:pt x="284" y="340"/>
                </a:cubicBezTo>
                <a:cubicBezTo>
                  <a:pt x="282" y="342"/>
                  <a:pt x="281" y="346"/>
                  <a:pt x="279" y="347"/>
                </a:cubicBezTo>
                <a:cubicBezTo>
                  <a:pt x="246" y="358"/>
                  <a:pt x="246" y="385"/>
                  <a:pt x="244" y="412"/>
                </a:cubicBezTo>
                <a:cubicBezTo>
                  <a:pt x="240" y="491"/>
                  <a:pt x="235" y="569"/>
                  <a:pt x="230" y="648"/>
                </a:cubicBezTo>
                <a:cubicBezTo>
                  <a:pt x="228" y="679"/>
                  <a:pt x="215" y="692"/>
                  <a:pt x="184" y="692"/>
                </a:cubicBezTo>
                <a:cubicBezTo>
                  <a:pt x="168" y="692"/>
                  <a:pt x="152" y="692"/>
                  <a:pt x="137" y="692"/>
                </a:cubicBezTo>
                <a:cubicBezTo>
                  <a:pt x="98" y="692"/>
                  <a:pt x="86" y="681"/>
                  <a:pt x="83" y="642"/>
                </a:cubicBezTo>
                <a:cubicBezTo>
                  <a:pt x="79" y="576"/>
                  <a:pt x="75" y="511"/>
                  <a:pt x="71" y="445"/>
                </a:cubicBezTo>
                <a:cubicBezTo>
                  <a:pt x="71" y="434"/>
                  <a:pt x="70" y="422"/>
                  <a:pt x="70" y="411"/>
                </a:cubicBezTo>
                <a:cubicBezTo>
                  <a:pt x="69" y="383"/>
                  <a:pt x="67" y="358"/>
                  <a:pt x="35" y="346"/>
                </a:cubicBezTo>
                <a:cubicBezTo>
                  <a:pt x="27" y="342"/>
                  <a:pt x="20" y="326"/>
                  <a:pt x="19" y="315"/>
                </a:cubicBezTo>
                <a:cubicBezTo>
                  <a:pt x="12" y="238"/>
                  <a:pt x="7" y="162"/>
                  <a:pt x="2" y="85"/>
                </a:cubicBezTo>
                <a:cubicBezTo>
                  <a:pt x="0" y="34"/>
                  <a:pt x="50" y="0"/>
                  <a:pt x="97" y="19"/>
                </a:cubicBezTo>
                <a:cubicBezTo>
                  <a:pt x="102" y="21"/>
                  <a:pt x="106" y="28"/>
                  <a:pt x="108" y="34"/>
                </a:cubicBezTo>
                <a:cubicBezTo>
                  <a:pt x="120" y="61"/>
                  <a:pt x="131" y="88"/>
                  <a:pt x="142" y="115"/>
                </a:cubicBezTo>
                <a:cubicBezTo>
                  <a:pt x="144" y="115"/>
                  <a:pt x="145" y="114"/>
                  <a:pt x="147" y="11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" name="Freeform 16">
            <a:extLst>
              <a:ext uri="{FF2B5EF4-FFF2-40B4-BE49-F238E27FC236}">
                <a16:creationId xmlns:a16="http://schemas.microsoft.com/office/drawing/2014/main" id="{93CEDEDC-B6DD-468C-AC6B-C9C61985BCF9}"/>
              </a:ext>
            </a:extLst>
          </p:cNvPr>
          <p:cNvSpPr>
            <a:spLocks/>
          </p:cNvSpPr>
          <p:nvPr/>
        </p:nvSpPr>
        <p:spPr bwMode="auto">
          <a:xfrm>
            <a:off x="1954213" y="4759325"/>
            <a:ext cx="781050" cy="469900"/>
          </a:xfrm>
          <a:custGeom>
            <a:avLst/>
            <a:gdLst>
              <a:gd name="T0" fmla="*/ 266 w 566"/>
              <a:gd name="T1" fmla="*/ 187 h 340"/>
              <a:gd name="T2" fmla="*/ 266 w 566"/>
              <a:gd name="T3" fmla="*/ 27 h 340"/>
              <a:gd name="T4" fmla="*/ 272 w 566"/>
              <a:gd name="T5" fmla="*/ 6 h 340"/>
              <a:gd name="T6" fmla="*/ 311 w 566"/>
              <a:gd name="T7" fmla="*/ 6 h 340"/>
              <a:gd name="T8" fmla="*/ 317 w 566"/>
              <a:gd name="T9" fmla="*/ 24 h 340"/>
              <a:gd name="T10" fmla="*/ 316 w 566"/>
              <a:gd name="T11" fmla="*/ 136 h 340"/>
              <a:gd name="T12" fmla="*/ 322 w 566"/>
              <a:gd name="T13" fmla="*/ 194 h 340"/>
              <a:gd name="T14" fmla="*/ 332 w 566"/>
              <a:gd name="T15" fmla="*/ 174 h 340"/>
              <a:gd name="T16" fmla="*/ 377 w 566"/>
              <a:gd name="T17" fmla="*/ 64 h 340"/>
              <a:gd name="T18" fmla="*/ 484 w 566"/>
              <a:gd name="T19" fmla="*/ 13 h 340"/>
              <a:gd name="T20" fmla="*/ 565 w 566"/>
              <a:gd name="T21" fmla="*/ 105 h 340"/>
              <a:gd name="T22" fmla="*/ 560 w 566"/>
              <a:gd name="T23" fmla="*/ 198 h 340"/>
              <a:gd name="T24" fmla="*/ 539 w 566"/>
              <a:gd name="T25" fmla="*/ 227 h 340"/>
              <a:gd name="T26" fmla="*/ 23 w 566"/>
              <a:gd name="T27" fmla="*/ 208 h 340"/>
              <a:gd name="T28" fmla="*/ 5 w 566"/>
              <a:gd name="T29" fmla="*/ 173 h 340"/>
              <a:gd name="T30" fmla="*/ 0 w 566"/>
              <a:gd name="T31" fmla="*/ 111 h 340"/>
              <a:gd name="T32" fmla="*/ 75 w 566"/>
              <a:gd name="T33" fmla="*/ 15 h 340"/>
              <a:gd name="T34" fmla="*/ 168 w 566"/>
              <a:gd name="T35" fmla="*/ 11 h 340"/>
              <a:gd name="T36" fmla="*/ 212 w 566"/>
              <a:gd name="T37" fmla="*/ 82 h 340"/>
              <a:gd name="T38" fmla="*/ 256 w 566"/>
              <a:gd name="T39" fmla="*/ 188 h 340"/>
              <a:gd name="T40" fmla="*/ 266 w 566"/>
              <a:gd name="T41" fmla="*/ 18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6" h="340">
                <a:moveTo>
                  <a:pt x="266" y="187"/>
                </a:moveTo>
                <a:cubicBezTo>
                  <a:pt x="266" y="133"/>
                  <a:pt x="266" y="80"/>
                  <a:pt x="266" y="27"/>
                </a:cubicBezTo>
                <a:cubicBezTo>
                  <a:pt x="266" y="20"/>
                  <a:pt x="269" y="7"/>
                  <a:pt x="272" y="6"/>
                </a:cubicBezTo>
                <a:cubicBezTo>
                  <a:pt x="285" y="3"/>
                  <a:pt x="298" y="4"/>
                  <a:pt x="311" y="6"/>
                </a:cubicBezTo>
                <a:cubicBezTo>
                  <a:pt x="314" y="6"/>
                  <a:pt x="317" y="18"/>
                  <a:pt x="317" y="24"/>
                </a:cubicBezTo>
                <a:cubicBezTo>
                  <a:pt x="317" y="62"/>
                  <a:pt x="316" y="99"/>
                  <a:pt x="316" y="136"/>
                </a:cubicBezTo>
                <a:cubicBezTo>
                  <a:pt x="317" y="154"/>
                  <a:pt x="319" y="171"/>
                  <a:pt x="322" y="194"/>
                </a:cubicBezTo>
                <a:cubicBezTo>
                  <a:pt x="327" y="184"/>
                  <a:pt x="330" y="179"/>
                  <a:pt x="332" y="174"/>
                </a:cubicBezTo>
                <a:cubicBezTo>
                  <a:pt x="347" y="137"/>
                  <a:pt x="362" y="101"/>
                  <a:pt x="377" y="64"/>
                </a:cubicBezTo>
                <a:cubicBezTo>
                  <a:pt x="402" y="3"/>
                  <a:pt x="408" y="0"/>
                  <a:pt x="484" y="13"/>
                </a:cubicBezTo>
                <a:cubicBezTo>
                  <a:pt x="529" y="21"/>
                  <a:pt x="565" y="59"/>
                  <a:pt x="565" y="105"/>
                </a:cubicBezTo>
                <a:cubicBezTo>
                  <a:pt x="566" y="136"/>
                  <a:pt x="564" y="167"/>
                  <a:pt x="560" y="198"/>
                </a:cubicBezTo>
                <a:cubicBezTo>
                  <a:pt x="558" y="208"/>
                  <a:pt x="549" y="220"/>
                  <a:pt x="539" y="227"/>
                </a:cubicBezTo>
                <a:cubicBezTo>
                  <a:pt x="389" y="340"/>
                  <a:pt x="165" y="332"/>
                  <a:pt x="23" y="208"/>
                </a:cubicBezTo>
                <a:cubicBezTo>
                  <a:pt x="13" y="200"/>
                  <a:pt x="7" y="185"/>
                  <a:pt x="5" y="173"/>
                </a:cubicBezTo>
                <a:cubicBezTo>
                  <a:pt x="1" y="153"/>
                  <a:pt x="0" y="132"/>
                  <a:pt x="0" y="111"/>
                </a:cubicBezTo>
                <a:cubicBezTo>
                  <a:pt x="0" y="65"/>
                  <a:pt x="30" y="23"/>
                  <a:pt x="75" y="15"/>
                </a:cubicBezTo>
                <a:cubicBezTo>
                  <a:pt x="106" y="9"/>
                  <a:pt x="138" y="7"/>
                  <a:pt x="168" y="11"/>
                </a:cubicBezTo>
                <a:cubicBezTo>
                  <a:pt x="206" y="16"/>
                  <a:pt x="199" y="57"/>
                  <a:pt x="212" y="82"/>
                </a:cubicBezTo>
                <a:cubicBezTo>
                  <a:pt x="230" y="116"/>
                  <a:pt x="242" y="152"/>
                  <a:pt x="256" y="188"/>
                </a:cubicBezTo>
                <a:cubicBezTo>
                  <a:pt x="260" y="187"/>
                  <a:pt x="263" y="187"/>
                  <a:pt x="266" y="18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7" name="Freeform 17">
            <a:extLst>
              <a:ext uri="{FF2B5EF4-FFF2-40B4-BE49-F238E27FC236}">
                <a16:creationId xmlns:a16="http://schemas.microsoft.com/office/drawing/2014/main" id="{F5B480A7-6D43-4136-9756-4250A9672E64}"/>
              </a:ext>
            </a:extLst>
          </p:cNvPr>
          <p:cNvSpPr>
            <a:spLocks/>
          </p:cNvSpPr>
          <p:nvPr/>
        </p:nvSpPr>
        <p:spPr bwMode="auto">
          <a:xfrm>
            <a:off x="2384425" y="6057900"/>
            <a:ext cx="790575" cy="465138"/>
          </a:xfrm>
          <a:custGeom>
            <a:avLst/>
            <a:gdLst>
              <a:gd name="T0" fmla="*/ 262 w 572"/>
              <a:gd name="T1" fmla="*/ 186 h 336"/>
              <a:gd name="T2" fmla="*/ 273 w 572"/>
              <a:gd name="T3" fmla="*/ 61 h 336"/>
              <a:gd name="T4" fmla="*/ 268 w 572"/>
              <a:gd name="T5" fmla="*/ 27 h 336"/>
              <a:gd name="T6" fmla="*/ 271 w 572"/>
              <a:gd name="T7" fmla="*/ 6 h 336"/>
              <a:gd name="T8" fmla="*/ 312 w 572"/>
              <a:gd name="T9" fmla="*/ 6 h 336"/>
              <a:gd name="T10" fmla="*/ 317 w 572"/>
              <a:gd name="T11" fmla="*/ 25 h 336"/>
              <a:gd name="T12" fmla="*/ 322 w 572"/>
              <a:gd name="T13" fmla="*/ 184 h 336"/>
              <a:gd name="T14" fmla="*/ 326 w 572"/>
              <a:gd name="T15" fmla="*/ 189 h 336"/>
              <a:gd name="T16" fmla="*/ 391 w 572"/>
              <a:gd name="T17" fmla="*/ 29 h 336"/>
              <a:gd name="T18" fmla="*/ 421 w 572"/>
              <a:gd name="T19" fmla="*/ 9 h 336"/>
              <a:gd name="T20" fmla="*/ 490 w 572"/>
              <a:gd name="T21" fmla="*/ 13 h 336"/>
              <a:gd name="T22" fmla="*/ 567 w 572"/>
              <a:gd name="T23" fmla="*/ 120 h 336"/>
              <a:gd name="T24" fmla="*/ 565 w 572"/>
              <a:gd name="T25" fmla="*/ 152 h 336"/>
              <a:gd name="T26" fmla="*/ 506 w 572"/>
              <a:gd name="T27" fmla="*/ 249 h 336"/>
              <a:gd name="T28" fmla="*/ 27 w 572"/>
              <a:gd name="T29" fmla="*/ 210 h 336"/>
              <a:gd name="T30" fmla="*/ 5 w 572"/>
              <a:gd name="T31" fmla="*/ 169 h 336"/>
              <a:gd name="T32" fmla="*/ 1 w 572"/>
              <a:gd name="T33" fmla="*/ 115 h 336"/>
              <a:gd name="T34" fmla="*/ 101 w 572"/>
              <a:gd name="T35" fmla="*/ 9 h 336"/>
              <a:gd name="T36" fmla="*/ 180 w 572"/>
              <a:gd name="T37" fmla="*/ 13 h 336"/>
              <a:gd name="T38" fmla="*/ 215 w 572"/>
              <a:gd name="T39" fmla="*/ 83 h 336"/>
              <a:gd name="T40" fmla="*/ 257 w 572"/>
              <a:gd name="T41" fmla="*/ 187 h 336"/>
              <a:gd name="T42" fmla="*/ 262 w 572"/>
              <a:gd name="T43" fmla="*/ 18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2" h="336">
                <a:moveTo>
                  <a:pt x="262" y="186"/>
                </a:moveTo>
                <a:cubicBezTo>
                  <a:pt x="266" y="144"/>
                  <a:pt x="270" y="103"/>
                  <a:pt x="273" y="61"/>
                </a:cubicBezTo>
                <a:cubicBezTo>
                  <a:pt x="273" y="50"/>
                  <a:pt x="269" y="39"/>
                  <a:pt x="268" y="27"/>
                </a:cubicBezTo>
                <a:cubicBezTo>
                  <a:pt x="267" y="20"/>
                  <a:pt x="269" y="6"/>
                  <a:pt x="271" y="6"/>
                </a:cubicBezTo>
                <a:cubicBezTo>
                  <a:pt x="285" y="4"/>
                  <a:pt x="299" y="4"/>
                  <a:pt x="312" y="6"/>
                </a:cubicBezTo>
                <a:cubicBezTo>
                  <a:pt x="315" y="6"/>
                  <a:pt x="317" y="18"/>
                  <a:pt x="317" y="25"/>
                </a:cubicBezTo>
                <a:cubicBezTo>
                  <a:pt x="319" y="78"/>
                  <a:pt x="320" y="131"/>
                  <a:pt x="322" y="184"/>
                </a:cubicBezTo>
                <a:cubicBezTo>
                  <a:pt x="322" y="185"/>
                  <a:pt x="324" y="186"/>
                  <a:pt x="326" y="189"/>
                </a:cubicBezTo>
                <a:cubicBezTo>
                  <a:pt x="348" y="135"/>
                  <a:pt x="370" y="82"/>
                  <a:pt x="391" y="29"/>
                </a:cubicBezTo>
                <a:cubicBezTo>
                  <a:pt x="397" y="14"/>
                  <a:pt x="404" y="7"/>
                  <a:pt x="421" y="9"/>
                </a:cubicBezTo>
                <a:cubicBezTo>
                  <a:pt x="444" y="11"/>
                  <a:pt x="467" y="9"/>
                  <a:pt x="490" y="13"/>
                </a:cubicBezTo>
                <a:cubicBezTo>
                  <a:pt x="539" y="23"/>
                  <a:pt x="572" y="70"/>
                  <a:pt x="567" y="120"/>
                </a:cubicBezTo>
                <a:cubicBezTo>
                  <a:pt x="566" y="131"/>
                  <a:pt x="564" y="142"/>
                  <a:pt x="565" y="152"/>
                </a:cubicBezTo>
                <a:cubicBezTo>
                  <a:pt x="570" y="200"/>
                  <a:pt x="546" y="227"/>
                  <a:pt x="506" y="249"/>
                </a:cubicBezTo>
                <a:cubicBezTo>
                  <a:pt x="354" y="336"/>
                  <a:pt x="163" y="322"/>
                  <a:pt x="27" y="210"/>
                </a:cubicBezTo>
                <a:cubicBezTo>
                  <a:pt x="16" y="201"/>
                  <a:pt x="9" y="184"/>
                  <a:pt x="5" y="169"/>
                </a:cubicBezTo>
                <a:cubicBezTo>
                  <a:pt x="1" y="152"/>
                  <a:pt x="2" y="133"/>
                  <a:pt x="1" y="115"/>
                </a:cubicBezTo>
                <a:cubicBezTo>
                  <a:pt x="0" y="56"/>
                  <a:pt x="41" y="11"/>
                  <a:pt x="101" y="9"/>
                </a:cubicBezTo>
                <a:cubicBezTo>
                  <a:pt x="128" y="8"/>
                  <a:pt x="161" y="0"/>
                  <a:pt x="180" y="13"/>
                </a:cubicBezTo>
                <a:cubicBezTo>
                  <a:pt x="199" y="25"/>
                  <a:pt x="204" y="58"/>
                  <a:pt x="215" y="83"/>
                </a:cubicBezTo>
                <a:cubicBezTo>
                  <a:pt x="229" y="117"/>
                  <a:pt x="243" y="152"/>
                  <a:pt x="257" y="187"/>
                </a:cubicBezTo>
                <a:cubicBezTo>
                  <a:pt x="259" y="186"/>
                  <a:pt x="260" y="186"/>
                  <a:pt x="262" y="18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8" name="Freeform 18">
            <a:extLst>
              <a:ext uri="{FF2B5EF4-FFF2-40B4-BE49-F238E27FC236}">
                <a16:creationId xmlns:a16="http://schemas.microsoft.com/office/drawing/2014/main" id="{7532B5AF-CF50-4B39-9FDD-496AA733ECFC}"/>
              </a:ext>
            </a:extLst>
          </p:cNvPr>
          <p:cNvSpPr>
            <a:spLocks/>
          </p:cNvSpPr>
          <p:nvPr/>
        </p:nvSpPr>
        <p:spPr bwMode="auto">
          <a:xfrm>
            <a:off x="490538" y="3165475"/>
            <a:ext cx="782638" cy="466725"/>
          </a:xfrm>
          <a:custGeom>
            <a:avLst/>
            <a:gdLst>
              <a:gd name="T0" fmla="*/ 265 w 566"/>
              <a:gd name="T1" fmla="*/ 186 h 338"/>
              <a:gd name="T2" fmla="*/ 266 w 566"/>
              <a:gd name="T3" fmla="*/ 24 h 338"/>
              <a:gd name="T4" fmla="*/ 271 w 566"/>
              <a:gd name="T5" fmla="*/ 5 h 338"/>
              <a:gd name="T6" fmla="*/ 309 w 566"/>
              <a:gd name="T7" fmla="*/ 4 h 338"/>
              <a:gd name="T8" fmla="*/ 316 w 566"/>
              <a:gd name="T9" fmla="*/ 22 h 338"/>
              <a:gd name="T10" fmla="*/ 317 w 566"/>
              <a:gd name="T11" fmla="*/ 187 h 338"/>
              <a:gd name="T12" fmla="*/ 325 w 566"/>
              <a:gd name="T13" fmla="*/ 188 h 338"/>
              <a:gd name="T14" fmla="*/ 357 w 566"/>
              <a:gd name="T15" fmla="*/ 110 h 338"/>
              <a:gd name="T16" fmla="*/ 391 w 566"/>
              <a:gd name="T17" fmla="*/ 26 h 338"/>
              <a:gd name="T18" fmla="*/ 416 w 566"/>
              <a:gd name="T19" fmla="*/ 9 h 338"/>
              <a:gd name="T20" fmla="*/ 468 w 566"/>
              <a:gd name="T21" fmla="*/ 10 h 338"/>
              <a:gd name="T22" fmla="*/ 566 w 566"/>
              <a:gd name="T23" fmla="*/ 112 h 338"/>
              <a:gd name="T24" fmla="*/ 560 w 566"/>
              <a:gd name="T25" fmla="*/ 193 h 338"/>
              <a:gd name="T26" fmla="*/ 540 w 566"/>
              <a:gd name="T27" fmla="*/ 224 h 338"/>
              <a:gd name="T28" fmla="*/ 24 w 566"/>
              <a:gd name="T29" fmla="*/ 208 h 338"/>
              <a:gd name="T30" fmla="*/ 4 w 566"/>
              <a:gd name="T31" fmla="*/ 168 h 338"/>
              <a:gd name="T32" fmla="*/ 0 w 566"/>
              <a:gd name="T33" fmla="*/ 109 h 338"/>
              <a:gd name="T34" fmla="*/ 95 w 566"/>
              <a:gd name="T35" fmla="*/ 10 h 338"/>
              <a:gd name="T36" fmla="*/ 100 w 566"/>
              <a:gd name="T37" fmla="*/ 9 h 338"/>
              <a:gd name="T38" fmla="*/ 179 w 566"/>
              <a:gd name="T39" fmla="*/ 13 h 338"/>
              <a:gd name="T40" fmla="*/ 214 w 566"/>
              <a:gd name="T41" fmla="*/ 83 h 338"/>
              <a:gd name="T42" fmla="*/ 256 w 566"/>
              <a:gd name="T43" fmla="*/ 187 h 338"/>
              <a:gd name="T44" fmla="*/ 265 w 566"/>
              <a:gd name="T45" fmla="*/ 186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6" h="338">
                <a:moveTo>
                  <a:pt x="265" y="186"/>
                </a:moveTo>
                <a:cubicBezTo>
                  <a:pt x="265" y="132"/>
                  <a:pt x="265" y="78"/>
                  <a:pt x="266" y="24"/>
                </a:cubicBezTo>
                <a:cubicBezTo>
                  <a:pt x="266" y="17"/>
                  <a:pt x="268" y="6"/>
                  <a:pt x="271" y="5"/>
                </a:cubicBezTo>
                <a:cubicBezTo>
                  <a:pt x="284" y="3"/>
                  <a:pt x="297" y="2"/>
                  <a:pt x="309" y="4"/>
                </a:cubicBezTo>
                <a:cubicBezTo>
                  <a:pt x="313" y="5"/>
                  <a:pt x="316" y="16"/>
                  <a:pt x="316" y="22"/>
                </a:cubicBezTo>
                <a:cubicBezTo>
                  <a:pt x="317" y="77"/>
                  <a:pt x="317" y="132"/>
                  <a:pt x="317" y="187"/>
                </a:cubicBezTo>
                <a:cubicBezTo>
                  <a:pt x="319" y="187"/>
                  <a:pt x="322" y="187"/>
                  <a:pt x="325" y="188"/>
                </a:cubicBezTo>
                <a:cubicBezTo>
                  <a:pt x="336" y="162"/>
                  <a:pt x="347" y="136"/>
                  <a:pt x="357" y="110"/>
                </a:cubicBezTo>
                <a:cubicBezTo>
                  <a:pt x="369" y="82"/>
                  <a:pt x="381" y="54"/>
                  <a:pt x="391" y="26"/>
                </a:cubicBezTo>
                <a:cubicBezTo>
                  <a:pt x="396" y="12"/>
                  <a:pt x="403" y="8"/>
                  <a:pt x="416" y="9"/>
                </a:cubicBezTo>
                <a:cubicBezTo>
                  <a:pt x="434" y="10"/>
                  <a:pt x="451" y="9"/>
                  <a:pt x="468" y="10"/>
                </a:cubicBezTo>
                <a:cubicBezTo>
                  <a:pt x="525" y="12"/>
                  <a:pt x="566" y="55"/>
                  <a:pt x="566" y="112"/>
                </a:cubicBezTo>
                <a:cubicBezTo>
                  <a:pt x="565" y="139"/>
                  <a:pt x="564" y="166"/>
                  <a:pt x="560" y="193"/>
                </a:cubicBezTo>
                <a:cubicBezTo>
                  <a:pt x="558" y="204"/>
                  <a:pt x="550" y="217"/>
                  <a:pt x="540" y="224"/>
                </a:cubicBezTo>
                <a:cubicBezTo>
                  <a:pt x="392" y="338"/>
                  <a:pt x="163" y="331"/>
                  <a:pt x="24" y="208"/>
                </a:cubicBezTo>
                <a:cubicBezTo>
                  <a:pt x="13" y="198"/>
                  <a:pt x="7" y="182"/>
                  <a:pt x="4" y="168"/>
                </a:cubicBezTo>
                <a:cubicBezTo>
                  <a:pt x="0" y="149"/>
                  <a:pt x="0" y="129"/>
                  <a:pt x="0" y="109"/>
                </a:cubicBezTo>
                <a:cubicBezTo>
                  <a:pt x="0" y="55"/>
                  <a:pt x="41" y="13"/>
                  <a:pt x="95" y="10"/>
                </a:cubicBezTo>
                <a:cubicBezTo>
                  <a:pt x="96" y="10"/>
                  <a:pt x="98" y="9"/>
                  <a:pt x="100" y="9"/>
                </a:cubicBezTo>
                <a:cubicBezTo>
                  <a:pt x="127" y="10"/>
                  <a:pt x="160" y="0"/>
                  <a:pt x="179" y="13"/>
                </a:cubicBezTo>
                <a:cubicBezTo>
                  <a:pt x="198" y="25"/>
                  <a:pt x="203" y="59"/>
                  <a:pt x="214" y="83"/>
                </a:cubicBezTo>
                <a:cubicBezTo>
                  <a:pt x="228" y="118"/>
                  <a:pt x="242" y="152"/>
                  <a:pt x="256" y="187"/>
                </a:cubicBezTo>
                <a:cubicBezTo>
                  <a:pt x="259" y="187"/>
                  <a:pt x="262" y="186"/>
                  <a:pt x="265" y="18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9" name="Freeform 19">
            <a:extLst>
              <a:ext uri="{FF2B5EF4-FFF2-40B4-BE49-F238E27FC236}">
                <a16:creationId xmlns:a16="http://schemas.microsoft.com/office/drawing/2014/main" id="{A1AA9EC6-26D8-45A0-9837-22AFB10A0903}"/>
              </a:ext>
            </a:extLst>
          </p:cNvPr>
          <p:cNvSpPr>
            <a:spLocks/>
          </p:cNvSpPr>
          <p:nvPr/>
        </p:nvSpPr>
        <p:spPr bwMode="auto">
          <a:xfrm>
            <a:off x="2978150" y="2851150"/>
            <a:ext cx="395288" cy="939800"/>
          </a:xfrm>
          <a:custGeom>
            <a:avLst/>
            <a:gdLst>
              <a:gd name="T0" fmla="*/ 0 w 286"/>
              <a:gd name="T1" fmla="*/ 335 h 680"/>
              <a:gd name="T2" fmla="*/ 40 w 286"/>
              <a:gd name="T3" fmla="*/ 243 h 680"/>
              <a:gd name="T4" fmla="*/ 57 w 286"/>
              <a:gd name="T5" fmla="*/ 0 h 680"/>
              <a:gd name="T6" fmla="*/ 80 w 286"/>
              <a:gd name="T7" fmla="*/ 21 h 680"/>
              <a:gd name="T8" fmla="*/ 119 w 286"/>
              <a:gd name="T9" fmla="*/ 103 h 680"/>
              <a:gd name="T10" fmla="*/ 126 w 286"/>
              <a:gd name="T11" fmla="*/ 2 h 680"/>
              <a:gd name="T12" fmla="*/ 143 w 286"/>
              <a:gd name="T13" fmla="*/ 2 h 680"/>
              <a:gd name="T14" fmla="*/ 149 w 286"/>
              <a:gd name="T15" fmla="*/ 102 h 680"/>
              <a:gd name="T16" fmla="*/ 154 w 286"/>
              <a:gd name="T17" fmla="*/ 104 h 680"/>
              <a:gd name="T18" fmla="*/ 180 w 286"/>
              <a:gd name="T19" fmla="*/ 40 h 680"/>
              <a:gd name="T20" fmla="*/ 232 w 286"/>
              <a:gd name="T21" fmla="*/ 7 h 680"/>
              <a:gd name="T22" fmla="*/ 286 w 286"/>
              <a:gd name="T23" fmla="*/ 59 h 680"/>
              <a:gd name="T24" fmla="*/ 285 w 286"/>
              <a:gd name="T25" fmla="*/ 72 h 680"/>
              <a:gd name="T26" fmla="*/ 269 w 286"/>
              <a:gd name="T27" fmla="*/ 297 h 680"/>
              <a:gd name="T28" fmla="*/ 240 w 286"/>
              <a:gd name="T29" fmla="*/ 342 h 680"/>
              <a:gd name="T30" fmla="*/ 218 w 286"/>
              <a:gd name="T31" fmla="*/ 379 h 680"/>
              <a:gd name="T32" fmla="*/ 203 w 286"/>
              <a:gd name="T33" fmla="*/ 634 h 680"/>
              <a:gd name="T34" fmla="*/ 155 w 286"/>
              <a:gd name="T35" fmla="*/ 680 h 680"/>
              <a:gd name="T36" fmla="*/ 103 w 286"/>
              <a:gd name="T37" fmla="*/ 679 h 680"/>
              <a:gd name="T38" fmla="*/ 56 w 286"/>
              <a:gd name="T39" fmla="*/ 635 h 680"/>
              <a:gd name="T40" fmla="*/ 42 w 286"/>
              <a:gd name="T41" fmla="*/ 397 h 680"/>
              <a:gd name="T42" fmla="*/ 0 w 286"/>
              <a:gd name="T43" fmla="*/ 335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6" h="680">
                <a:moveTo>
                  <a:pt x="0" y="335"/>
                </a:moveTo>
                <a:cubicBezTo>
                  <a:pt x="40" y="310"/>
                  <a:pt x="37" y="276"/>
                  <a:pt x="40" y="243"/>
                </a:cubicBezTo>
                <a:cubicBezTo>
                  <a:pt x="46" y="165"/>
                  <a:pt x="51" y="86"/>
                  <a:pt x="57" y="0"/>
                </a:cubicBezTo>
                <a:cubicBezTo>
                  <a:pt x="68" y="9"/>
                  <a:pt x="77" y="14"/>
                  <a:pt x="80" y="21"/>
                </a:cubicBezTo>
                <a:cubicBezTo>
                  <a:pt x="92" y="48"/>
                  <a:pt x="103" y="75"/>
                  <a:pt x="119" y="103"/>
                </a:cubicBezTo>
                <a:cubicBezTo>
                  <a:pt x="121" y="69"/>
                  <a:pt x="124" y="36"/>
                  <a:pt x="126" y="2"/>
                </a:cubicBezTo>
                <a:cubicBezTo>
                  <a:pt x="131" y="2"/>
                  <a:pt x="137" y="2"/>
                  <a:pt x="143" y="2"/>
                </a:cubicBezTo>
                <a:cubicBezTo>
                  <a:pt x="145" y="36"/>
                  <a:pt x="147" y="69"/>
                  <a:pt x="149" y="102"/>
                </a:cubicBezTo>
                <a:cubicBezTo>
                  <a:pt x="151" y="103"/>
                  <a:pt x="152" y="103"/>
                  <a:pt x="154" y="104"/>
                </a:cubicBezTo>
                <a:cubicBezTo>
                  <a:pt x="162" y="83"/>
                  <a:pt x="171" y="62"/>
                  <a:pt x="180" y="40"/>
                </a:cubicBezTo>
                <a:cubicBezTo>
                  <a:pt x="195" y="3"/>
                  <a:pt x="197" y="2"/>
                  <a:pt x="232" y="7"/>
                </a:cubicBezTo>
                <a:cubicBezTo>
                  <a:pt x="262" y="11"/>
                  <a:pt x="283" y="31"/>
                  <a:pt x="286" y="59"/>
                </a:cubicBezTo>
                <a:cubicBezTo>
                  <a:pt x="286" y="63"/>
                  <a:pt x="286" y="68"/>
                  <a:pt x="285" y="72"/>
                </a:cubicBezTo>
                <a:cubicBezTo>
                  <a:pt x="280" y="147"/>
                  <a:pt x="273" y="222"/>
                  <a:pt x="269" y="297"/>
                </a:cubicBezTo>
                <a:cubicBezTo>
                  <a:pt x="267" y="319"/>
                  <a:pt x="259" y="334"/>
                  <a:pt x="240" y="342"/>
                </a:cubicBezTo>
                <a:cubicBezTo>
                  <a:pt x="224" y="350"/>
                  <a:pt x="219" y="362"/>
                  <a:pt x="218" y="379"/>
                </a:cubicBezTo>
                <a:cubicBezTo>
                  <a:pt x="214" y="464"/>
                  <a:pt x="208" y="549"/>
                  <a:pt x="203" y="634"/>
                </a:cubicBezTo>
                <a:cubicBezTo>
                  <a:pt x="201" y="667"/>
                  <a:pt x="187" y="680"/>
                  <a:pt x="155" y="680"/>
                </a:cubicBezTo>
                <a:cubicBezTo>
                  <a:pt x="137" y="680"/>
                  <a:pt x="120" y="680"/>
                  <a:pt x="103" y="679"/>
                </a:cubicBezTo>
                <a:cubicBezTo>
                  <a:pt x="72" y="679"/>
                  <a:pt x="58" y="666"/>
                  <a:pt x="56" y="635"/>
                </a:cubicBezTo>
                <a:cubicBezTo>
                  <a:pt x="51" y="556"/>
                  <a:pt x="45" y="477"/>
                  <a:pt x="42" y="397"/>
                </a:cubicBezTo>
                <a:cubicBezTo>
                  <a:pt x="41" y="370"/>
                  <a:pt x="41" y="344"/>
                  <a:pt x="0" y="33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0" name="Freeform 20">
            <a:extLst>
              <a:ext uri="{FF2B5EF4-FFF2-40B4-BE49-F238E27FC236}">
                <a16:creationId xmlns:a16="http://schemas.microsoft.com/office/drawing/2014/main" id="{4CD7516D-7096-45D8-AB35-88B5A2B1F05C}"/>
              </a:ext>
            </a:extLst>
          </p:cNvPr>
          <p:cNvSpPr>
            <a:spLocks/>
          </p:cNvSpPr>
          <p:nvPr/>
        </p:nvSpPr>
        <p:spPr bwMode="auto">
          <a:xfrm>
            <a:off x="2822575" y="1304925"/>
            <a:ext cx="444500" cy="996950"/>
          </a:xfrm>
          <a:custGeom>
            <a:avLst/>
            <a:gdLst>
              <a:gd name="T0" fmla="*/ 165 w 321"/>
              <a:gd name="T1" fmla="*/ 124 h 721"/>
              <a:gd name="T2" fmla="*/ 205 w 321"/>
              <a:gd name="T3" fmla="*/ 27 h 721"/>
              <a:gd name="T4" fmla="*/ 243 w 321"/>
              <a:gd name="T5" fmla="*/ 9 h 721"/>
              <a:gd name="T6" fmla="*/ 286 w 321"/>
              <a:gd name="T7" fmla="*/ 57 h 721"/>
              <a:gd name="T8" fmla="*/ 319 w 321"/>
              <a:gd name="T9" fmla="*/ 323 h 721"/>
              <a:gd name="T10" fmla="*/ 290 w 321"/>
              <a:gd name="T11" fmla="*/ 362 h 721"/>
              <a:gd name="T12" fmla="*/ 243 w 321"/>
              <a:gd name="T13" fmla="*/ 426 h 721"/>
              <a:gd name="T14" fmla="*/ 228 w 321"/>
              <a:gd name="T15" fmla="*/ 672 h 721"/>
              <a:gd name="T16" fmla="*/ 179 w 321"/>
              <a:gd name="T17" fmla="*/ 720 h 721"/>
              <a:gd name="T18" fmla="*/ 95 w 321"/>
              <a:gd name="T19" fmla="*/ 643 h 721"/>
              <a:gd name="T20" fmla="*/ 92 w 321"/>
              <a:gd name="T21" fmla="*/ 571 h 721"/>
              <a:gd name="T22" fmla="*/ 124 w 321"/>
              <a:gd name="T23" fmla="*/ 572 h 721"/>
              <a:gd name="T24" fmla="*/ 172 w 321"/>
              <a:gd name="T25" fmla="*/ 529 h 721"/>
              <a:gd name="T26" fmla="*/ 172 w 321"/>
              <a:gd name="T27" fmla="*/ 408 h 721"/>
              <a:gd name="T28" fmla="*/ 126 w 321"/>
              <a:gd name="T29" fmla="*/ 366 h 721"/>
              <a:gd name="T30" fmla="*/ 69 w 321"/>
              <a:gd name="T31" fmla="*/ 368 h 721"/>
              <a:gd name="T32" fmla="*/ 8 w 321"/>
              <a:gd name="T33" fmla="*/ 305 h 721"/>
              <a:gd name="T34" fmla="*/ 39 w 321"/>
              <a:gd name="T35" fmla="*/ 64 h 721"/>
              <a:gd name="T36" fmla="*/ 73 w 321"/>
              <a:gd name="T37" fmla="*/ 13 h 721"/>
              <a:gd name="T38" fmla="*/ 129 w 321"/>
              <a:gd name="T39" fmla="*/ 36 h 721"/>
              <a:gd name="T40" fmla="*/ 165 w 321"/>
              <a:gd name="T41" fmla="*/ 124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721">
                <a:moveTo>
                  <a:pt x="165" y="124"/>
                </a:moveTo>
                <a:cubicBezTo>
                  <a:pt x="180" y="89"/>
                  <a:pt x="194" y="58"/>
                  <a:pt x="205" y="27"/>
                </a:cubicBezTo>
                <a:cubicBezTo>
                  <a:pt x="212" y="7"/>
                  <a:pt x="224" y="4"/>
                  <a:pt x="243" y="9"/>
                </a:cubicBezTo>
                <a:cubicBezTo>
                  <a:pt x="267" y="16"/>
                  <a:pt x="283" y="32"/>
                  <a:pt x="286" y="57"/>
                </a:cubicBezTo>
                <a:cubicBezTo>
                  <a:pt x="297" y="146"/>
                  <a:pt x="308" y="234"/>
                  <a:pt x="319" y="323"/>
                </a:cubicBezTo>
                <a:cubicBezTo>
                  <a:pt x="321" y="344"/>
                  <a:pt x="310" y="360"/>
                  <a:pt x="290" y="362"/>
                </a:cubicBezTo>
                <a:cubicBezTo>
                  <a:pt x="248" y="366"/>
                  <a:pt x="244" y="393"/>
                  <a:pt x="243" y="426"/>
                </a:cubicBezTo>
                <a:cubicBezTo>
                  <a:pt x="239" y="508"/>
                  <a:pt x="233" y="590"/>
                  <a:pt x="228" y="672"/>
                </a:cubicBezTo>
                <a:cubicBezTo>
                  <a:pt x="226" y="706"/>
                  <a:pt x="212" y="719"/>
                  <a:pt x="179" y="720"/>
                </a:cubicBezTo>
                <a:cubicBezTo>
                  <a:pt x="106" y="721"/>
                  <a:pt x="99" y="716"/>
                  <a:pt x="95" y="643"/>
                </a:cubicBezTo>
                <a:cubicBezTo>
                  <a:pt x="94" y="620"/>
                  <a:pt x="93" y="597"/>
                  <a:pt x="92" y="571"/>
                </a:cubicBezTo>
                <a:cubicBezTo>
                  <a:pt x="103" y="571"/>
                  <a:pt x="114" y="572"/>
                  <a:pt x="124" y="572"/>
                </a:cubicBezTo>
                <a:cubicBezTo>
                  <a:pt x="153" y="573"/>
                  <a:pt x="172" y="557"/>
                  <a:pt x="172" y="529"/>
                </a:cubicBezTo>
                <a:cubicBezTo>
                  <a:pt x="173" y="488"/>
                  <a:pt x="173" y="448"/>
                  <a:pt x="172" y="408"/>
                </a:cubicBezTo>
                <a:cubicBezTo>
                  <a:pt x="172" y="380"/>
                  <a:pt x="154" y="365"/>
                  <a:pt x="126" y="366"/>
                </a:cubicBezTo>
                <a:cubicBezTo>
                  <a:pt x="107" y="366"/>
                  <a:pt x="88" y="367"/>
                  <a:pt x="69" y="368"/>
                </a:cubicBezTo>
                <a:cubicBezTo>
                  <a:pt x="32" y="370"/>
                  <a:pt x="0" y="349"/>
                  <a:pt x="8" y="305"/>
                </a:cubicBezTo>
                <a:cubicBezTo>
                  <a:pt x="23" y="225"/>
                  <a:pt x="30" y="144"/>
                  <a:pt x="39" y="64"/>
                </a:cubicBezTo>
                <a:cubicBezTo>
                  <a:pt x="42" y="41"/>
                  <a:pt x="52" y="23"/>
                  <a:pt x="73" y="13"/>
                </a:cubicBezTo>
                <a:cubicBezTo>
                  <a:pt x="104" y="0"/>
                  <a:pt x="117" y="5"/>
                  <a:pt x="129" y="36"/>
                </a:cubicBezTo>
                <a:cubicBezTo>
                  <a:pt x="141" y="63"/>
                  <a:pt x="152" y="91"/>
                  <a:pt x="165" y="12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" name="Freeform 21">
            <a:extLst>
              <a:ext uri="{FF2B5EF4-FFF2-40B4-BE49-F238E27FC236}">
                <a16:creationId xmlns:a16="http://schemas.microsoft.com/office/drawing/2014/main" id="{D8BF4905-3D5A-4CDD-8AB9-12D091B632EF}"/>
              </a:ext>
            </a:extLst>
          </p:cNvPr>
          <p:cNvSpPr>
            <a:spLocks/>
          </p:cNvSpPr>
          <p:nvPr/>
        </p:nvSpPr>
        <p:spPr bwMode="auto">
          <a:xfrm>
            <a:off x="1860550" y="2892425"/>
            <a:ext cx="371475" cy="900113"/>
          </a:xfrm>
          <a:custGeom>
            <a:avLst/>
            <a:gdLst>
              <a:gd name="T0" fmla="*/ 145 w 268"/>
              <a:gd name="T1" fmla="*/ 15 h 651"/>
              <a:gd name="T2" fmla="*/ 162 w 268"/>
              <a:gd name="T3" fmla="*/ 16 h 651"/>
              <a:gd name="T4" fmla="*/ 166 w 268"/>
              <a:gd name="T5" fmla="*/ 111 h 651"/>
              <a:gd name="T6" fmla="*/ 226 w 268"/>
              <a:gd name="T7" fmla="*/ 15 h 651"/>
              <a:gd name="T8" fmla="*/ 238 w 268"/>
              <a:gd name="T9" fmla="*/ 174 h 651"/>
              <a:gd name="T10" fmla="*/ 245 w 268"/>
              <a:gd name="T11" fmla="*/ 269 h 651"/>
              <a:gd name="T12" fmla="*/ 268 w 268"/>
              <a:gd name="T13" fmla="*/ 319 h 651"/>
              <a:gd name="T14" fmla="*/ 267 w 268"/>
              <a:gd name="T15" fmla="*/ 323 h 651"/>
              <a:gd name="T16" fmla="*/ 230 w 268"/>
              <a:gd name="T17" fmla="*/ 402 h 651"/>
              <a:gd name="T18" fmla="*/ 219 w 268"/>
              <a:gd name="T19" fmla="*/ 601 h 651"/>
              <a:gd name="T20" fmla="*/ 167 w 268"/>
              <a:gd name="T21" fmla="*/ 650 h 651"/>
              <a:gd name="T22" fmla="*/ 120 w 268"/>
              <a:gd name="T23" fmla="*/ 650 h 651"/>
              <a:gd name="T24" fmla="*/ 81 w 268"/>
              <a:gd name="T25" fmla="*/ 612 h 651"/>
              <a:gd name="T26" fmla="*/ 66 w 268"/>
              <a:gd name="T27" fmla="*/ 372 h 651"/>
              <a:gd name="T28" fmla="*/ 44 w 268"/>
              <a:gd name="T29" fmla="*/ 333 h 651"/>
              <a:gd name="T30" fmla="*/ 18 w 268"/>
              <a:gd name="T31" fmla="*/ 292 h 651"/>
              <a:gd name="T32" fmla="*/ 3 w 268"/>
              <a:gd name="T33" fmla="*/ 84 h 651"/>
              <a:gd name="T34" fmla="*/ 94 w 268"/>
              <a:gd name="T35" fmla="*/ 21 h 651"/>
              <a:gd name="T36" fmla="*/ 105 w 268"/>
              <a:gd name="T37" fmla="*/ 36 h 651"/>
              <a:gd name="T38" fmla="*/ 139 w 268"/>
              <a:gd name="T39" fmla="*/ 108 h 651"/>
              <a:gd name="T40" fmla="*/ 145 w 268"/>
              <a:gd name="T41" fmla="*/ 15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8" h="651">
                <a:moveTo>
                  <a:pt x="145" y="15"/>
                </a:moveTo>
                <a:cubicBezTo>
                  <a:pt x="151" y="15"/>
                  <a:pt x="157" y="16"/>
                  <a:pt x="162" y="16"/>
                </a:cubicBezTo>
                <a:cubicBezTo>
                  <a:pt x="164" y="48"/>
                  <a:pt x="165" y="77"/>
                  <a:pt x="166" y="111"/>
                </a:cubicBezTo>
                <a:cubicBezTo>
                  <a:pt x="193" y="83"/>
                  <a:pt x="186" y="36"/>
                  <a:pt x="226" y="15"/>
                </a:cubicBezTo>
                <a:cubicBezTo>
                  <a:pt x="231" y="72"/>
                  <a:pt x="235" y="123"/>
                  <a:pt x="238" y="174"/>
                </a:cubicBezTo>
                <a:cubicBezTo>
                  <a:pt x="241" y="206"/>
                  <a:pt x="241" y="238"/>
                  <a:pt x="245" y="269"/>
                </a:cubicBezTo>
                <a:cubicBezTo>
                  <a:pt x="248" y="287"/>
                  <a:pt x="257" y="304"/>
                  <a:pt x="268" y="319"/>
                </a:cubicBezTo>
                <a:cubicBezTo>
                  <a:pt x="268" y="320"/>
                  <a:pt x="268" y="323"/>
                  <a:pt x="267" y="323"/>
                </a:cubicBezTo>
                <a:cubicBezTo>
                  <a:pt x="229" y="338"/>
                  <a:pt x="232" y="371"/>
                  <a:pt x="230" y="402"/>
                </a:cubicBezTo>
                <a:cubicBezTo>
                  <a:pt x="226" y="469"/>
                  <a:pt x="222" y="535"/>
                  <a:pt x="219" y="601"/>
                </a:cubicBezTo>
                <a:cubicBezTo>
                  <a:pt x="217" y="638"/>
                  <a:pt x="205" y="650"/>
                  <a:pt x="167" y="650"/>
                </a:cubicBezTo>
                <a:cubicBezTo>
                  <a:pt x="151" y="650"/>
                  <a:pt x="136" y="651"/>
                  <a:pt x="120" y="650"/>
                </a:cubicBezTo>
                <a:cubicBezTo>
                  <a:pt x="95" y="649"/>
                  <a:pt x="82" y="637"/>
                  <a:pt x="81" y="612"/>
                </a:cubicBezTo>
                <a:cubicBezTo>
                  <a:pt x="76" y="532"/>
                  <a:pt x="70" y="452"/>
                  <a:pt x="66" y="372"/>
                </a:cubicBezTo>
                <a:cubicBezTo>
                  <a:pt x="65" y="354"/>
                  <a:pt x="63" y="341"/>
                  <a:pt x="44" y="333"/>
                </a:cubicBezTo>
                <a:cubicBezTo>
                  <a:pt x="27" y="326"/>
                  <a:pt x="19" y="311"/>
                  <a:pt x="18" y="292"/>
                </a:cubicBezTo>
                <a:cubicBezTo>
                  <a:pt x="13" y="223"/>
                  <a:pt x="8" y="153"/>
                  <a:pt x="3" y="84"/>
                </a:cubicBezTo>
                <a:cubicBezTo>
                  <a:pt x="0" y="35"/>
                  <a:pt x="50" y="0"/>
                  <a:pt x="94" y="21"/>
                </a:cubicBezTo>
                <a:cubicBezTo>
                  <a:pt x="99" y="23"/>
                  <a:pt x="102" y="30"/>
                  <a:pt x="105" y="36"/>
                </a:cubicBezTo>
                <a:cubicBezTo>
                  <a:pt x="115" y="60"/>
                  <a:pt x="124" y="84"/>
                  <a:pt x="139" y="108"/>
                </a:cubicBezTo>
                <a:cubicBezTo>
                  <a:pt x="141" y="78"/>
                  <a:pt x="143" y="48"/>
                  <a:pt x="145" y="1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Freeform 22">
            <a:extLst>
              <a:ext uri="{FF2B5EF4-FFF2-40B4-BE49-F238E27FC236}">
                <a16:creationId xmlns:a16="http://schemas.microsoft.com/office/drawing/2014/main" id="{ADE30C81-6E99-4993-8F2E-94104D17D4D4}"/>
              </a:ext>
            </a:extLst>
          </p:cNvPr>
          <p:cNvSpPr>
            <a:spLocks/>
          </p:cNvSpPr>
          <p:nvPr/>
        </p:nvSpPr>
        <p:spPr bwMode="auto">
          <a:xfrm>
            <a:off x="3319463" y="2909888"/>
            <a:ext cx="373063" cy="882650"/>
          </a:xfrm>
          <a:custGeom>
            <a:avLst/>
            <a:gdLst>
              <a:gd name="T0" fmla="*/ 0 w 270"/>
              <a:gd name="T1" fmla="*/ 314 h 638"/>
              <a:gd name="T2" fmla="*/ 36 w 270"/>
              <a:gd name="T3" fmla="*/ 252 h 638"/>
              <a:gd name="T4" fmla="*/ 55 w 270"/>
              <a:gd name="T5" fmla="*/ 0 h 638"/>
              <a:gd name="T6" fmla="*/ 77 w 270"/>
              <a:gd name="T7" fmla="*/ 22 h 638"/>
              <a:gd name="T8" fmla="*/ 113 w 270"/>
              <a:gd name="T9" fmla="*/ 95 h 638"/>
              <a:gd name="T10" fmla="*/ 119 w 270"/>
              <a:gd name="T11" fmla="*/ 3 h 638"/>
              <a:gd name="T12" fmla="*/ 135 w 270"/>
              <a:gd name="T13" fmla="*/ 2 h 638"/>
              <a:gd name="T14" fmla="*/ 140 w 270"/>
              <a:gd name="T15" fmla="*/ 95 h 638"/>
              <a:gd name="T16" fmla="*/ 145 w 270"/>
              <a:gd name="T17" fmla="*/ 96 h 638"/>
              <a:gd name="T18" fmla="*/ 174 w 270"/>
              <a:gd name="T19" fmla="*/ 25 h 638"/>
              <a:gd name="T20" fmla="*/ 200 w 270"/>
              <a:gd name="T21" fmla="*/ 6 h 638"/>
              <a:gd name="T22" fmla="*/ 267 w 270"/>
              <a:gd name="T23" fmla="*/ 75 h 638"/>
              <a:gd name="T24" fmla="*/ 252 w 270"/>
              <a:gd name="T25" fmla="*/ 284 h 638"/>
              <a:gd name="T26" fmla="*/ 223 w 270"/>
              <a:gd name="T27" fmla="*/ 323 h 638"/>
              <a:gd name="T28" fmla="*/ 206 w 270"/>
              <a:gd name="T29" fmla="*/ 352 h 638"/>
              <a:gd name="T30" fmla="*/ 192 w 270"/>
              <a:gd name="T31" fmla="*/ 590 h 638"/>
              <a:gd name="T32" fmla="*/ 143 w 270"/>
              <a:gd name="T33" fmla="*/ 637 h 638"/>
              <a:gd name="T34" fmla="*/ 93 w 270"/>
              <a:gd name="T35" fmla="*/ 637 h 638"/>
              <a:gd name="T36" fmla="*/ 54 w 270"/>
              <a:gd name="T37" fmla="*/ 599 h 638"/>
              <a:gd name="T38" fmla="*/ 40 w 270"/>
              <a:gd name="T39" fmla="*/ 376 h 638"/>
              <a:gd name="T40" fmla="*/ 0 w 270"/>
              <a:gd name="T41" fmla="*/ 31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0" h="638">
                <a:moveTo>
                  <a:pt x="0" y="314"/>
                </a:moveTo>
                <a:cubicBezTo>
                  <a:pt x="27" y="296"/>
                  <a:pt x="35" y="277"/>
                  <a:pt x="36" y="252"/>
                </a:cubicBezTo>
                <a:cubicBezTo>
                  <a:pt x="41" y="171"/>
                  <a:pt x="48" y="90"/>
                  <a:pt x="55" y="0"/>
                </a:cubicBezTo>
                <a:cubicBezTo>
                  <a:pt x="65" y="10"/>
                  <a:pt x="74" y="15"/>
                  <a:pt x="77" y="22"/>
                </a:cubicBezTo>
                <a:cubicBezTo>
                  <a:pt x="88" y="46"/>
                  <a:pt x="98" y="71"/>
                  <a:pt x="113" y="95"/>
                </a:cubicBezTo>
                <a:cubicBezTo>
                  <a:pt x="115" y="65"/>
                  <a:pt x="116" y="36"/>
                  <a:pt x="119" y="3"/>
                </a:cubicBezTo>
                <a:cubicBezTo>
                  <a:pt x="122" y="3"/>
                  <a:pt x="129" y="2"/>
                  <a:pt x="135" y="2"/>
                </a:cubicBezTo>
                <a:cubicBezTo>
                  <a:pt x="137" y="34"/>
                  <a:pt x="138" y="65"/>
                  <a:pt x="140" y="95"/>
                </a:cubicBezTo>
                <a:cubicBezTo>
                  <a:pt x="141" y="95"/>
                  <a:pt x="143" y="96"/>
                  <a:pt x="145" y="96"/>
                </a:cubicBezTo>
                <a:cubicBezTo>
                  <a:pt x="155" y="72"/>
                  <a:pt x="165" y="49"/>
                  <a:pt x="174" y="25"/>
                </a:cubicBezTo>
                <a:cubicBezTo>
                  <a:pt x="179" y="12"/>
                  <a:pt x="185" y="6"/>
                  <a:pt x="200" y="6"/>
                </a:cubicBezTo>
                <a:cubicBezTo>
                  <a:pt x="250" y="7"/>
                  <a:pt x="270" y="26"/>
                  <a:pt x="267" y="75"/>
                </a:cubicBezTo>
                <a:cubicBezTo>
                  <a:pt x="262" y="145"/>
                  <a:pt x="256" y="214"/>
                  <a:pt x="252" y="284"/>
                </a:cubicBezTo>
                <a:cubicBezTo>
                  <a:pt x="251" y="304"/>
                  <a:pt x="239" y="315"/>
                  <a:pt x="223" y="323"/>
                </a:cubicBezTo>
                <a:cubicBezTo>
                  <a:pt x="211" y="330"/>
                  <a:pt x="207" y="338"/>
                  <a:pt x="206" y="352"/>
                </a:cubicBezTo>
                <a:cubicBezTo>
                  <a:pt x="202" y="432"/>
                  <a:pt x="197" y="511"/>
                  <a:pt x="192" y="590"/>
                </a:cubicBezTo>
                <a:cubicBezTo>
                  <a:pt x="190" y="625"/>
                  <a:pt x="177" y="637"/>
                  <a:pt x="143" y="637"/>
                </a:cubicBezTo>
                <a:cubicBezTo>
                  <a:pt x="126" y="637"/>
                  <a:pt x="110" y="638"/>
                  <a:pt x="93" y="637"/>
                </a:cubicBezTo>
                <a:cubicBezTo>
                  <a:pt x="69" y="636"/>
                  <a:pt x="56" y="624"/>
                  <a:pt x="54" y="599"/>
                </a:cubicBezTo>
                <a:cubicBezTo>
                  <a:pt x="49" y="525"/>
                  <a:pt x="44" y="450"/>
                  <a:pt x="40" y="376"/>
                </a:cubicBezTo>
                <a:cubicBezTo>
                  <a:pt x="39" y="349"/>
                  <a:pt x="42" y="322"/>
                  <a:pt x="0" y="31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82FD085C-BDC1-415E-B0AB-7AAD18F45437}"/>
              </a:ext>
            </a:extLst>
          </p:cNvPr>
          <p:cNvSpPr>
            <a:spLocks/>
          </p:cNvSpPr>
          <p:nvPr/>
        </p:nvSpPr>
        <p:spPr bwMode="auto">
          <a:xfrm>
            <a:off x="704850" y="5976938"/>
            <a:ext cx="742950" cy="442913"/>
          </a:xfrm>
          <a:custGeom>
            <a:avLst/>
            <a:gdLst>
              <a:gd name="T0" fmla="*/ 251 w 538"/>
              <a:gd name="T1" fmla="*/ 168 h 320"/>
              <a:gd name="T2" fmla="*/ 251 w 538"/>
              <a:gd name="T3" fmla="*/ 21 h 320"/>
              <a:gd name="T4" fmla="*/ 255 w 538"/>
              <a:gd name="T5" fmla="*/ 2 h 320"/>
              <a:gd name="T6" fmla="*/ 291 w 538"/>
              <a:gd name="T7" fmla="*/ 2 h 320"/>
              <a:gd name="T8" fmla="*/ 297 w 538"/>
              <a:gd name="T9" fmla="*/ 21 h 320"/>
              <a:gd name="T10" fmla="*/ 298 w 538"/>
              <a:gd name="T11" fmla="*/ 169 h 320"/>
              <a:gd name="T12" fmla="*/ 306 w 538"/>
              <a:gd name="T13" fmla="*/ 171 h 320"/>
              <a:gd name="T14" fmla="*/ 360 w 538"/>
              <a:gd name="T15" fmla="*/ 37 h 320"/>
              <a:gd name="T16" fmla="*/ 408 w 538"/>
              <a:gd name="T17" fmla="*/ 5 h 320"/>
              <a:gd name="T18" fmla="*/ 452 w 538"/>
              <a:gd name="T19" fmla="*/ 9 h 320"/>
              <a:gd name="T20" fmla="*/ 528 w 538"/>
              <a:gd name="T21" fmla="*/ 118 h 320"/>
              <a:gd name="T22" fmla="*/ 510 w 538"/>
              <a:gd name="T23" fmla="*/ 131 h 320"/>
              <a:gd name="T24" fmla="*/ 426 w 538"/>
              <a:gd name="T25" fmla="*/ 139 h 320"/>
              <a:gd name="T26" fmla="*/ 468 w 538"/>
              <a:gd name="T27" fmla="*/ 201 h 320"/>
              <a:gd name="T28" fmla="*/ 311 w 538"/>
              <a:gd name="T29" fmla="*/ 299 h 320"/>
              <a:gd name="T30" fmla="*/ 291 w 538"/>
              <a:gd name="T31" fmla="*/ 298 h 320"/>
              <a:gd name="T32" fmla="*/ 185 w 538"/>
              <a:gd name="T33" fmla="*/ 252 h 320"/>
              <a:gd name="T34" fmla="*/ 153 w 538"/>
              <a:gd name="T35" fmla="*/ 253 h 320"/>
              <a:gd name="T36" fmla="*/ 20 w 538"/>
              <a:gd name="T37" fmla="*/ 320 h 320"/>
              <a:gd name="T38" fmla="*/ 12 w 538"/>
              <a:gd name="T39" fmla="*/ 223 h 320"/>
              <a:gd name="T40" fmla="*/ 4 w 538"/>
              <a:gd name="T41" fmla="*/ 110 h 320"/>
              <a:gd name="T42" fmla="*/ 83 w 538"/>
              <a:gd name="T43" fmla="*/ 8 h 320"/>
              <a:gd name="T44" fmla="*/ 162 w 538"/>
              <a:gd name="T45" fmla="*/ 6 h 320"/>
              <a:gd name="T46" fmla="*/ 181 w 538"/>
              <a:gd name="T47" fmla="*/ 23 h 320"/>
              <a:gd name="T48" fmla="*/ 233 w 538"/>
              <a:gd name="T49" fmla="*/ 150 h 320"/>
              <a:gd name="T50" fmla="*/ 242 w 538"/>
              <a:gd name="T51" fmla="*/ 169 h 320"/>
              <a:gd name="T52" fmla="*/ 251 w 538"/>
              <a:gd name="T53" fmla="*/ 16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8" h="320">
                <a:moveTo>
                  <a:pt x="251" y="168"/>
                </a:moveTo>
                <a:cubicBezTo>
                  <a:pt x="251" y="119"/>
                  <a:pt x="250" y="70"/>
                  <a:pt x="251" y="21"/>
                </a:cubicBezTo>
                <a:cubicBezTo>
                  <a:pt x="251" y="15"/>
                  <a:pt x="253" y="3"/>
                  <a:pt x="255" y="2"/>
                </a:cubicBezTo>
                <a:cubicBezTo>
                  <a:pt x="267" y="0"/>
                  <a:pt x="280" y="0"/>
                  <a:pt x="291" y="2"/>
                </a:cubicBezTo>
                <a:cubicBezTo>
                  <a:pt x="294" y="3"/>
                  <a:pt x="297" y="14"/>
                  <a:pt x="297" y="21"/>
                </a:cubicBezTo>
                <a:cubicBezTo>
                  <a:pt x="298" y="70"/>
                  <a:pt x="298" y="120"/>
                  <a:pt x="298" y="169"/>
                </a:cubicBezTo>
                <a:cubicBezTo>
                  <a:pt x="300" y="170"/>
                  <a:pt x="303" y="170"/>
                  <a:pt x="306" y="171"/>
                </a:cubicBezTo>
                <a:cubicBezTo>
                  <a:pt x="324" y="126"/>
                  <a:pt x="345" y="82"/>
                  <a:pt x="360" y="37"/>
                </a:cubicBezTo>
                <a:cubicBezTo>
                  <a:pt x="369" y="11"/>
                  <a:pt x="382" y="1"/>
                  <a:pt x="408" y="5"/>
                </a:cubicBezTo>
                <a:cubicBezTo>
                  <a:pt x="423" y="8"/>
                  <a:pt x="438" y="6"/>
                  <a:pt x="452" y="9"/>
                </a:cubicBezTo>
                <a:cubicBezTo>
                  <a:pt x="503" y="17"/>
                  <a:pt x="538" y="67"/>
                  <a:pt x="528" y="118"/>
                </a:cubicBezTo>
                <a:cubicBezTo>
                  <a:pt x="526" y="123"/>
                  <a:pt x="517" y="131"/>
                  <a:pt x="510" y="131"/>
                </a:cubicBezTo>
                <a:cubicBezTo>
                  <a:pt x="484" y="135"/>
                  <a:pt x="457" y="136"/>
                  <a:pt x="426" y="139"/>
                </a:cubicBezTo>
                <a:cubicBezTo>
                  <a:pt x="440" y="161"/>
                  <a:pt x="453" y="180"/>
                  <a:pt x="468" y="201"/>
                </a:cubicBezTo>
                <a:cubicBezTo>
                  <a:pt x="415" y="235"/>
                  <a:pt x="363" y="267"/>
                  <a:pt x="311" y="299"/>
                </a:cubicBezTo>
                <a:cubicBezTo>
                  <a:pt x="306" y="302"/>
                  <a:pt x="297" y="300"/>
                  <a:pt x="291" y="298"/>
                </a:cubicBezTo>
                <a:cubicBezTo>
                  <a:pt x="255" y="283"/>
                  <a:pt x="221" y="266"/>
                  <a:pt x="185" y="252"/>
                </a:cubicBezTo>
                <a:cubicBezTo>
                  <a:pt x="176" y="248"/>
                  <a:pt x="162" y="248"/>
                  <a:pt x="153" y="253"/>
                </a:cubicBezTo>
                <a:cubicBezTo>
                  <a:pt x="110" y="273"/>
                  <a:pt x="67" y="296"/>
                  <a:pt x="20" y="320"/>
                </a:cubicBezTo>
                <a:cubicBezTo>
                  <a:pt x="17" y="286"/>
                  <a:pt x="15" y="254"/>
                  <a:pt x="12" y="223"/>
                </a:cubicBezTo>
                <a:cubicBezTo>
                  <a:pt x="10" y="185"/>
                  <a:pt x="7" y="147"/>
                  <a:pt x="4" y="110"/>
                </a:cubicBezTo>
                <a:cubicBezTo>
                  <a:pt x="0" y="58"/>
                  <a:pt x="33" y="15"/>
                  <a:pt x="83" y="8"/>
                </a:cubicBezTo>
                <a:cubicBezTo>
                  <a:pt x="109" y="5"/>
                  <a:pt x="136" y="5"/>
                  <a:pt x="162" y="6"/>
                </a:cubicBezTo>
                <a:cubicBezTo>
                  <a:pt x="169" y="7"/>
                  <a:pt x="178" y="16"/>
                  <a:pt x="181" y="23"/>
                </a:cubicBezTo>
                <a:cubicBezTo>
                  <a:pt x="199" y="65"/>
                  <a:pt x="216" y="108"/>
                  <a:pt x="233" y="150"/>
                </a:cubicBezTo>
                <a:cubicBezTo>
                  <a:pt x="236" y="157"/>
                  <a:pt x="239" y="163"/>
                  <a:pt x="242" y="169"/>
                </a:cubicBezTo>
                <a:cubicBezTo>
                  <a:pt x="245" y="169"/>
                  <a:pt x="248" y="169"/>
                  <a:pt x="251" y="16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4" name="Freeform 24">
            <a:extLst>
              <a:ext uri="{FF2B5EF4-FFF2-40B4-BE49-F238E27FC236}">
                <a16:creationId xmlns:a16="http://schemas.microsoft.com/office/drawing/2014/main" id="{492AF833-AE5E-4A51-B439-21F3EA47931E}"/>
              </a:ext>
            </a:extLst>
          </p:cNvPr>
          <p:cNvSpPr>
            <a:spLocks/>
          </p:cNvSpPr>
          <p:nvPr/>
        </p:nvSpPr>
        <p:spPr bwMode="auto">
          <a:xfrm>
            <a:off x="609600" y="6176963"/>
            <a:ext cx="974725" cy="419100"/>
          </a:xfrm>
          <a:custGeom>
            <a:avLst/>
            <a:gdLst>
              <a:gd name="T0" fmla="*/ 30 w 705"/>
              <a:gd name="T1" fmla="*/ 303 h 303"/>
              <a:gd name="T2" fmla="*/ 0 w 705"/>
              <a:gd name="T3" fmla="*/ 245 h 303"/>
              <a:gd name="T4" fmla="*/ 48 w 705"/>
              <a:gd name="T5" fmla="*/ 219 h 303"/>
              <a:gd name="T6" fmla="*/ 222 w 705"/>
              <a:gd name="T7" fmla="*/ 132 h 303"/>
              <a:gd name="T8" fmla="*/ 258 w 705"/>
              <a:gd name="T9" fmla="*/ 132 h 303"/>
              <a:gd name="T10" fmla="*/ 361 w 705"/>
              <a:gd name="T11" fmla="*/ 177 h 303"/>
              <a:gd name="T12" fmla="*/ 383 w 705"/>
              <a:gd name="T13" fmla="*/ 177 h 303"/>
              <a:gd name="T14" fmla="*/ 560 w 705"/>
              <a:gd name="T15" fmla="*/ 66 h 303"/>
              <a:gd name="T16" fmla="*/ 566 w 705"/>
              <a:gd name="T17" fmla="*/ 60 h 303"/>
              <a:gd name="T18" fmla="*/ 534 w 705"/>
              <a:gd name="T19" fmla="*/ 12 h 303"/>
              <a:gd name="T20" fmla="*/ 619 w 705"/>
              <a:gd name="T21" fmla="*/ 6 h 303"/>
              <a:gd name="T22" fmla="*/ 705 w 705"/>
              <a:gd name="T23" fmla="*/ 0 h 303"/>
              <a:gd name="T24" fmla="*/ 670 w 705"/>
              <a:gd name="T25" fmla="*/ 78 h 303"/>
              <a:gd name="T26" fmla="*/ 635 w 705"/>
              <a:gd name="T27" fmla="*/ 155 h 303"/>
              <a:gd name="T28" fmla="*/ 601 w 705"/>
              <a:gd name="T29" fmla="*/ 107 h 303"/>
              <a:gd name="T30" fmla="*/ 393 w 705"/>
              <a:gd name="T31" fmla="*/ 245 h 303"/>
              <a:gd name="T32" fmla="*/ 344 w 705"/>
              <a:gd name="T33" fmla="*/ 249 h 303"/>
              <a:gd name="T34" fmla="*/ 264 w 705"/>
              <a:gd name="T35" fmla="*/ 212 h 303"/>
              <a:gd name="T36" fmla="*/ 201 w 705"/>
              <a:gd name="T37" fmla="*/ 215 h 303"/>
              <a:gd name="T38" fmla="*/ 30 w 705"/>
              <a:gd name="T39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5" h="303">
                <a:moveTo>
                  <a:pt x="30" y="303"/>
                </a:moveTo>
                <a:cubicBezTo>
                  <a:pt x="20" y="283"/>
                  <a:pt x="11" y="265"/>
                  <a:pt x="0" y="245"/>
                </a:cubicBezTo>
                <a:cubicBezTo>
                  <a:pt x="17" y="236"/>
                  <a:pt x="33" y="228"/>
                  <a:pt x="48" y="219"/>
                </a:cubicBezTo>
                <a:cubicBezTo>
                  <a:pt x="106" y="190"/>
                  <a:pt x="163" y="160"/>
                  <a:pt x="222" y="132"/>
                </a:cubicBezTo>
                <a:cubicBezTo>
                  <a:pt x="232" y="127"/>
                  <a:pt x="247" y="128"/>
                  <a:pt x="258" y="132"/>
                </a:cubicBezTo>
                <a:cubicBezTo>
                  <a:pt x="293" y="146"/>
                  <a:pt x="327" y="162"/>
                  <a:pt x="361" y="177"/>
                </a:cubicBezTo>
                <a:cubicBezTo>
                  <a:pt x="368" y="180"/>
                  <a:pt x="378" y="181"/>
                  <a:pt x="383" y="177"/>
                </a:cubicBezTo>
                <a:cubicBezTo>
                  <a:pt x="443" y="141"/>
                  <a:pt x="501" y="104"/>
                  <a:pt x="560" y="66"/>
                </a:cubicBezTo>
                <a:cubicBezTo>
                  <a:pt x="562" y="65"/>
                  <a:pt x="563" y="63"/>
                  <a:pt x="566" y="60"/>
                </a:cubicBezTo>
                <a:cubicBezTo>
                  <a:pt x="556" y="45"/>
                  <a:pt x="546" y="30"/>
                  <a:pt x="534" y="12"/>
                </a:cubicBezTo>
                <a:cubicBezTo>
                  <a:pt x="564" y="10"/>
                  <a:pt x="591" y="8"/>
                  <a:pt x="619" y="6"/>
                </a:cubicBezTo>
                <a:cubicBezTo>
                  <a:pt x="645" y="4"/>
                  <a:pt x="672" y="2"/>
                  <a:pt x="705" y="0"/>
                </a:cubicBezTo>
                <a:cubicBezTo>
                  <a:pt x="692" y="29"/>
                  <a:pt x="681" y="53"/>
                  <a:pt x="670" y="78"/>
                </a:cubicBezTo>
                <a:cubicBezTo>
                  <a:pt x="659" y="103"/>
                  <a:pt x="648" y="127"/>
                  <a:pt x="635" y="155"/>
                </a:cubicBezTo>
                <a:cubicBezTo>
                  <a:pt x="623" y="138"/>
                  <a:pt x="613" y="123"/>
                  <a:pt x="601" y="107"/>
                </a:cubicBezTo>
                <a:cubicBezTo>
                  <a:pt x="531" y="154"/>
                  <a:pt x="461" y="198"/>
                  <a:pt x="393" y="245"/>
                </a:cubicBezTo>
                <a:cubicBezTo>
                  <a:pt x="376" y="256"/>
                  <a:pt x="363" y="259"/>
                  <a:pt x="344" y="249"/>
                </a:cubicBezTo>
                <a:cubicBezTo>
                  <a:pt x="318" y="235"/>
                  <a:pt x="289" y="227"/>
                  <a:pt x="264" y="212"/>
                </a:cubicBezTo>
                <a:cubicBezTo>
                  <a:pt x="241" y="199"/>
                  <a:pt x="222" y="202"/>
                  <a:pt x="201" y="215"/>
                </a:cubicBezTo>
                <a:cubicBezTo>
                  <a:pt x="145" y="245"/>
                  <a:pt x="89" y="273"/>
                  <a:pt x="30" y="30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Freeform 25">
            <a:extLst>
              <a:ext uri="{FF2B5EF4-FFF2-40B4-BE49-F238E27FC236}">
                <a16:creationId xmlns:a16="http://schemas.microsoft.com/office/drawing/2014/main" id="{F9441C44-DF68-4A56-B922-A796B873E34A}"/>
              </a:ext>
            </a:extLst>
          </p:cNvPr>
          <p:cNvSpPr>
            <a:spLocks/>
          </p:cNvSpPr>
          <p:nvPr/>
        </p:nvSpPr>
        <p:spPr bwMode="auto">
          <a:xfrm>
            <a:off x="711200" y="2751138"/>
            <a:ext cx="349250" cy="347663"/>
          </a:xfrm>
          <a:custGeom>
            <a:avLst/>
            <a:gdLst>
              <a:gd name="T0" fmla="*/ 127 w 253"/>
              <a:gd name="T1" fmla="*/ 251 h 252"/>
              <a:gd name="T2" fmla="*/ 0 w 253"/>
              <a:gd name="T3" fmla="*/ 125 h 252"/>
              <a:gd name="T4" fmla="*/ 125 w 253"/>
              <a:gd name="T5" fmla="*/ 0 h 252"/>
              <a:gd name="T6" fmla="*/ 252 w 253"/>
              <a:gd name="T7" fmla="*/ 124 h 252"/>
              <a:gd name="T8" fmla="*/ 127 w 253"/>
              <a:gd name="T9" fmla="*/ 25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252">
                <a:moveTo>
                  <a:pt x="127" y="251"/>
                </a:moveTo>
                <a:cubicBezTo>
                  <a:pt x="57" y="252"/>
                  <a:pt x="0" y="195"/>
                  <a:pt x="0" y="125"/>
                </a:cubicBezTo>
                <a:cubicBezTo>
                  <a:pt x="0" y="57"/>
                  <a:pt x="57" y="0"/>
                  <a:pt x="125" y="0"/>
                </a:cubicBezTo>
                <a:cubicBezTo>
                  <a:pt x="194" y="0"/>
                  <a:pt x="252" y="55"/>
                  <a:pt x="252" y="124"/>
                </a:cubicBezTo>
                <a:cubicBezTo>
                  <a:pt x="253" y="194"/>
                  <a:pt x="197" y="251"/>
                  <a:pt x="127" y="25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" name="Freeform 26">
            <a:extLst>
              <a:ext uri="{FF2B5EF4-FFF2-40B4-BE49-F238E27FC236}">
                <a16:creationId xmlns:a16="http://schemas.microsoft.com/office/drawing/2014/main" id="{2E84E8DE-7D35-45E9-A7DA-ACA74DE8326C}"/>
              </a:ext>
            </a:extLst>
          </p:cNvPr>
          <p:cNvSpPr>
            <a:spLocks/>
          </p:cNvSpPr>
          <p:nvPr/>
        </p:nvSpPr>
        <p:spPr bwMode="auto">
          <a:xfrm>
            <a:off x="2173288" y="4346575"/>
            <a:ext cx="349250" cy="349250"/>
          </a:xfrm>
          <a:custGeom>
            <a:avLst/>
            <a:gdLst>
              <a:gd name="T0" fmla="*/ 127 w 253"/>
              <a:gd name="T1" fmla="*/ 1 h 253"/>
              <a:gd name="T2" fmla="*/ 253 w 253"/>
              <a:gd name="T3" fmla="*/ 126 h 253"/>
              <a:gd name="T4" fmla="*/ 125 w 253"/>
              <a:gd name="T5" fmla="*/ 252 h 253"/>
              <a:gd name="T6" fmla="*/ 1 w 253"/>
              <a:gd name="T7" fmla="*/ 126 h 253"/>
              <a:gd name="T8" fmla="*/ 127 w 253"/>
              <a:gd name="T9" fmla="*/ 1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253">
                <a:moveTo>
                  <a:pt x="127" y="1"/>
                </a:moveTo>
                <a:cubicBezTo>
                  <a:pt x="197" y="1"/>
                  <a:pt x="253" y="57"/>
                  <a:pt x="253" y="126"/>
                </a:cubicBezTo>
                <a:cubicBezTo>
                  <a:pt x="253" y="195"/>
                  <a:pt x="195" y="253"/>
                  <a:pt x="125" y="252"/>
                </a:cubicBezTo>
                <a:cubicBezTo>
                  <a:pt x="57" y="252"/>
                  <a:pt x="1" y="195"/>
                  <a:pt x="1" y="126"/>
                </a:cubicBezTo>
                <a:cubicBezTo>
                  <a:pt x="0" y="57"/>
                  <a:pt x="57" y="0"/>
                  <a:pt x="127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7" name="Freeform 27">
            <a:extLst>
              <a:ext uri="{FF2B5EF4-FFF2-40B4-BE49-F238E27FC236}">
                <a16:creationId xmlns:a16="http://schemas.microsoft.com/office/drawing/2014/main" id="{9B896C0D-E93B-470D-B21E-9F0E8ECB7E80}"/>
              </a:ext>
            </a:extLst>
          </p:cNvPr>
          <p:cNvSpPr>
            <a:spLocks/>
          </p:cNvSpPr>
          <p:nvPr/>
        </p:nvSpPr>
        <p:spPr bwMode="auto">
          <a:xfrm>
            <a:off x="2606675" y="5641975"/>
            <a:ext cx="347663" cy="350838"/>
          </a:xfrm>
          <a:custGeom>
            <a:avLst/>
            <a:gdLst>
              <a:gd name="T0" fmla="*/ 252 w 252"/>
              <a:gd name="T1" fmla="*/ 128 h 253"/>
              <a:gd name="T2" fmla="*/ 127 w 252"/>
              <a:gd name="T3" fmla="*/ 253 h 253"/>
              <a:gd name="T4" fmla="*/ 0 w 252"/>
              <a:gd name="T5" fmla="*/ 126 h 253"/>
              <a:gd name="T6" fmla="*/ 126 w 252"/>
              <a:gd name="T7" fmla="*/ 0 h 253"/>
              <a:gd name="T8" fmla="*/ 252 w 252"/>
              <a:gd name="T9" fmla="*/ 12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53">
                <a:moveTo>
                  <a:pt x="252" y="128"/>
                </a:moveTo>
                <a:cubicBezTo>
                  <a:pt x="252" y="197"/>
                  <a:pt x="196" y="253"/>
                  <a:pt x="127" y="253"/>
                </a:cubicBezTo>
                <a:cubicBezTo>
                  <a:pt x="56" y="252"/>
                  <a:pt x="0" y="196"/>
                  <a:pt x="0" y="126"/>
                </a:cubicBezTo>
                <a:cubicBezTo>
                  <a:pt x="1" y="58"/>
                  <a:pt x="57" y="1"/>
                  <a:pt x="126" y="0"/>
                </a:cubicBezTo>
                <a:cubicBezTo>
                  <a:pt x="195" y="0"/>
                  <a:pt x="252" y="57"/>
                  <a:pt x="252" y="12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8" name="Freeform 28">
            <a:extLst>
              <a:ext uri="{FF2B5EF4-FFF2-40B4-BE49-F238E27FC236}">
                <a16:creationId xmlns:a16="http://schemas.microsoft.com/office/drawing/2014/main" id="{1BCB35E5-F368-4348-833C-43AF4F38B9CF}"/>
              </a:ext>
            </a:extLst>
          </p:cNvPr>
          <p:cNvSpPr>
            <a:spLocks/>
          </p:cNvSpPr>
          <p:nvPr/>
        </p:nvSpPr>
        <p:spPr bwMode="auto">
          <a:xfrm>
            <a:off x="4079875" y="5575300"/>
            <a:ext cx="347663" cy="349250"/>
          </a:xfrm>
          <a:custGeom>
            <a:avLst/>
            <a:gdLst>
              <a:gd name="T0" fmla="*/ 127 w 252"/>
              <a:gd name="T1" fmla="*/ 253 h 253"/>
              <a:gd name="T2" fmla="*/ 1 w 252"/>
              <a:gd name="T3" fmla="*/ 127 h 253"/>
              <a:gd name="T4" fmla="*/ 124 w 252"/>
              <a:gd name="T5" fmla="*/ 1 h 253"/>
              <a:gd name="T6" fmla="*/ 252 w 252"/>
              <a:gd name="T7" fmla="*/ 127 h 253"/>
              <a:gd name="T8" fmla="*/ 127 w 252"/>
              <a:gd name="T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53">
                <a:moveTo>
                  <a:pt x="127" y="253"/>
                </a:moveTo>
                <a:cubicBezTo>
                  <a:pt x="57" y="253"/>
                  <a:pt x="1" y="198"/>
                  <a:pt x="1" y="127"/>
                </a:cubicBezTo>
                <a:cubicBezTo>
                  <a:pt x="0" y="58"/>
                  <a:pt x="55" y="2"/>
                  <a:pt x="124" y="1"/>
                </a:cubicBezTo>
                <a:cubicBezTo>
                  <a:pt x="193" y="0"/>
                  <a:pt x="252" y="58"/>
                  <a:pt x="252" y="127"/>
                </a:cubicBezTo>
                <a:cubicBezTo>
                  <a:pt x="252" y="195"/>
                  <a:pt x="195" y="253"/>
                  <a:pt x="127" y="25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9" name="Freeform 29">
            <a:extLst>
              <a:ext uri="{FF2B5EF4-FFF2-40B4-BE49-F238E27FC236}">
                <a16:creationId xmlns:a16="http://schemas.microsoft.com/office/drawing/2014/main" id="{47A9721E-5EDD-4951-BC6C-AAE02AC1EB5C}"/>
              </a:ext>
            </a:extLst>
          </p:cNvPr>
          <p:cNvSpPr>
            <a:spLocks/>
          </p:cNvSpPr>
          <p:nvPr/>
        </p:nvSpPr>
        <p:spPr bwMode="auto">
          <a:xfrm>
            <a:off x="1955800" y="6002338"/>
            <a:ext cx="541338" cy="317500"/>
          </a:xfrm>
          <a:custGeom>
            <a:avLst/>
            <a:gdLst>
              <a:gd name="T0" fmla="*/ 201 w 392"/>
              <a:gd name="T1" fmla="*/ 133 h 230"/>
              <a:gd name="T2" fmla="*/ 200 w 392"/>
              <a:gd name="T3" fmla="*/ 21 h 230"/>
              <a:gd name="T4" fmla="*/ 218 w 392"/>
              <a:gd name="T5" fmla="*/ 5 h 230"/>
              <a:gd name="T6" fmla="*/ 237 w 392"/>
              <a:gd name="T7" fmla="*/ 19 h 230"/>
              <a:gd name="T8" fmla="*/ 238 w 392"/>
              <a:gd name="T9" fmla="*/ 134 h 230"/>
              <a:gd name="T10" fmla="*/ 245 w 392"/>
              <a:gd name="T11" fmla="*/ 135 h 230"/>
              <a:gd name="T12" fmla="*/ 279 w 392"/>
              <a:gd name="T13" fmla="*/ 53 h 230"/>
              <a:gd name="T14" fmla="*/ 303 w 392"/>
              <a:gd name="T15" fmla="*/ 12 h 230"/>
              <a:gd name="T16" fmla="*/ 392 w 392"/>
              <a:gd name="T17" fmla="*/ 29 h 230"/>
              <a:gd name="T18" fmla="*/ 375 w 392"/>
              <a:gd name="T19" fmla="*/ 35 h 230"/>
              <a:gd name="T20" fmla="*/ 291 w 392"/>
              <a:gd name="T21" fmla="*/ 167 h 230"/>
              <a:gd name="T22" fmla="*/ 246 w 392"/>
              <a:gd name="T23" fmla="*/ 221 h 230"/>
              <a:gd name="T24" fmla="*/ 31 w 392"/>
              <a:gd name="T25" fmla="*/ 156 h 230"/>
              <a:gd name="T26" fmla="*/ 14 w 392"/>
              <a:gd name="T27" fmla="*/ 63 h 230"/>
              <a:gd name="T28" fmla="*/ 72 w 392"/>
              <a:gd name="T29" fmla="*/ 11 h 230"/>
              <a:gd name="T30" fmla="*/ 74 w 392"/>
              <a:gd name="T31" fmla="*/ 10 h 230"/>
              <a:gd name="T32" fmla="*/ 165 w 392"/>
              <a:gd name="T33" fmla="*/ 65 h 230"/>
              <a:gd name="T34" fmla="*/ 193 w 392"/>
              <a:gd name="T35" fmla="*/ 134 h 230"/>
              <a:gd name="T36" fmla="*/ 201 w 392"/>
              <a:gd name="T37" fmla="*/ 13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2" h="230">
                <a:moveTo>
                  <a:pt x="201" y="133"/>
                </a:moveTo>
                <a:cubicBezTo>
                  <a:pt x="201" y="95"/>
                  <a:pt x="201" y="58"/>
                  <a:pt x="200" y="21"/>
                </a:cubicBezTo>
                <a:cubicBezTo>
                  <a:pt x="200" y="6"/>
                  <a:pt x="208" y="3"/>
                  <a:pt x="218" y="5"/>
                </a:cubicBezTo>
                <a:cubicBezTo>
                  <a:pt x="226" y="7"/>
                  <a:pt x="237" y="14"/>
                  <a:pt x="237" y="19"/>
                </a:cubicBezTo>
                <a:cubicBezTo>
                  <a:pt x="239" y="57"/>
                  <a:pt x="238" y="95"/>
                  <a:pt x="238" y="134"/>
                </a:cubicBezTo>
                <a:cubicBezTo>
                  <a:pt x="240" y="134"/>
                  <a:pt x="243" y="135"/>
                  <a:pt x="245" y="135"/>
                </a:cubicBezTo>
                <a:cubicBezTo>
                  <a:pt x="256" y="108"/>
                  <a:pt x="267" y="80"/>
                  <a:pt x="279" y="53"/>
                </a:cubicBezTo>
                <a:cubicBezTo>
                  <a:pt x="286" y="38"/>
                  <a:pt x="291" y="18"/>
                  <a:pt x="303" y="12"/>
                </a:cubicBezTo>
                <a:cubicBezTo>
                  <a:pt x="327" y="0"/>
                  <a:pt x="371" y="12"/>
                  <a:pt x="392" y="29"/>
                </a:cubicBezTo>
                <a:cubicBezTo>
                  <a:pt x="386" y="31"/>
                  <a:pt x="381" y="33"/>
                  <a:pt x="375" y="35"/>
                </a:cubicBezTo>
                <a:cubicBezTo>
                  <a:pt x="319" y="55"/>
                  <a:pt x="286" y="107"/>
                  <a:pt x="291" y="167"/>
                </a:cubicBezTo>
                <a:cubicBezTo>
                  <a:pt x="296" y="223"/>
                  <a:pt x="305" y="215"/>
                  <a:pt x="246" y="221"/>
                </a:cubicBezTo>
                <a:cubicBezTo>
                  <a:pt x="166" y="230"/>
                  <a:pt x="94" y="206"/>
                  <a:pt x="31" y="156"/>
                </a:cubicBezTo>
                <a:cubicBezTo>
                  <a:pt x="0" y="130"/>
                  <a:pt x="8" y="95"/>
                  <a:pt x="14" y="63"/>
                </a:cubicBezTo>
                <a:cubicBezTo>
                  <a:pt x="19" y="33"/>
                  <a:pt x="42" y="16"/>
                  <a:pt x="72" y="11"/>
                </a:cubicBezTo>
                <a:cubicBezTo>
                  <a:pt x="73" y="10"/>
                  <a:pt x="74" y="10"/>
                  <a:pt x="74" y="10"/>
                </a:cubicBezTo>
                <a:cubicBezTo>
                  <a:pt x="139" y="4"/>
                  <a:pt x="141" y="5"/>
                  <a:pt x="165" y="65"/>
                </a:cubicBezTo>
                <a:cubicBezTo>
                  <a:pt x="174" y="88"/>
                  <a:pt x="184" y="111"/>
                  <a:pt x="193" y="134"/>
                </a:cubicBezTo>
                <a:cubicBezTo>
                  <a:pt x="196" y="134"/>
                  <a:pt x="198" y="133"/>
                  <a:pt x="201" y="13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" name="Freeform 30">
            <a:extLst>
              <a:ext uri="{FF2B5EF4-FFF2-40B4-BE49-F238E27FC236}">
                <a16:creationId xmlns:a16="http://schemas.microsoft.com/office/drawing/2014/main" id="{14951F13-2BF4-4B13-B927-C287719D0C46}"/>
              </a:ext>
            </a:extLst>
          </p:cNvPr>
          <p:cNvSpPr>
            <a:spLocks/>
          </p:cNvSpPr>
          <p:nvPr/>
        </p:nvSpPr>
        <p:spPr bwMode="auto">
          <a:xfrm>
            <a:off x="3054350" y="6007100"/>
            <a:ext cx="527050" cy="312738"/>
          </a:xfrm>
          <a:custGeom>
            <a:avLst/>
            <a:gdLst>
              <a:gd name="T0" fmla="*/ 0 w 381"/>
              <a:gd name="T1" fmla="*/ 22 h 226"/>
              <a:gd name="T2" fmla="*/ 67 w 381"/>
              <a:gd name="T3" fmla="*/ 5 h 226"/>
              <a:gd name="T4" fmla="*/ 119 w 381"/>
              <a:gd name="T5" fmla="*/ 39 h 226"/>
              <a:gd name="T6" fmla="*/ 155 w 381"/>
              <a:gd name="T7" fmla="*/ 130 h 226"/>
              <a:gd name="T8" fmla="*/ 161 w 381"/>
              <a:gd name="T9" fmla="*/ 130 h 226"/>
              <a:gd name="T10" fmla="*/ 165 w 381"/>
              <a:gd name="T11" fmla="*/ 24 h 226"/>
              <a:gd name="T12" fmla="*/ 168 w 381"/>
              <a:gd name="T13" fmla="*/ 3 h 226"/>
              <a:gd name="T14" fmla="*/ 194 w 381"/>
              <a:gd name="T15" fmla="*/ 3 h 226"/>
              <a:gd name="T16" fmla="*/ 197 w 381"/>
              <a:gd name="T17" fmla="*/ 24 h 226"/>
              <a:gd name="T18" fmla="*/ 197 w 381"/>
              <a:gd name="T19" fmla="*/ 129 h 226"/>
              <a:gd name="T20" fmla="*/ 207 w 381"/>
              <a:gd name="T21" fmla="*/ 131 h 226"/>
              <a:gd name="T22" fmla="*/ 244 w 381"/>
              <a:gd name="T23" fmla="*/ 40 h 226"/>
              <a:gd name="T24" fmla="*/ 294 w 381"/>
              <a:gd name="T25" fmla="*/ 5 h 226"/>
              <a:gd name="T26" fmla="*/ 379 w 381"/>
              <a:gd name="T27" fmla="*/ 100 h 226"/>
              <a:gd name="T28" fmla="*/ 316 w 381"/>
              <a:gd name="T29" fmla="*/ 188 h 226"/>
              <a:gd name="T30" fmla="*/ 122 w 381"/>
              <a:gd name="T31" fmla="*/ 213 h 226"/>
              <a:gd name="T32" fmla="*/ 101 w 381"/>
              <a:gd name="T33" fmla="*/ 184 h 226"/>
              <a:gd name="T34" fmla="*/ 60 w 381"/>
              <a:gd name="T35" fmla="*/ 55 h 226"/>
              <a:gd name="T36" fmla="*/ 0 w 381"/>
              <a:gd name="T37" fmla="*/ 2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1" h="226">
                <a:moveTo>
                  <a:pt x="0" y="22"/>
                </a:moveTo>
                <a:cubicBezTo>
                  <a:pt x="18" y="3"/>
                  <a:pt x="43" y="8"/>
                  <a:pt x="67" y="5"/>
                </a:cubicBezTo>
                <a:cubicBezTo>
                  <a:pt x="95" y="2"/>
                  <a:pt x="110" y="12"/>
                  <a:pt x="119" y="39"/>
                </a:cubicBezTo>
                <a:cubicBezTo>
                  <a:pt x="128" y="70"/>
                  <a:pt x="142" y="100"/>
                  <a:pt x="155" y="130"/>
                </a:cubicBezTo>
                <a:cubicBezTo>
                  <a:pt x="157" y="130"/>
                  <a:pt x="159" y="130"/>
                  <a:pt x="161" y="130"/>
                </a:cubicBezTo>
                <a:cubicBezTo>
                  <a:pt x="162" y="95"/>
                  <a:pt x="163" y="60"/>
                  <a:pt x="165" y="24"/>
                </a:cubicBezTo>
                <a:cubicBezTo>
                  <a:pt x="165" y="17"/>
                  <a:pt x="165" y="5"/>
                  <a:pt x="168" y="3"/>
                </a:cubicBezTo>
                <a:cubicBezTo>
                  <a:pt x="176" y="0"/>
                  <a:pt x="187" y="0"/>
                  <a:pt x="194" y="3"/>
                </a:cubicBezTo>
                <a:cubicBezTo>
                  <a:pt x="198" y="5"/>
                  <a:pt x="197" y="17"/>
                  <a:pt x="197" y="24"/>
                </a:cubicBezTo>
                <a:cubicBezTo>
                  <a:pt x="198" y="59"/>
                  <a:pt x="197" y="94"/>
                  <a:pt x="197" y="129"/>
                </a:cubicBezTo>
                <a:cubicBezTo>
                  <a:pt x="201" y="130"/>
                  <a:pt x="204" y="130"/>
                  <a:pt x="207" y="131"/>
                </a:cubicBezTo>
                <a:cubicBezTo>
                  <a:pt x="219" y="101"/>
                  <a:pt x="234" y="71"/>
                  <a:pt x="244" y="40"/>
                </a:cubicBezTo>
                <a:cubicBezTo>
                  <a:pt x="252" y="12"/>
                  <a:pt x="266" y="4"/>
                  <a:pt x="294" y="5"/>
                </a:cubicBezTo>
                <a:cubicBezTo>
                  <a:pt x="355" y="8"/>
                  <a:pt x="381" y="39"/>
                  <a:pt x="379" y="100"/>
                </a:cubicBezTo>
                <a:cubicBezTo>
                  <a:pt x="378" y="147"/>
                  <a:pt x="355" y="170"/>
                  <a:pt x="316" y="188"/>
                </a:cubicBezTo>
                <a:cubicBezTo>
                  <a:pt x="254" y="217"/>
                  <a:pt x="189" y="226"/>
                  <a:pt x="122" y="213"/>
                </a:cubicBezTo>
                <a:cubicBezTo>
                  <a:pt x="104" y="210"/>
                  <a:pt x="97" y="203"/>
                  <a:pt x="101" y="184"/>
                </a:cubicBezTo>
                <a:cubicBezTo>
                  <a:pt x="109" y="134"/>
                  <a:pt x="101" y="88"/>
                  <a:pt x="60" y="55"/>
                </a:cubicBezTo>
                <a:cubicBezTo>
                  <a:pt x="43" y="41"/>
                  <a:pt x="21" y="33"/>
                  <a:pt x="0" y="22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" name="Freeform 31">
            <a:extLst>
              <a:ext uri="{FF2B5EF4-FFF2-40B4-BE49-F238E27FC236}">
                <a16:creationId xmlns:a16="http://schemas.microsoft.com/office/drawing/2014/main" id="{3279436F-BFCA-461F-BCE9-7976F4B3B5D6}"/>
              </a:ext>
            </a:extLst>
          </p:cNvPr>
          <p:cNvSpPr>
            <a:spLocks/>
          </p:cNvSpPr>
          <p:nvPr/>
        </p:nvSpPr>
        <p:spPr bwMode="auto">
          <a:xfrm>
            <a:off x="1154113" y="3113088"/>
            <a:ext cx="527050" cy="320675"/>
          </a:xfrm>
          <a:custGeom>
            <a:avLst/>
            <a:gdLst>
              <a:gd name="T0" fmla="*/ 0 w 382"/>
              <a:gd name="T1" fmla="*/ 25 h 231"/>
              <a:gd name="T2" fmla="*/ 71 w 382"/>
              <a:gd name="T3" fmla="*/ 5 h 231"/>
              <a:gd name="T4" fmla="*/ 122 w 382"/>
              <a:gd name="T5" fmla="*/ 39 h 231"/>
              <a:gd name="T6" fmla="*/ 165 w 382"/>
              <a:gd name="T7" fmla="*/ 130 h 231"/>
              <a:gd name="T8" fmla="*/ 168 w 382"/>
              <a:gd name="T9" fmla="*/ 23 h 231"/>
              <a:gd name="T10" fmla="*/ 171 w 382"/>
              <a:gd name="T11" fmla="*/ 4 h 231"/>
              <a:gd name="T12" fmla="*/ 199 w 382"/>
              <a:gd name="T13" fmla="*/ 4 h 231"/>
              <a:gd name="T14" fmla="*/ 201 w 382"/>
              <a:gd name="T15" fmla="*/ 23 h 231"/>
              <a:gd name="T16" fmla="*/ 201 w 382"/>
              <a:gd name="T17" fmla="*/ 130 h 231"/>
              <a:gd name="T18" fmla="*/ 210 w 382"/>
              <a:gd name="T19" fmla="*/ 131 h 231"/>
              <a:gd name="T20" fmla="*/ 246 w 382"/>
              <a:gd name="T21" fmla="*/ 45 h 231"/>
              <a:gd name="T22" fmla="*/ 319 w 382"/>
              <a:gd name="T23" fmla="*/ 7 h 231"/>
              <a:gd name="T24" fmla="*/ 381 w 382"/>
              <a:gd name="T25" fmla="*/ 67 h 231"/>
              <a:gd name="T26" fmla="*/ 377 w 382"/>
              <a:gd name="T27" fmla="*/ 138 h 231"/>
              <a:gd name="T28" fmla="*/ 357 w 382"/>
              <a:gd name="T29" fmla="*/ 165 h 231"/>
              <a:gd name="T30" fmla="*/ 104 w 382"/>
              <a:gd name="T31" fmla="*/ 206 h 231"/>
              <a:gd name="T32" fmla="*/ 0 w 382"/>
              <a:gd name="T33" fmla="*/ 2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2" h="231">
                <a:moveTo>
                  <a:pt x="0" y="25"/>
                </a:moveTo>
                <a:cubicBezTo>
                  <a:pt x="22" y="4"/>
                  <a:pt x="47" y="7"/>
                  <a:pt x="71" y="5"/>
                </a:cubicBezTo>
                <a:cubicBezTo>
                  <a:pt x="99" y="2"/>
                  <a:pt x="114" y="11"/>
                  <a:pt x="122" y="39"/>
                </a:cubicBezTo>
                <a:cubicBezTo>
                  <a:pt x="131" y="70"/>
                  <a:pt x="146" y="100"/>
                  <a:pt x="165" y="130"/>
                </a:cubicBezTo>
                <a:cubicBezTo>
                  <a:pt x="166" y="94"/>
                  <a:pt x="167" y="59"/>
                  <a:pt x="168" y="23"/>
                </a:cubicBezTo>
                <a:cubicBezTo>
                  <a:pt x="169" y="16"/>
                  <a:pt x="168" y="4"/>
                  <a:pt x="171" y="4"/>
                </a:cubicBezTo>
                <a:cubicBezTo>
                  <a:pt x="180" y="2"/>
                  <a:pt x="190" y="2"/>
                  <a:pt x="199" y="4"/>
                </a:cubicBezTo>
                <a:cubicBezTo>
                  <a:pt x="201" y="4"/>
                  <a:pt x="201" y="16"/>
                  <a:pt x="201" y="23"/>
                </a:cubicBezTo>
                <a:cubicBezTo>
                  <a:pt x="202" y="59"/>
                  <a:pt x="201" y="94"/>
                  <a:pt x="201" y="130"/>
                </a:cubicBezTo>
                <a:cubicBezTo>
                  <a:pt x="204" y="130"/>
                  <a:pt x="207" y="131"/>
                  <a:pt x="210" y="131"/>
                </a:cubicBezTo>
                <a:cubicBezTo>
                  <a:pt x="222" y="103"/>
                  <a:pt x="234" y="74"/>
                  <a:pt x="246" y="45"/>
                </a:cubicBezTo>
                <a:cubicBezTo>
                  <a:pt x="264" y="1"/>
                  <a:pt x="266" y="0"/>
                  <a:pt x="319" y="7"/>
                </a:cubicBezTo>
                <a:cubicBezTo>
                  <a:pt x="352" y="11"/>
                  <a:pt x="379" y="36"/>
                  <a:pt x="381" y="67"/>
                </a:cubicBezTo>
                <a:cubicBezTo>
                  <a:pt x="382" y="91"/>
                  <a:pt x="380" y="115"/>
                  <a:pt x="377" y="138"/>
                </a:cubicBezTo>
                <a:cubicBezTo>
                  <a:pt x="375" y="148"/>
                  <a:pt x="366" y="159"/>
                  <a:pt x="357" y="165"/>
                </a:cubicBezTo>
                <a:cubicBezTo>
                  <a:pt x="288" y="216"/>
                  <a:pt x="192" y="231"/>
                  <a:pt x="104" y="206"/>
                </a:cubicBezTo>
                <a:cubicBezTo>
                  <a:pt x="115" y="122"/>
                  <a:pt x="102" y="49"/>
                  <a:pt x="0" y="2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2" name="Freeform 32">
            <a:extLst>
              <a:ext uri="{FF2B5EF4-FFF2-40B4-BE49-F238E27FC236}">
                <a16:creationId xmlns:a16="http://schemas.microsoft.com/office/drawing/2014/main" id="{242D064C-D62F-4B13-8C14-46CCCB96E14B}"/>
              </a:ext>
            </a:extLst>
          </p:cNvPr>
          <p:cNvSpPr>
            <a:spLocks/>
          </p:cNvSpPr>
          <p:nvPr/>
        </p:nvSpPr>
        <p:spPr bwMode="auto">
          <a:xfrm>
            <a:off x="914400" y="5588000"/>
            <a:ext cx="323850" cy="325438"/>
          </a:xfrm>
          <a:custGeom>
            <a:avLst/>
            <a:gdLst>
              <a:gd name="T0" fmla="*/ 234 w 234"/>
              <a:gd name="T1" fmla="*/ 117 h 235"/>
              <a:gd name="T2" fmla="*/ 116 w 234"/>
              <a:gd name="T3" fmla="*/ 234 h 235"/>
              <a:gd name="T4" fmla="*/ 0 w 234"/>
              <a:gd name="T5" fmla="*/ 119 h 235"/>
              <a:gd name="T6" fmla="*/ 116 w 234"/>
              <a:gd name="T7" fmla="*/ 0 h 235"/>
              <a:gd name="T8" fmla="*/ 234 w 234"/>
              <a:gd name="T9" fmla="*/ 117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35">
                <a:moveTo>
                  <a:pt x="234" y="117"/>
                </a:moveTo>
                <a:cubicBezTo>
                  <a:pt x="234" y="181"/>
                  <a:pt x="180" y="235"/>
                  <a:pt x="116" y="234"/>
                </a:cubicBezTo>
                <a:cubicBezTo>
                  <a:pt x="53" y="234"/>
                  <a:pt x="0" y="181"/>
                  <a:pt x="0" y="119"/>
                </a:cubicBezTo>
                <a:cubicBezTo>
                  <a:pt x="0" y="53"/>
                  <a:pt x="52" y="0"/>
                  <a:pt x="116" y="0"/>
                </a:cubicBezTo>
                <a:cubicBezTo>
                  <a:pt x="180" y="0"/>
                  <a:pt x="233" y="53"/>
                  <a:pt x="234" y="11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33">
            <a:extLst>
              <a:ext uri="{FF2B5EF4-FFF2-40B4-BE49-F238E27FC236}">
                <a16:creationId xmlns:a16="http://schemas.microsoft.com/office/drawing/2014/main" id="{B3C5E9E7-D0D8-46EF-9451-3C2091EEB605}"/>
              </a:ext>
            </a:extLst>
          </p:cNvPr>
          <p:cNvSpPr>
            <a:spLocks/>
          </p:cNvSpPr>
          <p:nvPr/>
        </p:nvSpPr>
        <p:spPr bwMode="auto">
          <a:xfrm>
            <a:off x="4241800" y="2770188"/>
            <a:ext cx="355600" cy="349250"/>
          </a:xfrm>
          <a:custGeom>
            <a:avLst/>
            <a:gdLst>
              <a:gd name="T0" fmla="*/ 215 w 257"/>
              <a:gd name="T1" fmla="*/ 208 h 253"/>
              <a:gd name="T2" fmla="*/ 106 w 257"/>
              <a:gd name="T3" fmla="*/ 243 h 253"/>
              <a:gd name="T4" fmla="*/ 13 w 257"/>
              <a:gd name="T5" fmla="*/ 156 h 253"/>
              <a:gd name="T6" fmla="*/ 64 w 257"/>
              <a:gd name="T7" fmla="*/ 28 h 253"/>
              <a:gd name="T8" fmla="*/ 204 w 257"/>
              <a:gd name="T9" fmla="*/ 36 h 253"/>
              <a:gd name="T10" fmla="*/ 239 w 257"/>
              <a:gd name="T11" fmla="*/ 170 h 253"/>
              <a:gd name="T12" fmla="*/ 168 w 257"/>
              <a:gd name="T13" fmla="*/ 193 h 253"/>
              <a:gd name="T14" fmla="*/ 165 w 257"/>
              <a:gd name="T15" fmla="*/ 189 h 253"/>
              <a:gd name="T16" fmla="*/ 126 w 257"/>
              <a:gd name="T17" fmla="*/ 191 h 253"/>
              <a:gd name="T18" fmla="*/ 125 w 257"/>
              <a:gd name="T19" fmla="*/ 209 h 253"/>
              <a:gd name="T20" fmla="*/ 162 w 257"/>
              <a:gd name="T21" fmla="*/ 213 h 253"/>
              <a:gd name="T22" fmla="*/ 212 w 257"/>
              <a:gd name="T23" fmla="*/ 199 h 253"/>
              <a:gd name="T24" fmla="*/ 215 w 257"/>
              <a:gd name="T25" fmla="*/ 20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7" h="253">
                <a:moveTo>
                  <a:pt x="215" y="208"/>
                </a:moveTo>
                <a:cubicBezTo>
                  <a:pt x="185" y="237"/>
                  <a:pt x="150" y="253"/>
                  <a:pt x="106" y="243"/>
                </a:cubicBezTo>
                <a:cubicBezTo>
                  <a:pt x="57" y="233"/>
                  <a:pt x="26" y="203"/>
                  <a:pt x="13" y="156"/>
                </a:cubicBezTo>
                <a:cubicBezTo>
                  <a:pt x="0" y="106"/>
                  <a:pt x="22" y="55"/>
                  <a:pt x="64" y="28"/>
                </a:cubicBezTo>
                <a:cubicBezTo>
                  <a:pt x="108" y="0"/>
                  <a:pt x="164" y="3"/>
                  <a:pt x="204" y="36"/>
                </a:cubicBezTo>
                <a:cubicBezTo>
                  <a:pt x="243" y="68"/>
                  <a:pt x="257" y="123"/>
                  <a:pt x="239" y="170"/>
                </a:cubicBezTo>
                <a:cubicBezTo>
                  <a:pt x="230" y="195"/>
                  <a:pt x="190" y="207"/>
                  <a:pt x="168" y="193"/>
                </a:cubicBezTo>
                <a:cubicBezTo>
                  <a:pt x="166" y="192"/>
                  <a:pt x="166" y="189"/>
                  <a:pt x="165" y="189"/>
                </a:cubicBezTo>
                <a:cubicBezTo>
                  <a:pt x="152" y="189"/>
                  <a:pt x="138" y="189"/>
                  <a:pt x="126" y="191"/>
                </a:cubicBezTo>
                <a:cubicBezTo>
                  <a:pt x="125" y="191"/>
                  <a:pt x="124" y="209"/>
                  <a:pt x="125" y="209"/>
                </a:cubicBezTo>
                <a:cubicBezTo>
                  <a:pt x="137" y="212"/>
                  <a:pt x="150" y="214"/>
                  <a:pt x="162" y="213"/>
                </a:cubicBezTo>
                <a:cubicBezTo>
                  <a:pt x="179" y="210"/>
                  <a:pt x="195" y="204"/>
                  <a:pt x="212" y="199"/>
                </a:cubicBezTo>
                <a:cubicBezTo>
                  <a:pt x="213" y="202"/>
                  <a:pt x="214" y="205"/>
                  <a:pt x="215" y="20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" name="Freeform 34">
            <a:extLst>
              <a:ext uri="{FF2B5EF4-FFF2-40B4-BE49-F238E27FC236}">
                <a16:creationId xmlns:a16="http://schemas.microsoft.com/office/drawing/2014/main" id="{EDDCB67C-1A3A-42E2-90D6-A694901AE233}"/>
              </a:ext>
            </a:extLst>
          </p:cNvPr>
          <p:cNvSpPr>
            <a:spLocks/>
          </p:cNvSpPr>
          <p:nvPr/>
        </p:nvSpPr>
        <p:spPr bwMode="auto">
          <a:xfrm>
            <a:off x="2762250" y="1835150"/>
            <a:ext cx="269875" cy="231775"/>
          </a:xfrm>
          <a:custGeom>
            <a:avLst/>
            <a:gdLst>
              <a:gd name="T0" fmla="*/ 112 w 196"/>
              <a:gd name="T1" fmla="*/ 6 h 167"/>
              <a:gd name="T2" fmla="*/ 166 w 196"/>
              <a:gd name="T3" fmla="*/ 2 h 167"/>
              <a:gd name="T4" fmla="*/ 195 w 196"/>
              <a:gd name="T5" fmla="*/ 27 h 167"/>
              <a:gd name="T6" fmla="*/ 195 w 196"/>
              <a:gd name="T7" fmla="*/ 142 h 167"/>
              <a:gd name="T8" fmla="*/ 168 w 196"/>
              <a:gd name="T9" fmla="*/ 166 h 167"/>
              <a:gd name="T10" fmla="*/ 24 w 196"/>
              <a:gd name="T11" fmla="*/ 159 h 167"/>
              <a:gd name="T12" fmla="*/ 0 w 196"/>
              <a:gd name="T13" fmla="*/ 135 h 167"/>
              <a:gd name="T14" fmla="*/ 0 w 196"/>
              <a:gd name="T15" fmla="*/ 36 h 167"/>
              <a:gd name="T16" fmla="*/ 24 w 196"/>
              <a:gd name="T17" fmla="*/ 11 h 167"/>
              <a:gd name="T18" fmla="*/ 112 w 196"/>
              <a:gd name="T19" fmla="*/ 5 h 167"/>
              <a:gd name="T20" fmla="*/ 112 w 196"/>
              <a:gd name="T21" fmla="*/ 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6" h="167">
                <a:moveTo>
                  <a:pt x="112" y="6"/>
                </a:moveTo>
                <a:cubicBezTo>
                  <a:pt x="130" y="5"/>
                  <a:pt x="148" y="4"/>
                  <a:pt x="166" y="2"/>
                </a:cubicBezTo>
                <a:cubicBezTo>
                  <a:pt x="185" y="0"/>
                  <a:pt x="195" y="9"/>
                  <a:pt x="195" y="27"/>
                </a:cubicBezTo>
                <a:cubicBezTo>
                  <a:pt x="196" y="65"/>
                  <a:pt x="196" y="104"/>
                  <a:pt x="195" y="142"/>
                </a:cubicBezTo>
                <a:cubicBezTo>
                  <a:pt x="195" y="159"/>
                  <a:pt x="186" y="167"/>
                  <a:pt x="168" y="166"/>
                </a:cubicBezTo>
                <a:cubicBezTo>
                  <a:pt x="120" y="164"/>
                  <a:pt x="72" y="161"/>
                  <a:pt x="24" y="159"/>
                </a:cubicBezTo>
                <a:cubicBezTo>
                  <a:pt x="8" y="158"/>
                  <a:pt x="0" y="151"/>
                  <a:pt x="0" y="135"/>
                </a:cubicBezTo>
                <a:cubicBezTo>
                  <a:pt x="0" y="102"/>
                  <a:pt x="0" y="69"/>
                  <a:pt x="0" y="36"/>
                </a:cubicBezTo>
                <a:cubicBezTo>
                  <a:pt x="0" y="20"/>
                  <a:pt x="6" y="11"/>
                  <a:pt x="24" y="11"/>
                </a:cubicBezTo>
                <a:cubicBezTo>
                  <a:pt x="54" y="10"/>
                  <a:pt x="83" y="7"/>
                  <a:pt x="112" y="5"/>
                </a:cubicBezTo>
                <a:cubicBezTo>
                  <a:pt x="112" y="5"/>
                  <a:pt x="112" y="6"/>
                  <a:pt x="112" y="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5" name="Freeform 35">
            <a:extLst>
              <a:ext uri="{FF2B5EF4-FFF2-40B4-BE49-F238E27FC236}">
                <a16:creationId xmlns:a16="http://schemas.microsoft.com/office/drawing/2014/main" id="{B762B43D-0007-4AE4-9302-9FBBB073F810}"/>
              </a:ext>
            </a:extLst>
          </p:cNvPr>
          <p:cNvSpPr>
            <a:spLocks/>
          </p:cNvSpPr>
          <p:nvPr/>
        </p:nvSpPr>
        <p:spPr bwMode="auto">
          <a:xfrm>
            <a:off x="769938" y="5064125"/>
            <a:ext cx="703263" cy="211138"/>
          </a:xfrm>
          <a:custGeom>
            <a:avLst/>
            <a:gdLst>
              <a:gd name="T0" fmla="*/ 141 w 509"/>
              <a:gd name="T1" fmla="*/ 8 h 153"/>
              <a:gd name="T2" fmla="*/ 129 w 509"/>
              <a:gd name="T3" fmla="*/ 15 h 153"/>
              <a:gd name="T4" fmla="*/ 94 w 509"/>
              <a:gd name="T5" fmla="*/ 25 h 153"/>
              <a:gd name="T6" fmla="*/ 58 w 509"/>
              <a:gd name="T7" fmla="*/ 51 h 153"/>
              <a:gd name="T8" fmla="*/ 96 w 509"/>
              <a:gd name="T9" fmla="*/ 78 h 153"/>
              <a:gd name="T10" fmla="*/ 160 w 509"/>
              <a:gd name="T11" fmla="*/ 92 h 153"/>
              <a:gd name="T12" fmla="*/ 390 w 509"/>
              <a:gd name="T13" fmla="*/ 84 h 153"/>
              <a:gd name="T14" fmla="*/ 433 w 509"/>
              <a:gd name="T15" fmla="*/ 68 h 153"/>
              <a:gd name="T16" fmla="*/ 433 w 509"/>
              <a:gd name="T17" fmla="*/ 35 h 153"/>
              <a:gd name="T18" fmla="*/ 373 w 509"/>
              <a:gd name="T19" fmla="*/ 15 h 153"/>
              <a:gd name="T20" fmla="*/ 343 w 509"/>
              <a:gd name="T21" fmla="*/ 8 h 153"/>
              <a:gd name="T22" fmla="*/ 355 w 509"/>
              <a:gd name="T23" fmla="*/ 0 h 153"/>
              <a:gd name="T24" fmla="*/ 474 w 509"/>
              <a:gd name="T25" fmla="*/ 38 h 153"/>
              <a:gd name="T26" fmla="*/ 473 w 509"/>
              <a:gd name="T27" fmla="*/ 105 h 153"/>
              <a:gd name="T28" fmla="*/ 323 w 509"/>
              <a:gd name="T29" fmla="*/ 146 h 153"/>
              <a:gd name="T30" fmla="*/ 86 w 509"/>
              <a:gd name="T31" fmla="*/ 128 h 153"/>
              <a:gd name="T32" fmla="*/ 22 w 509"/>
              <a:gd name="T33" fmla="*/ 98 h 153"/>
              <a:gd name="T34" fmla="*/ 20 w 509"/>
              <a:gd name="T35" fmla="*/ 45 h 153"/>
              <a:gd name="T36" fmla="*/ 138 w 509"/>
              <a:gd name="T37" fmla="*/ 2 h 153"/>
              <a:gd name="T38" fmla="*/ 141 w 509"/>
              <a:gd name="T3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9" h="153">
                <a:moveTo>
                  <a:pt x="141" y="8"/>
                </a:moveTo>
                <a:cubicBezTo>
                  <a:pt x="137" y="10"/>
                  <a:pt x="134" y="13"/>
                  <a:pt x="129" y="15"/>
                </a:cubicBezTo>
                <a:cubicBezTo>
                  <a:pt x="118" y="18"/>
                  <a:pt x="105" y="19"/>
                  <a:pt x="94" y="25"/>
                </a:cubicBezTo>
                <a:cubicBezTo>
                  <a:pt x="81" y="32"/>
                  <a:pt x="70" y="42"/>
                  <a:pt x="58" y="51"/>
                </a:cubicBezTo>
                <a:cubicBezTo>
                  <a:pt x="71" y="60"/>
                  <a:pt x="82" y="73"/>
                  <a:pt x="96" y="78"/>
                </a:cubicBezTo>
                <a:cubicBezTo>
                  <a:pt x="116" y="85"/>
                  <a:pt x="138" y="90"/>
                  <a:pt x="160" y="92"/>
                </a:cubicBezTo>
                <a:cubicBezTo>
                  <a:pt x="237" y="101"/>
                  <a:pt x="314" y="101"/>
                  <a:pt x="390" y="84"/>
                </a:cubicBezTo>
                <a:cubicBezTo>
                  <a:pt x="405" y="80"/>
                  <a:pt x="420" y="75"/>
                  <a:pt x="433" y="68"/>
                </a:cubicBezTo>
                <a:cubicBezTo>
                  <a:pt x="451" y="58"/>
                  <a:pt x="452" y="44"/>
                  <a:pt x="433" y="35"/>
                </a:cubicBezTo>
                <a:cubicBezTo>
                  <a:pt x="415" y="26"/>
                  <a:pt x="394" y="21"/>
                  <a:pt x="373" y="15"/>
                </a:cubicBezTo>
                <a:cubicBezTo>
                  <a:pt x="365" y="12"/>
                  <a:pt x="357" y="11"/>
                  <a:pt x="343" y="8"/>
                </a:cubicBezTo>
                <a:cubicBezTo>
                  <a:pt x="351" y="3"/>
                  <a:pt x="354" y="0"/>
                  <a:pt x="355" y="0"/>
                </a:cubicBezTo>
                <a:cubicBezTo>
                  <a:pt x="395" y="12"/>
                  <a:pt x="437" y="20"/>
                  <a:pt x="474" y="38"/>
                </a:cubicBezTo>
                <a:cubicBezTo>
                  <a:pt x="509" y="54"/>
                  <a:pt x="507" y="85"/>
                  <a:pt x="473" y="105"/>
                </a:cubicBezTo>
                <a:cubicBezTo>
                  <a:pt x="427" y="134"/>
                  <a:pt x="375" y="142"/>
                  <a:pt x="323" y="146"/>
                </a:cubicBezTo>
                <a:cubicBezTo>
                  <a:pt x="243" y="153"/>
                  <a:pt x="164" y="152"/>
                  <a:pt x="86" y="128"/>
                </a:cubicBezTo>
                <a:cubicBezTo>
                  <a:pt x="64" y="121"/>
                  <a:pt x="42" y="111"/>
                  <a:pt x="22" y="98"/>
                </a:cubicBezTo>
                <a:cubicBezTo>
                  <a:pt x="0" y="84"/>
                  <a:pt x="0" y="62"/>
                  <a:pt x="20" y="45"/>
                </a:cubicBezTo>
                <a:cubicBezTo>
                  <a:pt x="54" y="17"/>
                  <a:pt x="96" y="8"/>
                  <a:pt x="138" y="2"/>
                </a:cubicBezTo>
                <a:cubicBezTo>
                  <a:pt x="139" y="4"/>
                  <a:pt x="140" y="6"/>
                  <a:pt x="141" y="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36">
            <a:extLst>
              <a:ext uri="{FF2B5EF4-FFF2-40B4-BE49-F238E27FC236}">
                <a16:creationId xmlns:a16="http://schemas.microsoft.com/office/drawing/2014/main" id="{ED582A95-3634-43EB-82A1-1326289C5D1C}"/>
              </a:ext>
            </a:extLst>
          </p:cNvPr>
          <p:cNvSpPr>
            <a:spLocks/>
          </p:cNvSpPr>
          <p:nvPr/>
        </p:nvSpPr>
        <p:spPr bwMode="auto">
          <a:xfrm>
            <a:off x="1277938" y="2814638"/>
            <a:ext cx="252413" cy="249238"/>
          </a:xfrm>
          <a:custGeom>
            <a:avLst/>
            <a:gdLst>
              <a:gd name="T0" fmla="*/ 89 w 182"/>
              <a:gd name="T1" fmla="*/ 181 h 181"/>
              <a:gd name="T2" fmla="*/ 0 w 182"/>
              <a:gd name="T3" fmla="*/ 90 h 181"/>
              <a:gd name="T4" fmla="*/ 92 w 182"/>
              <a:gd name="T5" fmla="*/ 1 h 181"/>
              <a:gd name="T6" fmla="*/ 181 w 182"/>
              <a:gd name="T7" fmla="*/ 92 h 181"/>
              <a:gd name="T8" fmla="*/ 89 w 182"/>
              <a:gd name="T9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1">
                <a:moveTo>
                  <a:pt x="89" y="181"/>
                </a:moveTo>
                <a:cubicBezTo>
                  <a:pt x="39" y="180"/>
                  <a:pt x="0" y="140"/>
                  <a:pt x="0" y="90"/>
                </a:cubicBezTo>
                <a:cubicBezTo>
                  <a:pt x="1" y="39"/>
                  <a:pt x="41" y="0"/>
                  <a:pt x="92" y="1"/>
                </a:cubicBezTo>
                <a:cubicBezTo>
                  <a:pt x="142" y="1"/>
                  <a:pt x="182" y="42"/>
                  <a:pt x="181" y="92"/>
                </a:cubicBezTo>
                <a:cubicBezTo>
                  <a:pt x="181" y="141"/>
                  <a:pt x="140" y="181"/>
                  <a:pt x="89" y="18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7" name="Freeform 37">
            <a:extLst>
              <a:ext uri="{FF2B5EF4-FFF2-40B4-BE49-F238E27FC236}">
                <a16:creationId xmlns:a16="http://schemas.microsoft.com/office/drawing/2014/main" id="{B4F558D5-1741-4306-B318-3C2B025A3962}"/>
              </a:ext>
            </a:extLst>
          </p:cNvPr>
          <p:cNvSpPr>
            <a:spLocks/>
          </p:cNvSpPr>
          <p:nvPr/>
        </p:nvSpPr>
        <p:spPr bwMode="auto">
          <a:xfrm>
            <a:off x="3175000" y="5708650"/>
            <a:ext cx="249238" cy="250825"/>
          </a:xfrm>
          <a:custGeom>
            <a:avLst/>
            <a:gdLst>
              <a:gd name="T0" fmla="*/ 90 w 180"/>
              <a:gd name="T1" fmla="*/ 0 h 181"/>
              <a:gd name="T2" fmla="*/ 180 w 180"/>
              <a:gd name="T3" fmla="*/ 90 h 181"/>
              <a:gd name="T4" fmla="*/ 89 w 180"/>
              <a:gd name="T5" fmla="*/ 180 h 181"/>
              <a:gd name="T6" fmla="*/ 0 w 180"/>
              <a:gd name="T7" fmla="*/ 91 h 181"/>
              <a:gd name="T8" fmla="*/ 90 w 180"/>
              <a:gd name="T9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81">
                <a:moveTo>
                  <a:pt x="90" y="0"/>
                </a:moveTo>
                <a:cubicBezTo>
                  <a:pt x="141" y="0"/>
                  <a:pt x="180" y="39"/>
                  <a:pt x="180" y="90"/>
                </a:cubicBezTo>
                <a:cubicBezTo>
                  <a:pt x="180" y="141"/>
                  <a:pt x="140" y="181"/>
                  <a:pt x="89" y="180"/>
                </a:cubicBezTo>
                <a:cubicBezTo>
                  <a:pt x="39" y="180"/>
                  <a:pt x="0" y="140"/>
                  <a:pt x="0" y="91"/>
                </a:cubicBezTo>
                <a:cubicBezTo>
                  <a:pt x="0" y="40"/>
                  <a:pt x="38" y="1"/>
                  <a:pt x="90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38">
            <a:extLst>
              <a:ext uri="{FF2B5EF4-FFF2-40B4-BE49-F238E27FC236}">
                <a16:creationId xmlns:a16="http://schemas.microsoft.com/office/drawing/2014/main" id="{1147967E-20DD-4C1B-8C84-7151D4747345}"/>
              </a:ext>
            </a:extLst>
          </p:cNvPr>
          <p:cNvSpPr>
            <a:spLocks/>
          </p:cNvSpPr>
          <p:nvPr/>
        </p:nvSpPr>
        <p:spPr bwMode="auto">
          <a:xfrm>
            <a:off x="2127250" y="5708650"/>
            <a:ext cx="249238" cy="250825"/>
          </a:xfrm>
          <a:custGeom>
            <a:avLst/>
            <a:gdLst>
              <a:gd name="T0" fmla="*/ 180 w 180"/>
              <a:gd name="T1" fmla="*/ 89 h 181"/>
              <a:gd name="T2" fmla="*/ 90 w 180"/>
              <a:gd name="T3" fmla="*/ 180 h 181"/>
              <a:gd name="T4" fmla="*/ 0 w 180"/>
              <a:gd name="T5" fmla="*/ 90 h 181"/>
              <a:gd name="T6" fmla="*/ 91 w 180"/>
              <a:gd name="T7" fmla="*/ 0 h 181"/>
              <a:gd name="T8" fmla="*/ 180 w 180"/>
              <a:gd name="T9" fmla="*/ 8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81">
                <a:moveTo>
                  <a:pt x="180" y="89"/>
                </a:moveTo>
                <a:cubicBezTo>
                  <a:pt x="180" y="141"/>
                  <a:pt x="141" y="180"/>
                  <a:pt x="90" y="180"/>
                </a:cubicBezTo>
                <a:cubicBezTo>
                  <a:pt x="40" y="181"/>
                  <a:pt x="0" y="141"/>
                  <a:pt x="0" y="90"/>
                </a:cubicBezTo>
                <a:cubicBezTo>
                  <a:pt x="0" y="39"/>
                  <a:pt x="40" y="0"/>
                  <a:pt x="91" y="0"/>
                </a:cubicBezTo>
                <a:cubicBezTo>
                  <a:pt x="141" y="1"/>
                  <a:pt x="180" y="39"/>
                  <a:pt x="180" y="89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9" name="Freeform 39">
            <a:extLst>
              <a:ext uri="{FF2B5EF4-FFF2-40B4-BE49-F238E27FC236}">
                <a16:creationId xmlns:a16="http://schemas.microsoft.com/office/drawing/2014/main" id="{AB67F3FD-038E-4F31-B62D-86B6F4FDED6A}"/>
              </a:ext>
            </a:extLst>
          </p:cNvPr>
          <p:cNvSpPr>
            <a:spLocks noEditPoints="1"/>
          </p:cNvSpPr>
          <p:nvPr/>
        </p:nvSpPr>
        <p:spPr bwMode="auto">
          <a:xfrm>
            <a:off x="4608513" y="5592763"/>
            <a:ext cx="428625" cy="430213"/>
          </a:xfrm>
          <a:custGeom>
            <a:avLst/>
            <a:gdLst>
              <a:gd name="T0" fmla="*/ 155 w 311"/>
              <a:gd name="T1" fmla="*/ 0 h 311"/>
              <a:gd name="T2" fmla="*/ 311 w 311"/>
              <a:gd name="T3" fmla="*/ 154 h 311"/>
              <a:gd name="T4" fmla="*/ 156 w 311"/>
              <a:gd name="T5" fmla="*/ 311 h 311"/>
              <a:gd name="T6" fmla="*/ 0 w 311"/>
              <a:gd name="T7" fmla="*/ 155 h 311"/>
              <a:gd name="T8" fmla="*/ 155 w 311"/>
              <a:gd name="T9" fmla="*/ 0 h 311"/>
              <a:gd name="T10" fmla="*/ 156 w 311"/>
              <a:gd name="T11" fmla="*/ 282 h 311"/>
              <a:gd name="T12" fmla="*/ 283 w 311"/>
              <a:gd name="T13" fmla="*/ 155 h 311"/>
              <a:gd name="T14" fmla="*/ 156 w 311"/>
              <a:gd name="T15" fmla="*/ 29 h 311"/>
              <a:gd name="T16" fmla="*/ 29 w 311"/>
              <a:gd name="T17" fmla="*/ 155 h 311"/>
              <a:gd name="T18" fmla="*/ 156 w 311"/>
              <a:gd name="T19" fmla="*/ 282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" h="311">
                <a:moveTo>
                  <a:pt x="155" y="0"/>
                </a:moveTo>
                <a:cubicBezTo>
                  <a:pt x="242" y="0"/>
                  <a:pt x="311" y="68"/>
                  <a:pt x="311" y="154"/>
                </a:cubicBezTo>
                <a:cubicBezTo>
                  <a:pt x="311" y="241"/>
                  <a:pt x="242" y="311"/>
                  <a:pt x="156" y="311"/>
                </a:cubicBezTo>
                <a:cubicBezTo>
                  <a:pt x="71" y="310"/>
                  <a:pt x="0" y="239"/>
                  <a:pt x="0" y="155"/>
                </a:cubicBezTo>
                <a:cubicBezTo>
                  <a:pt x="0" y="69"/>
                  <a:pt x="69" y="1"/>
                  <a:pt x="155" y="0"/>
                </a:cubicBezTo>
                <a:close/>
                <a:moveTo>
                  <a:pt x="156" y="282"/>
                </a:moveTo>
                <a:cubicBezTo>
                  <a:pt x="225" y="282"/>
                  <a:pt x="282" y="225"/>
                  <a:pt x="283" y="155"/>
                </a:cubicBezTo>
                <a:cubicBezTo>
                  <a:pt x="284" y="87"/>
                  <a:pt x="226" y="29"/>
                  <a:pt x="156" y="29"/>
                </a:cubicBezTo>
                <a:cubicBezTo>
                  <a:pt x="87" y="29"/>
                  <a:pt x="30" y="85"/>
                  <a:pt x="29" y="155"/>
                </a:cubicBezTo>
                <a:cubicBezTo>
                  <a:pt x="29" y="224"/>
                  <a:pt x="86" y="281"/>
                  <a:pt x="156" y="282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0" name="Freeform 40">
            <a:extLst>
              <a:ext uri="{FF2B5EF4-FFF2-40B4-BE49-F238E27FC236}">
                <a16:creationId xmlns:a16="http://schemas.microsoft.com/office/drawing/2014/main" id="{89C7B72F-D132-47D0-83D6-BA767FC1D0F6}"/>
              </a:ext>
            </a:extLst>
          </p:cNvPr>
          <p:cNvSpPr>
            <a:spLocks/>
          </p:cNvSpPr>
          <p:nvPr/>
        </p:nvSpPr>
        <p:spPr bwMode="auto">
          <a:xfrm>
            <a:off x="827088" y="4660900"/>
            <a:ext cx="234950" cy="200025"/>
          </a:xfrm>
          <a:custGeom>
            <a:avLst/>
            <a:gdLst>
              <a:gd name="T0" fmla="*/ 169 w 169"/>
              <a:gd name="T1" fmla="*/ 73 h 144"/>
              <a:gd name="T2" fmla="*/ 169 w 169"/>
              <a:gd name="T3" fmla="*/ 108 h 144"/>
              <a:gd name="T4" fmla="*/ 133 w 169"/>
              <a:gd name="T5" fmla="*/ 142 h 144"/>
              <a:gd name="T6" fmla="*/ 27 w 169"/>
              <a:gd name="T7" fmla="*/ 136 h 144"/>
              <a:gd name="T8" fmla="*/ 1 w 169"/>
              <a:gd name="T9" fmla="*/ 109 h 144"/>
              <a:gd name="T10" fmla="*/ 1 w 169"/>
              <a:gd name="T11" fmla="*/ 35 h 144"/>
              <a:gd name="T12" fmla="*/ 24 w 169"/>
              <a:gd name="T13" fmla="*/ 8 h 144"/>
              <a:gd name="T14" fmla="*/ 142 w 169"/>
              <a:gd name="T15" fmla="*/ 1 h 144"/>
              <a:gd name="T16" fmla="*/ 168 w 169"/>
              <a:gd name="T17" fmla="*/ 26 h 144"/>
              <a:gd name="T18" fmla="*/ 169 w 169"/>
              <a:gd name="T19" fmla="*/ 7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" h="144">
                <a:moveTo>
                  <a:pt x="169" y="73"/>
                </a:moveTo>
                <a:cubicBezTo>
                  <a:pt x="169" y="85"/>
                  <a:pt x="169" y="96"/>
                  <a:pt x="169" y="108"/>
                </a:cubicBezTo>
                <a:cubicBezTo>
                  <a:pt x="168" y="139"/>
                  <a:pt x="163" y="144"/>
                  <a:pt x="133" y="142"/>
                </a:cubicBezTo>
                <a:cubicBezTo>
                  <a:pt x="98" y="140"/>
                  <a:pt x="63" y="138"/>
                  <a:pt x="27" y="136"/>
                </a:cubicBezTo>
                <a:cubicBezTo>
                  <a:pt x="9" y="136"/>
                  <a:pt x="0" y="128"/>
                  <a:pt x="1" y="109"/>
                </a:cubicBezTo>
                <a:cubicBezTo>
                  <a:pt x="2" y="85"/>
                  <a:pt x="2" y="60"/>
                  <a:pt x="1" y="35"/>
                </a:cubicBezTo>
                <a:cubicBezTo>
                  <a:pt x="1" y="19"/>
                  <a:pt x="6" y="9"/>
                  <a:pt x="24" y="8"/>
                </a:cubicBezTo>
                <a:cubicBezTo>
                  <a:pt x="64" y="7"/>
                  <a:pt x="103" y="3"/>
                  <a:pt x="142" y="1"/>
                </a:cubicBezTo>
                <a:cubicBezTo>
                  <a:pt x="160" y="0"/>
                  <a:pt x="168" y="9"/>
                  <a:pt x="168" y="26"/>
                </a:cubicBezTo>
                <a:cubicBezTo>
                  <a:pt x="169" y="42"/>
                  <a:pt x="169" y="58"/>
                  <a:pt x="169" y="7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" name="Freeform 41">
            <a:extLst>
              <a:ext uri="{FF2B5EF4-FFF2-40B4-BE49-F238E27FC236}">
                <a16:creationId xmlns:a16="http://schemas.microsoft.com/office/drawing/2014/main" id="{03692F42-0A33-48F2-81E1-7A9AC2AC3206}"/>
              </a:ext>
            </a:extLst>
          </p:cNvPr>
          <p:cNvSpPr>
            <a:spLocks/>
          </p:cNvSpPr>
          <p:nvPr/>
        </p:nvSpPr>
        <p:spPr bwMode="auto">
          <a:xfrm>
            <a:off x="2276475" y="1814513"/>
            <a:ext cx="233363" cy="200025"/>
          </a:xfrm>
          <a:custGeom>
            <a:avLst/>
            <a:gdLst>
              <a:gd name="T0" fmla="*/ 167 w 168"/>
              <a:gd name="T1" fmla="*/ 74 h 145"/>
              <a:gd name="T2" fmla="*/ 167 w 168"/>
              <a:gd name="T3" fmla="*/ 118 h 145"/>
              <a:gd name="T4" fmla="*/ 139 w 168"/>
              <a:gd name="T5" fmla="*/ 144 h 145"/>
              <a:gd name="T6" fmla="*/ 24 w 168"/>
              <a:gd name="T7" fmla="*/ 136 h 145"/>
              <a:gd name="T8" fmla="*/ 0 w 168"/>
              <a:gd name="T9" fmla="*/ 113 h 145"/>
              <a:gd name="T10" fmla="*/ 0 w 168"/>
              <a:gd name="T11" fmla="*/ 34 h 145"/>
              <a:gd name="T12" fmla="*/ 25 w 168"/>
              <a:gd name="T13" fmla="*/ 8 h 145"/>
              <a:gd name="T14" fmla="*/ 136 w 168"/>
              <a:gd name="T15" fmla="*/ 2 h 145"/>
              <a:gd name="T16" fmla="*/ 167 w 168"/>
              <a:gd name="T17" fmla="*/ 32 h 145"/>
              <a:gd name="T18" fmla="*/ 167 w 168"/>
              <a:gd name="T19" fmla="*/ 74 h 145"/>
              <a:gd name="T20" fmla="*/ 167 w 168"/>
              <a:gd name="T21" fmla="*/ 7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45">
                <a:moveTo>
                  <a:pt x="167" y="74"/>
                </a:moveTo>
                <a:cubicBezTo>
                  <a:pt x="167" y="88"/>
                  <a:pt x="168" y="103"/>
                  <a:pt x="167" y="118"/>
                </a:cubicBezTo>
                <a:cubicBezTo>
                  <a:pt x="166" y="135"/>
                  <a:pt x="159" y="145"/>
                  <a:pt x="139" y="144"/>
                </a:cubicBezTo>
                <a:cubicBezTo>
                  <a:pt x="101" y="141"/>
                  <a:pt x="63" y="138"/>
                  <a:pt x="24" y="136"/>
                </a:cubicBezTo>
                <a:cubicBezTo>
                  <a:pt x="8" y="136"/>
                  <a:pt x="0" y="129"/>
                  <a:pt x="0" y="113"/>
                </a:cubicBezTo>
                <a:cubicBezTo>
                  <a:pt x="0" y="86"/>
                  <a:pt x="0" y="60"/>
                  <a:pt x="0" y="34"/>
                </a:cubicBezTo>
                <a:cubicBezTo>
                  <a:pt x="0" y="17"/>
                  <a:pt x="8" y="9"/>
                  <a:pt x="25" y="8"/>
                </a:cubicBezTo>
                <a:cubicBezTo>
                  <a:pt x="62" y="7"/>
                  <a:pt x="99" y="5"/>
                  <a:pt x="136" y="2"/>
                </a:cubicBezTo>
                <a:cubicBezTo>
                  <a:pt x="159" y="0"/>
                  <a:pt x="168" y="11"/>
                  <a:pt x="167" y="32"/>
                </a:cubicBezTo>
                <a:cubicBezTo>
                  <a:pt x="167" y="46"/>
                  <a:pt x="167" y="60"/>
                  <a:pt x="167" y="74"/>
                </a:cubicBezTo>
                <a:cubicBezTo>
                  <a:pt x="167" y="74"/>
                  <a:pt x="167" y="74"/>
                  <a:pt x="167" y="7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" name="Freeform 42">
            <a:extLst>
              <a:ext uri="{FF2B5EF4-FFF2-40B4-BE49-F238E27FC236}">
                <a16:creationId xmlns:a16="http://schemas.microsoft.com/office/drawing/2014/main" id="{8B3F7942-69EB-4E05-9A66-1C0AFD097551}"/>
              </a:ext>
            </a:extLst>
          </p:cNvPr>
          <p:cNvSpPr>
            <a:spLocks/>
          </p:cNvSpPr>
          <p:nvPr/>
        </p:nvSpPr>
        <p:spPr bwMode="auto">
          <a:xfrm>
            <a:off x="2454275" y="1074738"/>
            <a:ext cx="206375" cy="203200"/>
          </a:xfrm>
          <a:custGeom>
            <a:avLst/>
            <a:gdLst>
              <a:gd name="T0" fmla="*/ 76 w 150"/>
              <a:gd name="T1" fmla="*/ 1 h 148"/>
              <a:gd name="T2" fmla="*/ 149 w 150"/>
              <a:gd name="T3" fmla="*/ 75 h 148"/>
              <a:gd name="T4" fmla="*/ 74 w 150"/>
              <a:gd name="T5" fmla="*/ 148 h 148"/>
              <a:gd name="T6" fmla="*/ 1 w 150"/>
              <a:gd name="T7" fmla="*/ 71 h 148"/>
              <a:gd name="T8" fmla="*/ 76 w 150"/>
              <a:gd name="T9" fmla="*/ 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48">
                <a:moveTo>
                  <a:pt x="76" y="1"/>
                </a:moveTo>
                <a:cubicBezTo>
                  <a:pt x="116" y="1"/>
                  <a:pt x="150" y="35"/>
                  <a:pt x="149" y="75"/>
                </a:cubicBezTo>
                <a:cubicBezTo>
                  <a:pt x="148" y="114"/>
                  <a:pt x="113" y="148"/>
                  <a:pt x="74" y="148"/>
                </a:cubicBezTo>
                <a:cubicBezTo>
                  <a:pt x="33" y="147"/>
                  <a:pt x="0" y="113"/>
                  <a:pt x="1" y="71"/>
                </a:cubicBezTo>
                <a:cubicBezTo>
                  <a:pt x="2" y="31"/>
                  <a:pt x="35" y="0"/>
                  <a:pt x="76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" name="Freeform 43">
            <a:extLst>
              <a:ext uri="{FF2B5EF4-FFF2-40B4-BE49-F238E27FC236}">
                <a16:creationId xmlns:a16="http://schemas.microsoft.com/office/drawing/2014/main" id="{AF9888E5-7F87-4839-B15C-3B02453315E0}"/>
              </a:ext>
            </a:extLst>
          </p:cNvPr>
          <p:cNvSpPr>
            <a:spLocks/>
          </p:cNvSpPr>
          <p:nvPr/>
        </p:nvSpPr>
        <p:spPr bwMode="auto">
          <a:xfrm>
            <a:off x="1008063" y="3919538"/>
            <a:ext cx="203200" cy="204788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3 h 148"/>
              <a:gd name="T4" fmla="*/ 73 w 148"/>
              <a:gd name="T5" fmla="*/ 148 h 148"/>
              <a:gd name="T6" fmla="*/ 0 w 148"/>
              <a:gd name="T7" fmla="*/ 73 h 148"/>
              <a:gd name="T8" fmla="*/ 74 w 148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7" y="33"/>
                  <a:pt x="148" y="73"/>
                </a:cubicBezTo>
                <a:cubicBezTo>
                  <a:pt x="148" y="114"/>
                  <a:pt x="113" y="148"/>
                  <a:pt x="73" y="148"/>
                </a:cubicBezTo>
                <a:cubicBezTo>
                  <a:pt x="33" y="147"/>
                  <a:pt x="0" y="114"/>
                  <a:pt x="0" y="73"/>
                </a:cubicBezTo>
                <a:cubicBezTo>
                  <a:pt x="0" y="33"/>
                  <a:pt x="33" y="0"/>
                  <a:pt x="74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4" name="Freeform 44">
            <a:extLst>
              <a:ext uri="{FF2B5EF4-FFF2-40B4-BE49-F238E27FC236}">
                <a16:creationId xmlns:a16="http://schemas.microsoft.com/office/drawing/2014/main" id="{5C934858-260C-469D-AD1E-9485481C6750}"/>
              </a:ext>
            </a:extLst>
          </p:cNvPr>
          <p:cNvSpPr>
            <a:spLocks/>
          </p:cNvSpPr>
          <p:nvPr/>
        </p:nvSpPr>
        <p:spPr bwMode="auto">
          <a:xfrm>
            <a:off x="1246188" y="1085850"/>
            <a:ext cx="204788" cy="203200"/>
          </a:xfrm>
          <a:custGeom>
            <a:avLst/>
            <a:gdLst>
              <a:gd name="T0" fmla="*/ 148 w 148"/>
              <a:gd name="T1" fmla="*/ 72 h 147"/>
              <a:gd name="T2" fmla="*/ 76 w 148"/>
              <a:gd name="T3" fmla="*/ 146 h 147"/>
              <a:gd name="T4" fmla="*/ 1 w 148"/>
              <a:gd name="T5" fmla="*/ 74 h 147"/>
              <a:gd name="T6" fmla="*/ 74 w 148"/>
              <a:gd name="T7" fmla="*/ 0 h 147"/>
              <a:gd name="T8" fmla="*/ 148 w 148"/>
              <a:gd name="T9" fmla="*/ 7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48" y="72"/>
                </a:moveTo>
                <a:cubicBezTo>
                  <a:pt x="148" y="114"/>
                  <a:pt x="117" y="146"/>
                  <a:pt x="76" y="146"/>
                </a:cubicBezTo>
                <a:cubicBezTo>
                  <a:pt x="35" y="147"/>
                  <a:pt x="1" y="115"/>
                  <a:pt x="1" y="74"/>
                </a:cubicBezTo>
                <a:cubicBezTo>
                  <a:pt x="0" y="34"/>
                  <a:pt x="33" y="0"/>
                  <a:pt x="74" y="0"/>
                </a:cubicBezTo>
                <a:cubicBezTo>
                  <a:pt x="115" y="0"/>
                  <a:pt x="147" y="31"/>
                  <a:pt x="148" y="72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5" name="Freeform 45">
            <a:extLst>
              <a:ext uri="{FF2B5EF4-FFF2-40B4-BE49-F238E27FC236}">
                <a16:creationId xmlns:a16="http://schemas.microsoft.com/office/drawing/2014/main" id="{EB01D7D3-0015-4899-8938-1CAE8EE00250}"/>
              </a:ext>
            </a:extLst>
          </p:cNvPr>
          <p:cNvSpPr>
            <a:spLocks/>
          </p:cNvSpPr>
          <p:nvPr/>
        </p:nvSpPr>
        <p:spPr bwMode="auto">
          <a:xfrm>
            <a:off x="763588" y="1085850"/>
            <a:ext cx="203200" cy="203200"/>
          </a:xfrm>
          <a:custGeom>
            <a:avLst/>
            <a:gdLst>
              <a:gd name="T0" fmla="*/ 74 w 148"/>
              <a:gd name="T1" fmla="*/ 147 h 148"/>
              <a:gd name="T2" fmla="*/ 0 w 148"/>
              <a:gd name="T3" fmla="*/ 75 h 148"/>
              <a:gd name="T4" fmla="*/ 73 w 148"/>
              <a:gd name="T5" fmla="*/ 1 h 148"/>
              <a:gd name="T6" fmla="*/ 148 w 148"/>
              <a:gd name="T7" fmla="*/ 74 h 148"/>
              <a:gd name="T8" fmla="*/ 74 w 148"/>
              <a:gd name="T9" fmla="*/ 14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8">
                <a:moveTo>
                  <a:pt x="74" y="147"/>
                </a:moveTo>
                <a:cubicBezTo>
                  <a:pt x="34" y="148"/>
                  <a:pt x="1" y="115"/>
                  <a:pt x="0" y="75"/>
                </a:cubicBezTo>
                <a:cubicBezTo>
                  <a:pt x="0" y="35"/>
                  <a:pt x="32" y="2"/>
                  <a:pt x="73" y="1"/>
                </a:cubicBezTo>
                <a:cubicBezTo>
                  <a:pt x="114" y="0"/>
                  <a:pt x="147" y="33"/>
                  <a:pt x="148" y="74"/>
                </a:cubicBezTo>
                <a:cubicBezTo>
                  <a:pt x="148" y="115"/>
                  <a:pt x="116" y="147"/>
                  <a:pt x="74" y="14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6" name="Freeform 46">
            <a:extLst>
              <a:ext uri="{FF2B5EF4-FFF2-40B4-BE49-F238E27FC236}">
                <a16:creationId xmlns:a16="http://schemas.microsoft.com/office/drawing/2014/main" id="{0BF10085-6073-4A4C-A985-CF446AC98359}"/>
              </a:ext>
            </a:extLst>
          </p:cNvPr>
          <p:cNvSpPr>
            <a:spLocks/>
          </p:cNvSpPr>
          <p:nvPr/>
        </p:nvSpPr>
        <p:spPr bwMode="auto">
          <a:xfrm>
            <a:off x="2692400" y="2547938"/>
            <a:ext cx="204788" cy="203200"/>
          </a:xfrm>
          <a:custGeom>
            <a:avLst/>
            <a:gdLst>
              <a:gd name="T0" fmla="*/ 73 w 148"/>
              <a:gd name="T1" fmla="*/ 147 h 147"/>
              <a:gd name="T2" fmla="*/ 1 w 148"/>
              <a:gd name="T3" fmla="*/ 74 h 147"/>
              <a:gd name="T4" fmla="*/ 74 w 148"/>
              <a:gd name="T5" fmla="*/ 1 h 147"/>
              <a:gd name="T6" fmla="*/ 148 w 148"/>
              <a:gd name="T7" fmla="*/ 74 h 147"/>
              <a:gd name="T8" fmla="*/ 73 w 148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73" y="147"/>
                </a:moveTo>
                <a:cubicBezTo>
                  <a:pt x="31" y="147"/>
                  <a:pt x="0" y="115"/>
                  <a:pt x="1" y="74"/>
                </a:cubicBezTo>
                <a:cubicBezTo>
                  <a:pt x="1" y="32"/>
                  <a:pt x="33" y="0"/>
                  <a:pt x="74" y="1"/>
                </a:cubicBezTo>
                <a:cubicBezTo>
                  <a:pt x="115" y="1"/>
                  <a:pt x="148" y="34"/>
                  <a:pt x="148" y="74"/>
                </a:cubicBezTo>
                <a:cubicBezTo>
                  <a:pt x="147" y="115"/>
                  <a:pt x="114" y="147"/>
                  <a:pt x="73" y="14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7" name="Freeform 47">
            <a:extLst>
              <a:ext uri="{FF2B5EF4-FFF2-40B4-BE49-F238E27FC236}">
                <a16:creationId xmlns:a16="http://schemas.microsoft.com/office/drawing/2014/main" id="{11ED2563-2E6B-4D7B-B65C-EE69B1B7916F}"/>
              </a:ext>
            </a:extLst>
          </p:cNvPr>
          <p:cNvSpPr>
            <a:spLocks/>
          </p:cNvSpPr>
          <p:nvPr/>
        </p:nvSpPr>
        <p:spPr bwMode="auto">
          <a:xfrm>
            <a:off x="2949575" y="1068387"/>
            <a:ext cx="204788" cy="204788"/>
          </a:xfrm>
          <a:custGeom>
            <a:avLst/>
            <a:gdLst>
              <a:gd name="T0" fmla="*/ 75 w 148"/>
              <a:gd name="T1" fmla="*/ 0 h 148"/>
              <a:gd name="T2" fmla="*/ 147 w 148"/>
              <a:gd name="T3" fmla="*/ 74 h 148"/>
              <a:gd name="T4" fmla="*/ 73 w 148"/>
              <a:gd name="T5" fmla="*/ 147 h 148"/>
              <a:gd name="T6" fmla="*/ 1 w 148"/>
              <a:gd name="T7" fmla="*/ 72 h 148"/>
              <a:gd name="T8" fmla="*/ 75 w 148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8">
                <a:moveTo>
                  <a:pt x="75" y="0"/>
                </a:moveTo>
                <a:cubicBezTo>
                  <a:pt x="116" y="0"/>
                  <a:pt x="148" y="33"/>
                  <a:pt x="147" y="74"/>
                </a:cubicBezTo>
                <a:cubicBezTo>
                  <a:pt x="146" y="115"/>
                  <a:pt x="113" y="148"/>
                  <a:pt x="73" y="147"/>
                </a:cubicBezTo>
                <a:cubicBezTo>
                  <a:pt x="32" y="147"/>
                  <a:pt x="0" y="113"/>
                  <a:pt x="1" y="72"/>
                </a:cubicBezTo>
                <a:cubicBezTo>
                  <a:pt x="1" y="31"/>
                  <a:pt x="33" y="0"/>
                  <a:pt x="75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8" name="Freeform 48">
            <a:extLst>
              <a:ext uri="{FF2B5EF4-FFF2-40B4-BE49-F238E27FC236}">
                <a16:creationId xmlns:a16="http://schemas.microsoft.com/office/drawing/2014/main" id="{B038F2EB-CDC5-4FCC-9D43-B06FD9C65C60}"/>
              </a:ext>
            </a:extLst>
          </p:cNvPr>
          <p:cNvSpPr>
            <a:spLocks/>
          </p:cNvSpPr>
          <p:nvPr/>
        </p:nvSpPr>
        <p:spPr bwMode="auto">
          <a:xfrm>
            <a:off x="3997325" y="1085850"/>
            <a:ext cx="203200" cy="203200"/>
          </a:xfrm>
          <a:custGeom>
            <a:avLst/>
            <a:gdLst>
              <a:gd name="T0" fmla="*/ 73 w 147"/>
              <a:gd name="T1" fmla="*/ 146 h 147"/>
              <a:gd name="T2" fmla="*/ 0 w 147"/>
              <a:gd name="T3" fmla="*/ 72 h 147"/>
              <a:gd name="T4" fmla="*/ 75 w 147"/>
              <a:gd name="T5" fmla="*/ 0 h 147"/>
              <a:gd name="T6" fmla="*/ 147 w 147"/>
              <a:gd name="T7" fmla="*/ 74 h 147"/>
              <a:gd name="T8" fmla="*/ 73 w 147"/>
              <a:gd name="T9" fmla="*/ 14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73" y="146"/>
                </a:moveTo>
                <a:cubicBezTo>
                  <a:pt x="32" y="146"/>
                  <a:pt x="0" y="113"/>
                  <a:pt x="0" y="72"/>
                </a:cubicBezTo>
                <a:cubicBezTo>
                  <a:pt x="0" y="32"/>
                  <a:pt x="33" y="0"/>
                  <a:pt x="75" y="0"/>
                </a:cubicBezTo>
                <a:cubicBezTo>
                  <a:pt x="116" y="1"/>
                  <a:pt x="147" y="33"/>
                  <a:pt x="147" y="74"/>
                </a:cubicBezTo>
                <a:cubicBezTo>
                  <a:pt x="146" y="115"/>
                  <a:pt x="114" y="147"/>
                  <a:pt x="73" y="146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9" name="Freeform 49">
            <a:extLst>
              <a:ext uri="{FF2B5EF4-FFF2-40B4-BE49-F238E27FC236}">
                <a16:creationId xmlns:a16="http://schemas.microsoft.com/office/drawing/2014/main" id="{6CC8C33E-5F01-4E4C-A589-B13626D14461}"/>
              </a:ext>
            </a:extLst>
          </p:cNvPr>
          <p:cNvSpPr>
            <a:spLocks/>
          </p:cNvSpPr>
          <p:nvPr/>
        </p:nvSpPr>
        <p:spPr bwMode="auto">
          <a:xfrm>
            <a:off x="4559300" y="1085850"/>
            <a:ext cx="204788" cy="203200"/>
          </a:xfrm>
          <a:custGeom>
            <a:avLst/>
            <a:gdLst>
              <a:gd name="T0" fmla="*/ 74 w 148"/>
              <a:gd name="T1" fmla="*/ 147 h 147"/>
              <a:gd name="T2" fmla="*/ 0 w 148"/>
              <a:gd name="T3" fmla="*/ 75 h 147"/>
              <a:gd name="T4" fmla="*/ 76 w 148"/>
              <a:gd name="T5" fmla="*/ 1 h 147"/>
              <a:gd name="T6" fmla="*/ 148 w 148"/>
              <a:gd name="T7" fmla="*/ 74 h 147"/>
              <a:gd name="T8" fmla="*/ 74 w 148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74" y="147"/>
                </a:moveTo>
                <a:cubicBezTo>
                  <a:pt x="33" y="147"/>
                  <a:pt x="0" y="115"/>
                  <a:pt x="0" y="75"/>
                </a:cubicBezTo>
                <a:cubicBezTo>
                  <a:pt x="0" y="34"/>
                  <a:pt x="35" y="0"/>
                  <a:pt x="76" y="1"/>
                </a:cubicBezTo>
                <a:cubicBezTo>
                  <a:pt x="115" y="1"/>
                  <a:pt x="148" y="34"/>
                  <a:pt x="148" y="74"/>
                </a:cubicBezTo>
                <a:cubicBezTo>
                  <a:pt x="148" y="115"/>
                  <a:pt x="115" y="147"/>
                  <a:pt x="74" y="14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0" name="Freeform 50">
            <a:extLst>
              <a:ext uri="{FF2B5EF4-FFF2-40B4-BE49-F238E27FC236}">
                <a16:creationId xmlns:a16="http://schemas.microsoft.com/office/drawing/2014/main" id="{0D7BA59F-2EE8-4333-B0CA-5E6975EAB02A}"/>
              </a:ext>
            </a:extLst>
          </p:cNvPr>
          <p:cNvSpPr>
            <a:spLocks/>
          </p:cNvSpPr>
          <p:nvPr/>
        </p:nvSpPr>
        <p:spPr bwMode="auto">
          <a:xfrm>
            <a:off x="2316163" y="2625725"/>
            <a:ext cx="195263" cy="195263"/>
          </a:xfrm>
          <a:custGeom>
            <a:avLst/>
            <a:gdLst>
              <a:gd name="T0" fmla="*/ 2 w 142"/>
              <a:gd name="T1" fmla="*/ 67 h 141"/>
              <a:gd name="T2" fmla="*/ 72 w 142"/>
              <a:gd name="T3" fmla="*/ 1 h 141"/>
              <a:gd name="T4" fmla="*/ 140 w 142"/>
              <a:gd name="T5" fmla="*/ 73 h 141"/>
              <a:gd name="T6" fmla="*/ 67 w 142"/>
              <a:gd name="T7" fmla="*/ 139 h 141"/>
              <a:gd name="T8" fmla="*/ 2 w 142"/>
              <a:gd name="T9" fmla="*/ 6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41">
                <a:moveTo>
                  <a:pt x="2" y="67"/>
                </a:moveTo>
                <a:cubicBezTo>
                  <a:pt x="3" y="29"/>
                  <a:pt x="34" y="0"/>
                  <a:pt x="72" y="1"/>
                </a:cubicBezTo>
                <a:cubicBezTo>
                  <a:pt x="110" y="2"/>
                  <a:pt x="142" y="35"/>
                  <a:pt x="140" y="73"/>
                </a:cubicBezTo>
                <a:cubicBezTo>
                  <a:pt x="138" y="111"/>
                  <a:pt x="105" y="141"/>
                  <a:pt x="67" y="139"/>
                </a:cubicBezTo>
                <a:cubicBezTo>
                  <a:pt x="29" y="137"/>
                  <a:pt x="0" y="106"/>
                  <a:pt x="2" y="6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1" name="Freeform 51">
            <a:extLst>
              <a:ext uri="{FF2B5EF4-FFF2-40B4-BE49-F238E27FC236}">
                <a16:creationId xmlns:a16="http://schemas.microsoft.com/office/drawing/2014/main" id="{11268891-E048-44EF-8E73-D230006DB4EB}"/>
              </a:ext>
            </a:extLst>
          </p:cNvPr>
          <p:cNvSpPr>
            <a:spLocks/>
          </p:cNvSpPr>
          <p:nvPr/>
        </p:nvSpPr>
        <p:spPr bwMode="auto">
          <a:xfrm>
            <a:off x="3063875" y="2625725"/>
            <a:ext cx="192088" cy="192088"/>
          </a:xfrm>
          <a:custGeom>
            <a:avLst/>
            <a:gdLst>
              <a:gd name="T0" fmla="*/ 139 w 140"/>
              <a:gd name="T1" fmla="*/ 71 h 139"/>
              <a:gd name="T2" fmla="*/ 70 w 140"/>
              <a:gd name="T3" fmla="*/ 139 h 139"/>
              <a:gd name="T4" fmla="*/ 0 w 140"/>
              <a:gd name="T5" fmla="*/ 69 h 139"/>
              <a:gd name="T6" fmla="*/ 72 w 140"/>
              <a:gd name="T7" fmla="*/ 1 h 139"/>
              <a:gd name="T8" fmla="*/ 139 w 140"/>
              <a:gd name="T9" fmla="*/ 7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139">
                <a:moveTo>
                  <a:pt x="139" y="71"/>
                </a:moveTo>
                <a:cubicBezTo>
                  <a:pt x="139" y="109"/>
                  <a:pt x="108" y="139"/>
                  <a:pt x="70" y="139"/>
                </a:cubicBezTo>
                <a:cubicBezTo>
                  <a:pt x="32" y="139"/>
                  <a:pt x="0" y="107"/>
                  <a:pt x="0" y="69"/>
                </a:cubicBezTo>
                <a:cubicBezTo>
                  <a:pt x="1" y="30"/>
                  <a:pt x="33" y="0"/>
                  <a:pt x="72" y="1"/>
                </a:cubicBezTo>
                <a:cubicBezTo>
                  <a:pt x="110" y="2"/>
                  <a:pt x="140" y="33"/>
                  <a:pt x="139" y="7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" name="Freeform 52">
            <a:extLst>
              <a:ext uri="{FF2B5EF4-FFF2-40B4-BE49-F238E27FC236}">
                <a16:creationId xmlns:a16="http://schemas.microsoft.com/office/drawing/2014/main" id="{924AAFF5-E2AF-4CEA-86B2-A66381CF666C}"/>
              </a:ext>
            </a:extLst>
          </p:cNvPr>
          <p:cNvSpPr>
            <a:spLocks/>
          </p:cNvSpPr>
          <p:nvPr/>
        </p:nvSpPr>
        <p:spPr bwMode="auto">
          <a:xfrm>
            <a:off x="4160838" y="2743200"/>
            <a:ext cx="522288" cy="306388"/>
          </a:xfrm>
          <a:custGeom>
            <a:avLst/>
            <a:gdLst>
              <a:gd name="T0" fmla="*/ 309 w 378"/>
              <a:gd name="T1" fmla="*/ 203 h 222"/>
              <a:gd name="T2" fmla="*/ 261 w 378"/>
              <a:gd name="T3" fmla="*/ 36 h 222"/>
              <a:gd name="T4" fmla="*/ 108 w 378"/>
              <a:gd name="T5" fmla="*/ 40 h 222"/>
              <a:gd name="T6" fmla="*/ 66 w 378"/>
              <a:gd name="T7" fmla="*/ 202 h 222"/>
              <a:gd name="T8" fmla="*/ 20 w 378"/>
              <a:gd name="T9" fmla="*/ 188 h 222"/>
              <a:gd name="T10" fmla="*/ 4 w 378"/>
              <a:gd name="T11" fmla="*/ 141 h 222"/>
              <a:gd name="T12" fmla="*/ 18 w 378"/>
              <a:gd name="T13" fmla="*/ 116 h 222"/>
              <a:gd name="T14" fmla="*/ 59 w 378"/>
              <a:gd name="T15" fmla="*/ 80 h 222"/>
              <a:gd name="T16" fmla="*/ 190 w 378"/>
              <a:gd name="T17" fmla="*/ 1 h 222"/>
              <a:gd name="T18" fmla="*/ 317 w 378"/>
              <a:gd name="T19" fmla="*/ 84 h 222"/>
              <a:gd name="T20" fmla="*/ 352 w 378"/>
              <a:gd name="T21" fmla="*/ 113 h 222"/>
              <a:gd name="T22" fmla="*/ 369 w 378"/>
              <a:gd name="T23" fmla="*/ 148 h 222"/>
              <a:gd name="T24" fmla="*/ 357 w 378"/>
              <a:gd name="T25" fmla="*/ 186 h 222"/>
              <a:gd name="T26" fmla="*/ 309 w 378"/>
              <a:gd name="T27" fmla="*/ 20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8" h="222">
                <a:moveTo>
                  <a:pt x="309" y="203"/>
                </a:moveTo>
                <a:cubicBezTo>
                  <a:pt x="330" y="126"/>
                  <a:pt x="314" y="72"/>
                  <a:pt x="261" y="36"/>
                </a:cubicBezTo>
                <a:cubicBezTo>
                  <a:pt x="215" y="5"/>
                  <a:pt x="153" y="7"/>
                  <a:pt x="108" y="40"/>
                </a:cubicBezTo>
                <a:cubicBezTo>
                  <a:pt x="58" y="77"/>
                  <a:pt x="44" y="133"/>
                  <a:pt x="66" y="202"/>
                </a:cubicBezTo>
                <a:cubicBezTo>
                  <a:pt x="34" y="222"/>
                  <a:pt x="31" y="221"/>
                  <a:pt x="20" y="188"/>
                </a:cubicBezTo>
                <a:cubicBezTo>
                  <a:pt x="15" y="172"/>
                  <a:pt x="10" y="156"/>
                  <a:pt x="4" y="141"/>
                </a:cubicBezTo>
                <a:cubicBezTo>
                  <a:pt x="0" y="128"/>
                  <a:pt x="3" y="118"/>
                  <a:pt x="18" y="116"/>
                </a:cubicBezTo>
                <a:cubicBezTo>
                  <a:pt x="39" y="112"/>
                  <a:pt x="49" y="99"/>
                  <a:pt x="59" y="80"/>
                </a:cubicBezTo>
                <a:cubicBezTo>
                  <a:pt x="86" y="27"/>
                  <a:pt x="132" y="0"/>
                  <a:pt x="190" y="1"/>
                </a:cubicBezTo>
                <a:cubicBezTo>
                  <a:pt x="248" y="3"/>
                  <a:pt x="292" y="31"/>
                  <a:pt x="317" y="84"/>
                </a:cubicBezTo>
                <a:cubicBezTo>
                  <a:pt x="325" y="101"/>
                  <a:pt x="335" y="110"/>
                  <a:pt x="352" y="113"/>
                </a:cubicBezTo>
                <a:cubicBezTo>
                  <a:pt x="373" y="117"/>
                  <a:pt x="378" y="129"/>
                  <a:pt x="369" y="148"/>
                </a:cubicBezTo>
                <a:cubicBezTo>
                  <a:pt x="364" y="160"/>
                  <a:pt x="361" y="173"/>
                  <a:pt x="357" y="186"/>
                </a:cubicBezTo>
                <a:cubicBezTo>
                  <a:pt x="346" y="220"/>
                  <a:pt x="344" y="221"/>
                  <a:pt x="309" y="203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" name="Freeform 53">
            <a:extLst>
              <a:ext uri="{FF2B5EF4-FFF2-40B4-BE49-F238E27FC236}">
                <a16:creationId xmlns:a16="http://schemas.microsoft.com/office/drawing/2014/main" id="{4F770C1B-26D0-4B4D-BF70-AE16D69D909A}"/>
              </a:ext>
            </a:extLst>
          </p:cNvPr>
          <p:cNvSpPr>
            <a:spLocks/>
          </p:cNvSpPr>
          <p:nvPr/>
        </p:nvSpPr>
        <p:spPr bwMode="auto">
          <a:xfrm>
            <a:off x="1978025" y="2701925"/>
            <a:ext cx="180975" cy="179388"/>
          </a:xfrm>
          <a:custGeom>
            <a:avLst/>
            <a:gdLst>
              <a:gd name="T0" fmla="*/ 130 w 130"/>
              <a:gd name="T1" fmla="*/ 67 h 130"/>
              <a:gd name="T2" fmla="*/ 64 w 130"/>
              <a:gd name="T3" fmla="*/ 130 h 130"/>
              <a:gd name="T4" fmla="*/ 1 w 130"/>
              <a:gd name="T5" fmla="*/ 63 h 130"/>
              <a:gd name="T6" fmla="*/ 66 w 130"/>
              <a:gd name="T7" fmla="*/ 0 h 130"/>
              <a:gd name="T8" fmla="*/ 130 w 130"/>
              <a:gd name="T9" fmla="*/ 6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130" y="67"/>
                </a:moveTo>
                <a:cubicBezTo>
                  <a:pt x="129" y="103"/>
                  <a:pt x="100" y="130"/>
                  <a:pt x="64" y="130"/>
                </a:cubicBezTo>
                <a:cubicBezTo>
                  <a:pt x="28" y="129"/>
                  <a:pt x="0" y="100"/>
                  <a:pt x="1" y="63"/>
                </a:cubicBezTo>
                <a:cubicBezTo>
                  <a:pt x="2" y="27"/>
                  <a:pt x="30" y="0"/>
                  <a:pt x="66" y="0"/>
                </a:cubicBezTo>
                <a:cubicBezTo>
                  <a:pt x="102" y="1"/>
                  <a:pt x="130" y="30"/>
                  <a:pt x="130" y="67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" name="Freeform 54">
            <a:extLst>
              <a:ext uri="{FF2B5EF4-FFF2-40B4-BE49-F238E27FC236}">
                <a16:creationId xmlns:a16="http://schemas.microsoft.com/office/drawing/2014/main" id="{6F57F474-AA41-49A2-93F6-B23D7C6213FE}"/>
              </a:ext>
            </a:extLst>
          </p:cNvPr>
          <p:cNvSpPr>
            <a:spLocks/>
          </p:cNvSpPr>
          <p:nvPr/>
        </p:nvSpPr>
        <p:spPr bwMode="auto">
          <a:xfrm>
            <a:off x="3400425" y="2701925"/>
            <a:ext cx="180975" cy="179388"/>
          </a:xfrm>
          <a:custGeom>
            <a:avLst/>
            <a:gdLst>
              <a:gd name="T0" fmla="*/ 66 w 131"/>
              <a:gd name="T1" fmla="*/ 129 h 130"/>
              <a:gd name="T2" fmla="*/ 1 w 131"/>
              <a:gd name="T3" fmla="*/ 67 h 130"/>
              <a:gd name="T4" fmla="*/ 65 w 131"/>
              <a:gd name="T5" fmla="*/ 0 h 130"/>
              <a:gd name="T6" fmla="*/ 130 w 131"/>
              <a:gd name="T7" fmla="*/ 63 h 130"/>
              <a:gd name="T8" fmla="*/ 66 w 131"/>
              <a:gd name="T9" fmla="*/ 12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0">
                <a:moveTo>
                  <a:pt x="66" y="129"/>
                </a:moveTo>
                <a:cubicBezTo>
                  <a:pt x="30" y="130"/>
                  <a:pt x="2" y="103"/>
                  <a:pt x="1" y="67"/>
                </a:cubicBezTo>
                <a:cubicBezTo>
                  <a:pt x="0" y="30"/>
                  <a:pt x="28" y="1"/>
                  <a:pt x="65" y="0"/>
                </a:cubicBezTo>
                <a:cubicBezTo>
                  <a:pt x="100" y="0"/>
                  <a:pt x="129" y="28"/>
                  <a:pt x="130" y="63"/>
                </a:cubicBezTo>
                <a:cubicBezTo>
                  <a:pt x="131" y="100"/>
                  <a:pt x="103" y="129"/>
                  <a:pt x="66" y="129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" name="Freeform 55">
            <a:extLst>
              <a:ext uri="{FF2B5EF4-FFF2-40B4-BE49-F238E27FC236}">
                <a16:creationId xmlns:a16="http://schemas.microsoft.com/office/drawing/2014/main" id="{0628F8E8-B8BD-4006-AEA6-6AA9054596D2}"/>
              </a:ext>
            </a:extLst>
          </p:cNvPr>
          <p:cNvSpPr>
            <a:spLocks/>
          </p:cNvSpPr>
          <p:nvPr/>
        </p:nvSpPr>
        <p:spPr bwMode="auto">
          <a:xfrm>
            <a:off x="4203700" y="4300538"/>
            <a:ext cx="482600" cy="369888"/>
          </a:xfrm>
          <a:custGeom>
            <a:avLst/>
            <a:gdLst>
              <a:gd name="T0" fmla="*/ 161 w 350"/>
              <a:gd name="T1" fmla="*/ 105 h 268"/>
              <a:gd name="T2" fmla="*/ 167 w 350"/>
              <a:gd name="T3" fmla="*/ 0 h 268"/>
              <a:gd name="T4" fmla="*/ 194 w 350"/>
              <a:gd name="T5" fmla="*/ 0 h 268"/>
              <a:gd name="T6" fmla="*/ 194 w 350"/>
              <a:gd name="T7" fmla="*/ 105 h 268"/>
              <a:gd name="T8" fmla="*/ 201 w 350"/>
              <a:gd name="T9" fmla="*/ 106 h 268"/>
              <a:gd name="T10" fmla="*/ 234 w 350"/>
              <a:gd name="T11" fmla="*/ 25 h 268"/>
              <a:gd name="T12" fmla="*/ 266 w 350"/>
              <a:gd name="T13" fmla="*/ 2 h 268"/>
              <a:gd name="T14" fmla="*/ 344 w 350"/>
              <a:gd name="T15" fmla="*/ 90 h 268"/>
              <a:gd name="T16" fmla="*/ 338 w 350"/>
              <a:gd name="T17" fmla="*/ 168 h 268"/>
              <a:gd name="T18" fmla="*/ 317 w 350"/>
              <a:gd name="T19" fmla="*/ 206 h 268"/>
              <a:gd name="T20" fmla="*/ 27 w 350"/>
              <a:gd name="T21" fmla="*/ 203 h 268"/>
              <a:gd name="T22" fmla="*/ 10 w 350"/>
              <a:gd name="T23" fmla="*/ 174 h 268"/>
              <a:gd name="T24" fmla="*/ 2 w 350"/>
              <a:gd name="T25" fmla="*/ 73 h 268"/>
              <a:gd name="T26" fmla="*/ 66 w 350"/>
              <a:gd name="T27" fmla="*/ 3 h 268"/>
              <a:gd name="T28" fmla="*/ 130 w 350"/>
              <a:gd name="T29" fmla="*/ 42 h 268"/>
              <a:gd name="T30" fmla="*/ 156 w 350"/>
              <a:gd name="T31" fmla="*/ 105 h 268"/>
              <a:gd name="T32" fmla="*/ 161 w 350"/>
              <a:gd name="T33" fmla="*/ 10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0" h="268">
                <a:moveTo>
                  <a:pt x="161" y="105"/>
                </a:moveTo>
                <a:cubicBezTo>
                  <a:pt x="163" y="71"/>
                  <a:pt x="165" y="36"/>
                  <a:pt x="167" y="0"/>
                </a:cubicBezTo>
                <a:cubicBezTo>
                  <a:pt x="174" y="0"/>
                  <a:pt x="183" y="0"/>
                  <a:pt x="194" y="0"/>
                </a:cubicBezTo>
                <a:cubicBezTo>
                  <a:pt x="194" y="36"/>
                  <a:pt x="194" y="71"/>
                  <a:pt x="194" y="105"/>
                </a:cubicBezTo>
                <a:cubicBezTo>
                  <a:pt x="197" y="106"/>
                  <a:pt x="199" y="106"/>
                  <a:pt x="201" y="106"/>
                </a:cubicBezTo>
                <a:cubicBezTo>
                  <a:pt x="212" y="79"/>
                  <a:pt x="224" y="52"/>
                  <a:pt x="234" y="25"/>
                </a:cubicBezTo>
                <a:cubicBezTo>
                  <a:pt x="240" y="9"/>
                  <a:pt x="248" y="2"/>
                  <a:pt x="266" y="2"/>
                </a:cubicBezTo>
                <a:cubicBezTo>
                  <a:pt x="328" y="4"/>
                  <a:pt x="350" y="29"/>
                  <a:pt x="344" y="90"/>
                </a:cubicBezTo>
                <a:cubicBezTo>
                  <a:pt x="342" y="116"/>
                  <a:pt x="339" y="142"/>
                  <a:pt x="338" y="168"/>
                </a:cubicBezTo>
                <a:cubicBezTo>
                  <a:pt x="338" y="186"/>
                  <a:pt x="331" y="197"/>
                  <a:pt x="317" y="206"/>
                </a:cubicBezTo>
                <a:cubicBezTo>
                  <a:pt x="229" y="268"/>
                  <a:pt x="113" y="267"/>
                  <a:pt x="27" y="203"/>
                </a:cubicBezTo>
                <a:cubicBezTo>
                  <a:pt x="19" y="197"/>
                  <a:pt x="12" y="184"/>
                  <a:pt x="10" y="174"/>
                </a:cubicBezTo>
                <a:cubicBezTo>
                  <a:pt x="6" y="140"/>
                  <a:pt x="4" y="107"/>
                  <a:pt x="2" y="73"/>
                </a:cubicBezTo>
                <a:cubicBezTo>
                  <a:pt x="0" y="31"/>
                  <a:pt x="23" y="6"/>
                  <a:pt x="66" y="3"/>
                </a:cubicBezTo>
                <a:cubicBezTo>
                  <a:pt x="112" y="0"/>
                  <a:pt x="112" y="0"/>
                  <a:pt x="130" y="42"/>
                </a:cubicBezTo>
                <a:cubicBezTo>
                  <a:pt x="138" y="64"/>
                  <a:pt x="147" y="84"/>
                  <a:pt x="156" y="105"/>
                </a:cubicBezTo>
                <a:cubicBezTo>
                  <a:pt x="158" y="105"/>
                  <a:pt x="159" y="105"/>
                  <a:pt x="161" y="10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" name="Freeform 56">
            <a:extLst>
              <a:ext uri="{FF2B5EF4-FFF2-40B4-BE49-F238E27FC236}">
                <a16:creationId xmlns:a16="http://schemas.microsoft.com/office/drawing/2014/main" id="{DA64D169-872D-4422-BB0A-1411B2537FDF}"/>
              </a:ext>
            </a:extLst>
          </p:cNvPr>
          <p:cNvSpPr>
            <a:spLocks/>
          </p:cNvSpPr>
          <p:nvPr/>
        </p:nvSpPr>
        <p:spPr bwMode="auto">
          <a:xfrm>
            <a:off x="4338638" y="4043363"/>
            <a:ext cx="212725" cy="212725"/>
          </a:xfrm>
          <a:custGeom>
            <a:avLst/>
            <a:gdLst>
              <a:gd name="T0" fmla="*/ 78 w 154"/>
              <a:gd name="T1" fmla="*/ 154 h 154"/>
              <a:gd name="T2" fmla="*/ 1 w 154"/>
              <a:gd name="T3" fmla="*/ 79 h 154"/>
              <a:gd name="T4" fmla="*/ 76 w 154"/>
              <a:gd name="T5" fmla="*/ 1 h 154"/>
              <a:gd name="T6" fmla="*/ 154 w 154"/>
              <a:gd name="T7" fmla="*/ 76 h 154"/>
              <a:gd name="T8" fmla="*/ 78 w 154"/>
              <a:gd name="T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78" y="154"/>
                </a:moveTo>
                <a:cubicBezTo>
                  <a:pt x="35" y="154"/>
                  <a:pt x="2" y="122"/>
                  <a:pt x="1" y="79"/>
                </a:cubicBezTo>
                <a:cubicBezTo>
                  <a:pt x="0" y="36"/>
                  <a:pt x="34" y="2"/>
                  <a:pt x="76" y="1"/>
                </a:cubicBezTo>
                <a:cubicBezTo>
                  <a:pt x="117" y="0"/>
                  <a:pt x="154" y="35"/>
                  <a:pt x="154" y="76"/>
                </a:cubicBezTo>
                <a:cubicBezTo>
                  <a:pt x="154" y="119"/>
                  <a:pt x="120" y="153"/>
                  <a:pt x="78" y="154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" name="Freeform 57">
            <a:extLst>
              <a:ext uri="{FF2B5EF4-FFF2-40B4-BE49-F238E27FC236}">
                <a16:creationId xmlns:a16="http://schemas.microsoft.com/office/drawing/2014/main" id="{A2FCD48C-9D69-4FEF-ACF9-D8524AA01953}"/>
              </a:ext>
            </a:extLst>
          </p:cNvPr>
          <p:cNvSpPr>
            <a:spLocks/>
          </p:cNvSpPr>
          <p:nvPr/>
        </p:nvSpPr>
        <p:spPr bwMode="auto">
          <a:xfrm>
            <a:off x="4678363" y="5661025"/>
            <a:ext cx="295275" cy="285750"/>
          </a:xfrm>
          <a:custGeom>
            <a:avLst/>
            <a:gdLst>
              <a:gd name="T0" fmla="*/ 4 w 214"/>
              <a:gd name="T1" fmla="*/ 85 h 207"/>
              <a:gd name="T2" fmla="*/ 84 w 214"/>
              <a:gd name="T3" fmla="*/ 85 h 207"/>
              <a:gd name="T4" fmla="*/ 84 w 214"/>
              <a:gd name="T5" fmla="*/ 36 h 207"/>
              <a:gd name="T6" fmla="*/ 125 w 214"/>
              <a:gd name="T7" fmla="*/ 6 h 207"/>
              <a:gd name="T8" fmla="*/ 125 w 214"/>
              <a:gd name="T9" fmla="*/ 84 h 207"/>
              <a:gd name="T10" fmla="*/ 204 w 214"/>
              <a:gd name="T11" fmla="*/ 84 h 207"/>
              <a:gd name="T12" fmla="*/ 175 w 214"/>
              <a:gd name="T13" fmla="*/ 128 h 207"/>
              <a:gd name="T14" fmla="*/ 133 w 214"/>
              <a:gd name="T15" fmla="*/ 129 h 207"/>
              <a:gd name="T16" fmla="*/ 126 w 214"/>
              <a:gd name="T17" fmla="*/ 132 h 207"/>
              <a:gd name="T18" fmla="*/ 126 w 214"/>
              <a:gd name="T19" fmla="*/ 207 h 207"/>
              <a:gd name="T20" fmla="*/ 84 w 214"/>
              <a:gd name="T21" fmla="*/ 207 h 207"/>
              <a:gd name="T22" fmla="*/ 84 w 214"/>
              <a:gd name="T23" fmla="*/ 128 h 207"/>
              <a:gd name="T24" fmla="*/ 38 w 214"/>
              <a:gd name="T25" fmla="*/ 128 h 207"/>
              <a:gd name="T26" fmla="*/ 4 w 214"/>
              <a:gd name="T27" fmla="*/ 8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4" h="207">
                <a:moveTo>
                  <a:pt x="4" y="85"/>
                </a:moveTo>
                <a:cubicBezTo>
                  <a:pt x="30" y="85"/>
                  <a:pt x="56" y="85"/>
                  <a:pt x="84" y="85"/>
                </a:cubicBezTo>
                <a:cubicBezTo>
                  <a:pt x="84" y="67"/>
                  <a:pt x="84" y="52"/>
                  <a:pt x="84" y="36"/>
                </a:cubicBezTo>
                <a:cubicBezTo>
                  <a:pt x="84" y="1"/>
                  <a:pt x="85" y="0"/>
                  <a:pt x="125" y="6"/>
                </a:cubicBezTo>
                <a:cubicBezTo>
                  <a:pt x="125" y="30"/>
                  <a:pt x="125" y="55"/>
                  <a:pt x="125" y="84"/>
                </a:cubicBezTo>
                <a:cubicBezTo>
                  <a:pt x="153" y="84"/>
                  <a:pt x="179" y="84"/>
                  <a:pt x="204" y="84"/>
                </a:cubicBezTo>
                <a:cubicBezTo>
                  <a:pt x="214" y="124"/>
                  <a:pt x="211" y="128"/>
                  <a:pt x="175" y="128"/>
                </a:cubicBezTo>
                <a:cubicBezTo>
                  <a:pt x="161" y="128"/>
                  <a:pt x="147" y="128"/>
                  <a:pt x="133" y="129"/>
                </a:cubicBezTo>
                <a:cubicBezTo>
                  <a:pt x="132" y="129"/>
                  <a:pt x="130" y="130"/>
                  <a:pt x="126" y="132"/>
                </a:cubicBezTo>
                <a:cubicBezTo>
                  <a:pt x="126" y="156"/>
                  <a:pt x="126" y="181"/>
                  <a:pt x="126" y="207"/>
                </a:cubicBezTo>
                <a:cubicBezTo>
                  <a:pt x="111" y="207"/>
                  <a:pt x="99" y="207"/>
                  <a:pt x="84" y="207"/>
                </a:cubicBezTo>
                <a:cubicBezTo>
                  <a:pt x="84" y="181"/>
                  <a:pt x="84" y="156"/>
                  <a:pt x="84" y="128"/>
                </a:cubicBezTo>
                <a:cubicBezTo>
                  <a:pt x="67" y="128"/>
                  <a:pt x="52" y="128"/>
                  <a:pt x="38" y="128"/>
                </a:cubicBezTo>
                <a:cubicBezTo>
                  <a:pt x="0" y="128"/>
                  <a:pt x="0" y="128"/>
                  <a:pt x="4" y="85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Freeform 61">
            <a:extLst>
              <a:ext uri="{FF2B5EF4-FFF2-40B4-BE49-F238E27FC236}">
                <a16:creationId xmlns:a16="http://schemas.microsoft.com/office/drawing/2014/main" id="{70BBE161-EDE2-41A2-A376-E4C3DE563613}"/>
              </a:ext>
            </a:extLst>
          </p:cNvPr>
          <p:cNvSpPr>
            <a:spLocks/>
          </p:cNvSpPr>
          <p:nvPr/>
        </p:nvSpPr>
        <p:spPr bwMode="auto">
          <a:xfrm>
            <a:off x="5462587" y="1854200"/>
            <a:ext cx="1136650" cy="1658938"/>
          </a:xfrm>
          <a:custGeom>
            <a:avLst/>
            <a:gdLst>
              <a:gd name="T0" fmla="*/ 151 w 389"/>
              <a:gd name="T1" fmla="*/ 1 h 567"/>
              <a:gd name="T2" fmla="*/ 175 w 389"/>
              <a:gd name="T3" fmla="*/ 69 h 567"/>
              <a:gd name="T4" fmla="*/ 181 w 389"/>
              <a:gd name="T5" fmla="*/ 69 h 567"/>
              <a:gd name="T6" fmla="*/ 181 w 389"/>
              <a:gd name="T7" fmla="*/ 49 h 567"/>
              <a:gd name="T8" fmla="*/ 186 w 389"/>
              <a:gd name="T9" fmla="*/ 33 h 567"/>
              <a:gd name="T10" fmla="*/ 202 w 389"/>
              <a:gd name="T11" fmla="*/ 33 h 567"/>
              <a:gd name="T12" fmla="*/ 207 w 389"/>
              <a:gd name="T13" fmla="*/ 49 h 567"/>
              <a:gd name="T14" fmla="*/ 207 w 389"/>
              <a:gd name="T15" fmla="*/ 69 h 567"/>
              <a:gd name="T16" fmla="*/ 212 w 389"/>
              <a:gd name="T17" fmla="*/ 70 h 567"/>
              <a:gd name="T18" fmla="*/ 237 w 389"/>
              <a:gd name="T19" fmla="*/ 0 h 567"/>
              <a:gd name="T20" fmla="*/ 297 w 389"/>
              <a:gd name="T21" fmla="*/ 25 h 567"/>
              <a:gd name="T22" fmla="*/ 314 w 389"/>
              <a:gd name="T23" fmla="*/ 50 h 567"/>
              <a:gd name="T24" fmla="*/ 372 w 389"/>
              <a:gd name="T25" fmla="*/ 124 h 567"/>
              <a:gd name="T26" fmla="*/ 368 w 389"/>
              <a:gd name="T27" fmla="*/ 176 h 567"/>
              <a:gd name="T28" fmla="*/ 286 w 389"/>
              <a:gd name="T29" fmla="*/ 257 h 567"/>
              <a:gd name="T30" fmla="*/ 278 w 389"/>
              <a:gd name="T31" fmla="*/ 277 h 567"/>
              <a:gd name="T32" fmla="*/ 296 w 389"/>
              <a:gd name="T33" fmla="*/ 500 h 567"/>
              <a:gd name="T34" fmla="*/ 297 w 389"/>
              <a:gd name="T35" fmla="*/ 528 h 567"/>
              <a:gd name="T36" fmla="*/ 263 w 389"/>
              <a:gd name="T37" fmla="*/ 565 h 567"/>
              <a:gd name="T38" fmla="*/ 225 w 389"/>
              <a:gd name="T39" fmla="*/ 533 h 567"/>
              <a:gd name="T40" fmla="*/ 214 w 389"/>
              <a:gd name="T41" fmla="*/ 404 h 567"/>
              <a:gd name="T42" fmla="*/ 209 w 389"/>
              <a:gd name="T43" fmla="*/ 334 h 567"/>
              <a:gd name="T44" fmla="*/ 186 w 389"/>
              <a:gd name="T45" fmla="*/ 320 h 567"/>
              <a:gd name="T46" fmla="*/ 177 w 389"/>
              <a:gd name="T47" fmla="*/ 443 h 567"/>
              <a:gd name="T48" fmla="*/ 173 w 389"/>
              <a:gd name="T49" fmla="*/ 521 h 567"/>
              <a:gd name="T50" fmla="*/ 133 w 389"/>
              <a:gd name="T51" fmla="*/ 561 h 567"/>
              <a:gd name="T52" fmla="*/ 99 w 389"/>
              <a:gd name="T53" fmla="*/ 515 h 567"/>
              <a:gd name="T54" fmla="*/ 114 w 389"/>
              <a:gd name="T55" fmla="*/ 279 h 567"/>
              <a:gd name="T56" fmla="*/ 103 w 389"/>
              <a:gd name="T57" fmla="*/ 256 h 567"/>
              <a:gd name="T58" fmla="*/ 14 w 389"/>
              <a:gd name="T59" fmla="*/ 170 h 567"/>
              <a:gd name="T60" fmla="*/ 13 w 389"/>
              <a:gd name="T61" fmla="*/ 127 h 567"/>
              <a:gd name="T62" fmla="*/ 65 w 389"/>
              <a:gd name="T63" fmla="*/ 59 h 567"/>
              <a:gd name="T64" fmla="*/ 151 w 389"/>
              <a:gd name="T65" fmla="*/ 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9" h="567">
                <a:moveTo>
                  <a:pt x="151" y="1"/>
                </a:moveTo>
                <a:cubicBezTo>
                  <a:pt x="159" y="25"/>
                  <a:pt x="167" y="47"/>
                  <a:pt x="175" y="69"/>
                </a:cubicBezTo>
                <a:cubicBezTo>
                  <a:pt x="177" y="69"/>
                  <a:pt x="179" y="69"/>
                  <a:pt x="181" y="69"/>
                </a:cubicBezTo>
                <a:cubicBezTo>
                  <a:pt x="181" y="62"/>
                  <a:pt x="180" y="56"/>
                  <a:pt x="181" y="49"/>
                </a:cubicBezTo>
                <a:cubicBezTo>
                  <a:pt x="182" y="43"/>
                  <a:pt x="182" y="36"/>
                  <a:pt x="186" y="33"/>
                </a:cubicBezTo>
                <a:cubicBezTo>
                  <a:pt x="189" y="30"/>
                  <a:pt x="198" y="30"/>
                  <a:pt x="202" y="33"/>
                </a:cubicBezTo>
                <a:cubicBezTo>
                  <a:pt x="205" y="36"/>
                  <a:pt x="206" y="43"/>
                  <a:pt x="207" y="49"/>
                </a:cubicBezTo>
                <a:cubicBezTo>
                  <a:pt x="207" y="56"/>
                  <a:pt x="207" y="62"/>
                  <a:pt x="207" y="69"/>
                </a:cubicBezTo>
                <a:cubicBezTo>
                  <a:pt x="209" y="69"/>
                  <a:pt x="210" y="70"/>
                  <a:pt x="212" y="70"/>
                </a:cubicBezTo>
                <a:cubicBezTo>
                  <a:pt x="220" y="47"/>
                  <a:pt x="228" y="25"/>
                  <a:pt x="237" y="0"/>
                </a:cubicBezTo>
                <a:cubicBezTo>
                  <a:pt x="258" y="9"/>
                  <a:pt x="278" y="15"/>
                  <a:pt x="297" y="25"/>
                </a:cubicBezTo>
                <a:cubicBezTo>
                  <a:pt x="305" y="30"/>
                  <a:pt x="308" y="42"/>
                  <a:pt x="314" y="50"/>
                </a:cubicBezTo>
                <a:cubicBezTo>
                  <a:pt x="333" y="75"/>
                  <a:pt x="353" y="99"/>
                  <a:pt x="372" y="124"/>
                </a:cubicBezTo>
                <a:cubicBezTo>
                  <a:pt x="389" y="145"/>
                  <a:pt x="388" y="157"/>
                  <a:pt x="368" y="176"/>
                </a:cubicBezTo>
                <a:cubicBezTo>
                  <a:pt x="341" y="203"/>
                  <a:pt x="313" y="229"/>
                  <a:pt x="286" y="257"/>
                </a:cubicBezTo>
                <a:cubicBezTo>
                  <a:pt x="281" y="262"/>
                  <a:pt x="278" y="270"/>
                  <a:pt x="278" y="277"/>
                </a:cubicBezTo>
                <a:cubicBezTo>
                  <a:pt x="283" y="351"/>
                  <a:pt x="290" y="426"/>
                  <a:pt x="296" y="500"/>
                </a:cubicBezTo>
                <a:cubicBezTo>
                  <a:pt x="296" y="509"/>
                  <a:pt x="297" y="519"/>
                  <a:pt x="297" y="528"/>
                </a:cubicBezTo>
                <a:cubicBezTo>
                  <a:pt x="297" y="549"/>
                  <a:pt x="283" y="564"/>
                  <a:pt x="263" y="565"/>
                </a:cubicBezTo>
                <a:cubicBezTo>
                  <a:pt x="243" y="567"/>
                  <a:pt x="227" y="554"/>
                  <a:pt x="225" y="533"/>
                </a:cubicBezTo>
                <a:cubicBezTo>
                  <a:pt x="220" y="490"/>
                  <a:pt x="217" y="447"/>
                  <a:pt x="214" y="404"/>
                </a:cubicBezTo>
                <a:cubicBezTo>
                  <a:pt x="212" y="380"/>
                  <a:pt x="210" y="357"/>
                  <a:pt x="209" y="334"/>
                </a:cubicBezTo>
                <a:cubicBezTo>
                  <a:pt x="208" y="318"/>
                  <a:pt x="201" y="314"/>
                  <a:pt x="186" y="320"/>
                </a:cubicBezTo>
                <a:cubicBezTo>
                  <a:pt x="183" y="361"/>
                  <a:pt x="180" y="402"/>
                  <a:pt x="177" y="443"/>
                </a:cubicBezTo>
                <a:cubicBezTo>
                  <a:pt x="176" y="469"/>
                  <a:pt x="174" y="495"/>
                  <a:pt x="173" y="521"/>
                </a:cubicBezTo>
                <a:cubicBezTo>
                  <a:pt x="171" y="546"/>
                  <a:pt x="155" y="563"/>
                  <a:pt x="133" y="561"/>
                </a:cubicBezTo>
                <a:cubicBezTo>
                  <a:pt x="110" y="559"/>
                  <a:pt x="97" y="541"/>
                  <a:pt x="99" y="515"/>
                </a:cubicBezTo>
                <a:cubicBezTo>
                  <a:pt x="104" y="436"/>
                  <a:pt x="109" y="358"/>
                  <a:pt x="114" y="279"/>
                </a:cubicBezTo>
                <a:cubicBezTo>
                  <a:pt x="114" y="270"/>
                  <a:pt x="113" y="264"/>
                  <a:pt x="103" y="256"/>
                </a:cubicBezTo>
                <a:cubicBezTo>
                  <a:pt x="72" y="229"/>
                  <a:pt x="43" y="199"/>
                  <a:pt x="14" y="170"/>
                </a:cubicBezTo>
                <a:cubicBezTo>
                  <a:pt x="0" y="156"/>
                  <a:pt x="2" y="141"/>
                  <a:pt x="13" y="127"/>
                </a:cubicBezTo>
                <a:cubicBezTo>
                  <a:pt x="31" y="104"/>
                  <a:pt x="52" y="84"/>
                  <a:pt x="65" y="59"/>
                </a:cubicBezTo>
                <a:cubicBezTo>
                  <a:pt x="84" y="24"/>
                  <a:pt x="115" y="13"/>
                  <a:pt x="151" y="1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3" name="Freeform 62">
            <a:extLst>
              <a:ext uri="{FF2B5EF4-FFF2-40B4-BE49-F238E27FC236}">
                <a16:creationId xmlns:a16="http://schemas.microsoft.com/office/drawing/2014/main" id="{C0A8BE0A-261D-4312-A6A8-87B05EF7DAC7}"/>
              </a:ext>
            </a:extLst>
          </p:cNvPr>
          <p:cNvSpPr>
            <a:spLocks noEditPoints="1"/>
          </p:cNvSpPr>
          <p:nvPr/>
        </p:nvSpPr>
        <p:spPr bwMode="auto">
          <a:xfrm>
            <a:off x="6584950" y="1301750"/>
            <a:ext cx="1189038" cy="2228851"/>
          </a:xfrm>
          <a:custGeom>
            <a:avLst/>
            <a:gdLst>
              <a:gd name="T0" fmla="*/ 214 w 407"/>
              <a:gd name="T1" fmla="*/ 567 h 762"/>
              <a:gd name="T2" fmla="*/ 364 w 407"/>
              <a:gd name="T3" fmla="*/ 570 h 762"/>
              <a:gd name="T4" fmla="*/ 377 w 407"/>
              <a:gd name="T5" fmla="*/ 703 h 762"/>
              <a:gd name="T6" fmla="*/ 251 w 407"/>
              <a:gd name="T7" fmla="*/ 745 h 762"/>
              <a:gd name="T8" fmla="*/ 183 w 407"/>
              <a:gd name="T9" fmla="*/ 631 h 762"/>
              <a:gd name="T10" fmla="*/ 173 w 407"/>
              <a:gd name="T11" fmla="*/ 599 h 762"/>
              <a:gd name="T12" fmla="*/ 15 w 407"/>
              <a:gd name="T13" fmla="*/ 405 h 762"/>
              <a:gd name="T14" fmla="*/ 15 w 407"/>
              <a:gd name="T15" fmla="*/ 358 h 762"/>
              <a:gd name="T16" fmla="*/ 174 w 407"/>
              <a:gd name="T17" fmla="*/ 162 h 762"/>
              <a:gd name="T18" fmla="*/ 182 w 407"/>
              <a:gd name="T19" fmla="*/ 136 h 762"/>
              <a:gd name="T20" fmla="*/ 252 w 407"/>
              <a:gd name="T21" fmla="*/ 17 h 762"/>
              <a:gd name="T22" fmla="*/ 378 w 407"/>
              <a:gd name="T23" fmla="*/ 61 h 762"/>
              <a:gd name="T24" fmla="*/ 361 w 407"/>
              <a:gd name="T25" fmla="*/ 194 h 762"/>
              <a:gd name="T26" fmla="*/ 223 w 407"/>
              <a:gd name="T27" fmla="*/ 202 h 762"/>
              <a:gd name="T28" fmla="*/ 214 w 407"/>
              <a:gd name="T29" fmla="*/ 195 h 762"/>
              <a:gd name="T30" fmla="*/ 83 w 407"/>
              <a:gd name="T31" fmla="*/ 355 h 762"/>
              <a:gd name="T32" fmla="*/ 177 w 407"/>
              <a:gd name="T33" fmla="*/ 354 h 762"/>
              <a:gd name="T34" fmla="*/ 190 w 407"/>
              <a:gd name="T35" fmla="*/ 338 h 762"/>
              <a:gd name="T36" fmla="*/ 291 w 407"/>
              <a:gd name="T37" fmla="*/ 273 h 762"/>
              <a:gd name="T38" fmla="*/ 388 w 407"/>
              <a:gd name="T39" fmla="*/ 344 h 762"/>
              <a:gd name="T40" fmla="*/ 328 w 407"/>
              <a:gd name="T41" fmla="*/ 478 h 762"/>
              <a:gd name="T42" fmla="*/ 193 w 407"/>
              <a:gd name="T43" fmla="*/ 426 h 762"/>
              <a:gd name="T44" fmla="*/ 160 w 407"/>
              <a:gd name="T45" fmla="*/ 406 h 762"/>
              <a:gd name="T46" fmla="*/ 83 w 407"/>
              <a:gd name="T47" fmla="*/ 406 h 762"/>
              <a:gd name="T48" fmla="*/ 214 w 407"/>
              <a:gd name="T49" fmla="*/ 567 h 762"/>
              <a:gd name="T50" fmla="*/ 288 w 407"/>
              <a:gd name="T51" fmla="*/ 324 h 762"/>
              <a:gd name="T52" fmla="*/ 233 w 407"/>
              <a:gd name="T53" fmla="*/ 378 h 762"/>
              <a:gd name="T54" fmla="*/ 287 w 407"/>
              <a:gd name="T55" fmla="*/ 435 h 762"/>
              <a:gd name="T56" fmla="*/ 342 w 407"/>
              <a:gd name="T57" fmla="*/ 381 h 762"/>
              <a:gd name="T58" fmla="*/ 288 w 407"/>
              <a:gd name="T59" fmla="*/ 324 h 762"/>
              <a:gd name="T60" fmla="*/ 343 w 407"/>
              <a:gd name="T61" fmla="*/ 117 h 762"/>
              <a:gd name="T62" fmla="*/ 287 w 407"/>
              <a:gd name="T63" fmla="*/ 62 h 762"/>
              <a:gd name="T64" fmla="*/ 233 w 407"/>
              <a:gd name="T65" fmla="*/ 117 h 762"/>
              <a:gd name="T66" fmla="*/ 287 w 407"/>
              <a:gd name="T67" fmla="*/ 172 h 762"/>
              <a:gd name="T68" fmla="*/ 343 w 407"/>
              <a:gd name="T69" fmla="*/ 117 h 762"/>
              <a:gd name="T70" fmla="*/ 287 w 407"/>
              <a:gd name="T71" fmla="*/ 700 h 762"/>
              <a:gd name="T72" fmla="*/ 343 w 407"/>
              <a:gd name="T73" fmla="*/ 645 h 762"/>
              <a:gd name="T74" fmla="*/ 289 w 407"/>
              <a:gd name="T75" fmla="*/ 590 h 762"/>
              <a:gd name="T76" fmla="*/ 233 w 407"/>
              <a:gd name="T77" fmla="*/ 643 h 762"/>
              <a:gd name="T78" fmla="*/ 287 w 407"/>
              <a:gd name="T79" fmla="*/ 70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07" h="762">
                <a:moveTo>
                  <a:pt x="214" y="567"/>
                </a:moveTo>
                <a:cubicBezTo>
                  <a:pt x="269" y="528"/>
                  <a:pt x="324" y="530"/>
                  <a:pt x="364" y="570"/>
                </a:cubicBezTo>
                <a:cubicBezTo>
                  <a:pt x="398" y="606"/>
                  <a:pt x="404" y="661"/>
                  <a:pt x="377" y="703"/>
                </a:cubicBezTo>
                <a:cubicBezTo>
                  <a:pt x="350" y="744"/>
                  <a:pt x="297" y="762"/>
                  <a:pt x="251" y="745"/>
                </a:cubicBezTo>
                <a:cubicBezTo>
                  <a:pt x="204" y="727"/>
                  <a:pt x="175" y="680"/>
                  <a:pt x="183" y="631"/>
                </a:cubicBezTo>
                <a:cubicBezTo>
                  <a:pt x="185" y="617"/>
                  <a:pt x="181" y="608"/>
                  <a:pt x="173" y="599"/>
                </a:cubicBezTo>
                <a:cubicBezTo>
                  <a:pt x="120" y="534"/>
                  <a:pt x="68" y="469"/>
                  <a:pt x="15" y="405"/>
                </a:cubicBezTo>
                <a:cubicBezTo>
                  <a:pt x="0" y="385"/>
                  <a:pt x="0" y="377"/>
                  <a:pt x="15" y="358"/>
                </a:cubicBezTo>
                <a:cubicBezTo>
                  <a:pt x="68" y="292"/>
                  <a:pt x="122" y="228"/>
                  <a:pt x="174" y="162"/>
                </a:cubicBezTo>
                <a:cubicBezTo>
                  <a:pt x="179" y="155"/>
                  <a:pt x="183" y="144"/>
                  <a:pt x="182" y="136"/>
                </a:cubicBezTo>
                <a:cubicBezTo>
                  <a:pt x="175" y="83"/>
                  <a:pt x="203" y="34"/>
                  <a:pt x="252" y="17"/>
                </a:cubicBezTo>
                <a:cubicBezTo>
                  <a:pt x="299" y="0"/>
                  <a:pt x="352" y="19"/>
                  <a:pt x="378" y="61"/>
                </a:cubicBezTo>
                <a:cubicBezTo>
                  <a:pt x="405" y="104"/>
                  <a:pt x="397" y="160"/>
                  <a:pt x="361" y="194"/>
                </a:cubicBezTo>
                <a:cubicBezTo>
                  <a:pt x="323" y="230"/>
                  <a:pt x="267" y="234"/>
                  <a:pt x="223" y="202"/>
                </a:cubicBezTo>
                <a:cubicBezTo>
                  <a:pt x="221" y="200"/>
                  <a:pt x="218" y="198"/>
                  <a:pt x="214" y="195"/>
                </a:cubicBezTo>
                <a:cubicBezTo>
                  <a:pt x="171" y="247"/>
                  <a:pt x="129" y="299"/>
                  <a:pt x="83" y="355"/>
                </a:cubicBezTo>
                <a:cubicBezTo>
                  <a:pt x="118" y="355"/>
                  <a:pt x="147" y="356"/>
                  <a:pt x="177" y="354"/>
                </a:cubicBezTo>
                <a:cubicBezTo>
                  <a:pt x="181" y="354"/>
                  <a:pt x="187" y="344"/>
                  <a:pt x="190" y="338"/>
                </a:cubicBezTo>
                <a:cubicBezTo>
                  <a:pt x="207" y="297"/>
                  <a:pt x="247" y="272"/>
                  <a:pt x="291" y="273"/>
                </a:cubicBezTo>
                <a:cubicBezTo>
                  <a:pt x="335" y="274"/>
                  <a:pt x="374" y="303"/>
                  <a:pt x="388" y="344"/>
                </a:cubicBezTo>
                <a:cubicBezTo>
                  <a:pt x="407" y="398"/>
                  <a:pt x="381" y="456"/>
                  <a:pt x="328" y="478"/>
                </a:cubicBezTo>
                <a:cubicBezTo>
                  <a:pt x="276" y="499"/>
                  <a:pt x="216" y="477"/>
                  <a:pt x="193" y="426"/>
                </a:cubicBezTo>
                <a:cubicBezTo>
                  <a:pt x="185" y="410"/>
                  <a:pt x="177" y="405"/>
                  <a:pt x="160" y="406"/>
                </a:cubicBezTo>
                <a:cubicBezTo>
                  <a:pt x="136" y="408"/>
                  <a:pt x="112" y="406"/>
                  <a:pt x="83" y="406"/>
                </a:cubicBezTo>
                <a:cubicBezTo>
                  <a:pt x="129" y="462"/>
                  <a:pt x="171" y="515"/>
                  <a:pt x="214" y="567"/>
                </a:cubicBezTo>
                <a:close/>
                <a:moveTo>
                  <a:pt x="288" y="324"/>
                </a:moveTo>
                <a:cubicBezTo>
                  <a:pt x="259" y="324"/>
                  <a:pt x="233" y="348"/>
                  <a:pt x="233" y="378"/>
                </a:cubicBezTo>
                <a:cubicBezTo>
                  <a:pt x="232" y="408"/>
                  <a:pt x="256" y="434"/>
                  <a:pt x="287" y="435"/>
                </a:cubicBezTo>
                <a:cubicBezTo>
                  <a:pt x="317" y="435"/>
                  <a:pt x="342" y="411"/>
                  <a:pt x="342" y="381"/>
                </a:cubicBezTo>
                <a:cubicBezTo>
                  <a:pt x="343" y="350"/>
                  <a:pt x="319" y="325"/>
                  <a:pt x="288" y="324"/>
                </a:cubicBezTo>
                <a:close/>
                <a:moveTo>
                  <a:pt x="343" y="117"/>
                </a:moveTo>
                <a:cubicBezTo>
                  <a:pt x="343" y="87"/>
                  <a:pt x="318" y="62"/>
                  <a:pt x="287" y="62"/>
                </a:cubicBezTo>
                <a:cubicBezTo>
                  <a:pt x="257" y="62"/>
                  <a:pt x="233" y="87"/>
                  <a:pt x="233" y="117"/>
                </a:cubicBezTo>
                <a:cubicBezTo>
                  <a:pt x="233" y="147"/>
                  <a:pt x="257" y="172"/>
                  <a:pt x="287" y="172"/>
                </a:cubicBezTo>
                <a:cubicBezTo>
                  <a:pt x="318" y="173"/>
                  <a:pt x="342" y="149"/>
                  <a:pt x="343" y="117"/>
                </a:cubicBezTo>
                <a:close/>
                <a:moveTo>
                  <a:pt x="287" y="700"/>
                </a:moveTo>
                <a:cubicBezTo>
                  <a:pt x="318" y="700"/>
                  <a:pt x="342" y="676"/>
                  <a:pt x="343" y="645"/>
                </a:cubicBezTo>
                <a:cubicBezTo>
                  <a:pt x="343" y="615"/>
                  <a:pt x="319" y="590"/>
                  <a:pt x="289" y="590"/>
                </a:cubicBezTo>
                <a:cubicBezTo>
                  <a:pt x="259" y="589"/>
                  <a:pt x="234" y="613"/>
                  <a:pt x="233" y="643"/>
                </a:cubicBezTo>
                <a:cubicBezTo>
                  <a:pt x="232" y="674"/>
                  <a:pt x="255" y="699"/>
                  <a:pt x="287" y="70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" name="Freeform 63">
            <a:extLst>
              <a:ext uri="{FF2B5EF4-FFF2-40B4-BE49-F238E27FC236}">
                <a16:creationId xmlns:a16="http://schemas.microsoft.com/office/drawing/2014/main" id="{5E0F5CA2-0ED9-4ADC-91B5-9B8A635E1090}"/>
              </a:ext>
            </a:extLst>
          </p:cNvPr>
          <p:cNvSpPr>
            <a:spLocks/>
          </p:cNvSpPr>
          <p:nvPr/>
        </p:nvSpPr>
        <p:spPr bwMode="auto">
          <a:xfrm>
            <a:off x="5827713" y="1412875"/>
            <a:ext cx="400050" cy="398463"/>
          </a:xfrm>
          <a:custGeom>
            <a:avLst/>
            <a:gdLst>
              <a:gd name="T0" fmla="*/ 69 w 137"/>
              <a:gd name="T1" fmla="*/ 0 h 136"/>
              <a:gd name="T2" fmla="*/ 137 w 137"/>
              <a:gd name="T3" fmla="*/ 69 h 136"/>
              <a:gd name="T4" fmla="*/ 68 w 137"/>
              <a:gd name="T5" fmla="*/ 136 h 136"/>
              <a:gd name="T6" fmla="*/ 1 w 137"/>
              <a:gd name="T7" fmla="*/ 66 h 136"/>
              <a:gd name="T8" fmla="*/ 69 w 137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36">
                <a:moveTo>
                  <a:pt x="69" y="0"/>
                </a:moveTo>
                <a:cubicBezTo>
                  <a:pt x="108" y="0"/>
                  <a:pt x="137" y="30"/>
                  <a:pt x="137" y="69"/>
                </a:cubicBezTo>
                <a:cubicBezTo>
                  <a:pt x="136" y="106"/>
                  <a:pt x="106" y="136"/>
                  <a:pt x="68" y="136"/>
                </a:cubicBezTo>
                <a:cubicBezTo>
                  <a:pt x="31" y="135"/>
                  <a:pt x="0" y="104"/>
                  <a:pt x="1" y="66"/>
                </a:cubicBezTo>
                <a:cubicBezTo>
                  <a:pt x="1" y="29"/>
                  <a:pt x="32" y="0"/>
                  <a:pt x="69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" name="Freeform 64">
            <a:extLst>
              <a:ext uri="{FF2B5EF4-FFF2-40B4-BE49-F238E27FC236}">
                <a16:creationId xmlns:a16="http://schemas.microsoft.com/office/drawing/2014/main" id="{D0933EA8-0CCC-49B5-AEA4-145399636C5B}"/>
              </a:ext>
            </a:extLst>
          </p:cNvPr>
          <p:cNvSpPr>
            <a:spLocks/>
          </p:cNvSpPr>
          <p:nvPr/>
        </p:nvSpPr>
        <p:spPr bwMode="auto">
          <a:xfrm>
            <a:off x="7315200" y="2301875"/>
            <a:ext cx="219075" cy="222250"/>
          </a:xfrm>
          <a:custGeom>
            <a:avLst/>
            <a:gdLst>
              <a:gd name="T0" fmla="*/ 75 w 75"/>
              <a:gd name="T1" fmla="*/ 38 h 76"/>
              <a:gd name="T2" fmla="*/ 37 w 75"/>
              <a:gd name="T3" fmla="*/ 75 h 76"/>
              <a:gd name="T4" fmla="*/ 0 w 75"/>
              <a:gd name="T5" fmla="*/ 39 h 76"/>
              <a:gd name="T6" fmla="*/ 37 w 75"/>
              <a:gd name="T7" fmla="*/ 0 h 76"/>
              <a:gd name="T8" fmla="*/ 75 w 75"/>
              <a:gd name="T9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6">
                <a:moveTo>
                  <a:pt x="75" y="38"/>
                </a:moveTo>
                <a:cubicBezTo>
                  <a:pt x="75" y="59"/>
                  <a:pt x="58" y="76"/>
                  <a:pt x="37" y="75"/>
                </a:cubicBezTo>
                <a:cubicBezTo>
                  <a:pt x="18" y="75"/>
                  <a:pt x="0" y="58"/>
                  <a:pt x="0" y="39"/>
                </a:cubicBezTo>
                <a:cubicBezTo>
                  <a:pt x="0" y="18"/>
                  <a:pt x="16" y="0"/>
                  <a:pt x="37" y="0"/>
                </a:cubicBezTo>
                <a:cubicBezTo>
                  <a:pt x="59" y="0"/>
                  <a:pt x="75" y="16"/>
                  <a:pt x="75" y="38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6" name="Freeform 65">
            <a:extLst>
              <a:ext uri="{FF2B5EF4-FFF2-40B4-BE49-F238E27FC236}">
                <a16:creationId xmlns:a16="http://schemas.microsoft.com/office/drawing/2014/main" id="{D7ECD488-0749-4F83-8D99-068D84D3638A}"/>
              </a:ext>
            </a:extLst>
          </p:cNvPr>
          <p:cNvSpPr>
            <a:spLocks/>
          </p:cNvSpPr>
          <p:nvPr/>
        </p:nvSpPr>
        <p:spPr bwMode="auto">
          <a:xfrm>
            <a:off x="7315200" y="1533525"/>
            <a:ext cx="219075" cy="222250"/>
          </a:xfrm>
          <a:custGeom>
            <a:avLst/>
            <a:gdLst>
              <a:gd name="T0" fmla="*/ 75 w 75"/>
              <a:gd name="T1" fmla="*/ 39 h 76"/>
              <a:gd name="T2" fmla="*/ 36 w 75"/>
              <a:gd name="T3" fmla="*/ 76 h 76"/>
              <a:gd name="T4" fmla="*/ 0 w 75"/>
              <a:gd name="T5" fmla="*/ 38 h 76"/>
              <a:gd name="T6" fmla="*/ 38 w 75"/>
              <a:gd name="T7" fmla="*/ 1 h 76"/>
              <a:gd name="T8" fmla="*/ 75 w 75"/>
              <a:gd name="T9" fmla="*/ 3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6">
                <a:moveTo>
                  <a:pt x="75" y="39"/>
                </a:moveTo>
                <a:cubicBezTo>
                  <a:pt x="75" y="61"/>
                  <a:pt x="58" y="76"/>
                  <a:pt x="36" y="76"/>
                </a:cubicBezTo>
                <a:cubicBezTo>
                  <a:pt x="16" y="75"/>
                  <a:pt x="0" y="59"/>
                  <a:pt x="0" y="38"/>
                </a:cubicBezTo>
                <a:cubicBezTo>
                  <a:pt x="0" y="18"/>
                  <a:pt x="17" y="0"/>
                  <a:pt x="38" y="1"/>
                </a:cubicBezTo>
                <a:cubicBezTo>
                  <a:pt x="59" y="1"/>
                  <a:pt x="75" y="18"/>
                  <a:pt x="75" y="39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7" name="Freeform 66">
            <a:extLst>
              <a:ext uri="{FF2B5EF4-FFF2-40B4-BE49-F238E27FC236}">
                <a16:creationId xmlns:a16="http://schemas.microsoft.com/office/drawing/2014/main" id="{F83B2110-8461-451D-A3A9-97D677B05916}"/>
              </a:ext>
            </a:extLst>
          </p:cNvPr>
          <p:cNvSpPr>
            <a:spLocks/>
          </p:cNvSpPr>
          <p:nvPr/>
        </p:nvSpPr>
        <p:spPr bwMode="auto">
          <a:xfrm>
            <a:off x="7312025" y="3076575"/>
            <a:ext cx="222250" cy="222250"/>
          </a:xfrm>
          <a:custGeom>
            <a:avLst/>
            <a:gdLst>
              <a:gd name="T0" fmla="*/ 39 w 76"/>
              <a:gd name="T1" fmla="*/ 0 h 76"/>
              <a:gd name="T2" fmla="*/ 76 w 76"/>
              <a:gd name="T3" fmla="*/ 38 h 76"/>
              <a:gd name="T4" fmla="*/ 38 w 76"/>
              <a:gd name="T5" fmla="*/ 75 h 76"/>
              <a:gd name="T6" fmla="*/ 1 w 76"/>
              <a:gd name="T7" fmla="*/ 39 h 76"/>
              <a:gd name="T8" fmla="*/ 39 w 76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6">
                <a:moveTo>
                  <a:pt x="39" y="0"/>
                </a:moveTo>
                <a:cubicBezTo>
                  <a:pt x="60" y="0"/>
                  <a:pt x="76" y="17"/>
                  <a:pt x="76" y="38"/>
                </a:cubicBezTo>
                <a:cubicBezTo>
                  <a:pt x="76" y="60"/>
                  <a:pt x="59" y="76"/>
                  <a:pt x="38" y="75"/>
                </a:cubicBezTo>
                <a:cubicBezTo>
                  <a:pt x="18" y="75"/>
                  <a:pt x="1" y="59"/>
                  <a:pt x="1" y="39"/>
                </a:cubicBezTo>
                <a:cubicBezTo>
                  <a:pt x="0" y="18"/>
                  <a:pt x="18" y="0"/>
                  <a:pt x="39" y="0"/>
                </a:cubicBezTo>
                <a:close/>
              </a:path>
            </a:pathLst>
          </a:custGeom>
          <a:solidFill>
            <a:srgbClr val="8CBA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" name="Freeform 70">
            <a:extLst>
              <a:ext uri="{FF2B5EF4-FFF2-40B4-BE49-F238E27FC236}">
                <a16:creationId xmlns:a16="http://schemas.microsoft.com/office/drawing/2014/main" id="{29788B0D-61B8-4ADD-B9A2-DFC9C21CDE0A}"/>
              </a:ext>
            </a:extLst>
          </p:cNvPr>
          <p:cNvSpPr>
            <a:spLocks/>
          </p:cNvSpPr>
          <p:nvPr/>
        </p:nvSpPr>
        <p:spPr bwMode="auto">
          <a:xfrm>
            <a:off x="6320356" y="5959475"/>
            <a:ext cx="1068388" cy="588963"/>
          </a:xfrm>
          <a:custGeom>
            <a:avLst/>
            <a:gdLst>
              <a:gd name="T0" fmla="*/ 119 w 549"/>
              <a:gd name="T1" fmla="*/ 0 h 302"/>
              <a:gd name="T2" fmla="*/ 155 w 549"/>
              <a:gd name="T3" fmla="*/ 105 h 302"/>
              <a:gd name="T4" fmla="*/ 161 w 549"/>
              <a:gd name="T5" fmla="*/ 105 h 302"/>
              <a:gd name="T6" fmla="*/ 161 w 549"/>
              <a:gd name="T7" fmla="*/ 63 h 302"/>
              <a:gd name="T8" fmla="*/ 198 w 549"/>
              <a:gd name="T9" fmla="*/ 56 h 302"/>
              <a:gd name="T10" fmla="*/ 199 w 549"/>
              <a:gd name="T11" fmla="*/ 68 h 302"/>
              <a:gd name="T12" fmla="*/ 194 w 549"/>
              <a:gd name="T13" fmla="*/ 103 h 302"/>
              <a:gd name="T14" fmla="*/ 203 w 549"/>
              <a:gd name="T15" fmla="*/ 105 h 302"/>
              <a:gd name="T16" fmla="*/ 239 w 549"/>
              <a:gd name="T17" fmla="*/ 1 h 302"/>
              <a:gd name="T18" fmla="*/ 294 w 549"/>
              <a:gd name="T19" fmla="*/ 30 h 302"/>
              <a:gd name="T20" fmla="*/ 405 w 549"/>
              <a:gd name="T21" fmla="*/ 133 h 302"/>
              <a:gd name="T22" fmla="*/ 418 w 549"/>
              <a:gd name="T23" fmla="*/ 151 h 302"/>
              <a:gd name="T24" fmla="*/ 463 w 549"/>
              <a:gd name="T25" fmla="*/ 96 h 302"/>
              <a:gd name="T26" fmla="*/ 527 w 549"/>
              <a:gd name="T27" fmla="*/ 84 h 302"/>
              <a:gd name="T28" fmla="*/ 530 w 549"/>
              <a:gd name="T29" fmla="*/ 149 h 302"/>
              <a:gd name="T30" fmla="*/ 452 w 549"/>
              <a:gd name="T31" fmla="*/ 245 h 302"/>
              <a:gd name="T32" fmla="*/ 373 w 549"/>
              <a:gd name="T33" fmla="*/ 240 h 302"/>
              <a:gd name="T34" fmla="*/ 338 w 549"/>
              <a:gd name="T35" fmla="*/ 187 h 302"/>
              <a:gd name="T36" fmla="*/ 316 w 549"/>
              <a:gd name="T37" fmla="*/ 302 h 302"/>
              <a:gd name="T38" fmla="*/ 294 w 549"/>
              <a:gd name="T39" fmla="*/ 302 h 302"/>
              <a:gd name="T40" fmla="*/ 58 w 549"/>
              <a:gd name="T41" fmla="*/ 302 h 302"/>
              <a:gd name="T42" fmla="*/ 38 w 549"/>
              <a:gd name="T43" fmla="*/ 285 h 302"/>
              <a:gd name="T44" fmla="*/ 1 w 549"/>
              <a:gd name="T45" fmla="*/ 80 h 302"/>
              <a:gd name="T46" fmla="*/ 5 w 549"/>
              <a:gd name="T47" fmla="*/ 64 h 302"/>
              <a:gd name="T48" fmla="*/ 119 w 549"/>
              <a:gd name="T4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49" h="302">
                <a:moveTo>
                  <a:pt x="119" y="0"/>
                </a:moveTo>
                <a:cubicBezTo>
                  <a:pt x="132" y="38"/>
                  <a:pt x="143" y="72"/>
                  <a:pt x="155" y="105"/>
                </a:cubicBezTo>
                <a:cubicBezTo>
                  <a:pt x="157" y="105"/>
                  <a:pt x="159" y="105"/>
                  <a:pt x="161" y="105"/>
                </a:cubicBezTo>
                <a:cubicBezTo>
                  <a:pt x="161" y="91"/>
                  <a:pt x="161" y="77"/>
                  <a:pt x="161" y="63"/>
                </a:cubicBezTo>
                <a:cubicBezTo>
                  <a:pt x="169" y="41"/>
                  <a:pt x="188" y="37"/>
                  <a:pt x="198" y="56"/>
                </a:cubicBezTo>
                <a:cubicBezTo>
                  <a:pt x="200" y="59"/>
                  <a:pt x="200" y="64"/>
                  <a:pt x="199" y="68"/>
                </a:cubicBezTo>
                <a:cubicBezTo>
                  <a:pt x="198" y="80"/>
                  <a:pt x="196" y="92"/>
                  <a:pt x="194" y="103"/>
                </a:cubicBezTo>
                <a:cubicBezTo>
                  <a:pt x="197" y="104"/>
                  <a:pt x="200" y="105"/>
                  <a:pt x="203" y="105"/>
                </a:cubicBezTo>
                <a:cubicBezTo>
                  <a:pt x="214" y="72"/>
                  <a:pt x="226" y="38"/>
                  <a:pt x="239" y="1"/>
                </a:cubicBezTo>
                <a:cubicBezTo>
                  <a:pt x="258" y="11"/>
                  <a:pt x="275" y="22"/>
                  <a:pt x="294" y="30"/>
                </a:cubicBezTo>
                <a:cubicBezTo>
                  <a:pt x="344" y="51"/>
                  <a:pt x="382" y="84"/>
                  <a:pt x="405" y="133"/>
                </a:cubicBezTo>
                <a:cubicBezTo>
                  <a:pt x="408" y="139"/>
                  <a:pt x="413" y="144"/>
                  <a:pt x="418" y="151"/>
                </a:cubicBezTo>
                <a:cubicBezTo>
                  <a:pt x="434" y="132"/>
                  <a:pt x="448" y="114"/>
                  <a:pt x="463" y="96"/>
                </a:cubicBezTo>
                <a:cubicBezTo>
                  <a:pt x="482" y="73"/>
                  <a:pt x="507" y="68"/>
                  <a:pt x="527" y="84"/>
                </a:cubicBezTo>
                <a:cubicBezTo>
                  <a:pt x="547" y="99"/>
                  <a:pt x="549" y="126"/>
                  <a:pt x="530" y="149"/>
                </a:cubicBezTo>
                <a:cubicBezTo>
                  <a:pt x="505" y="181"/>
                  <a:pt x="479" y="214"/>
                  <a:pt x="452" y="245"/>
                </a:cubicBezTo>
                <a:cubicBezTo>
                  <a:pt x="426" y="277"/>
                  <a:pt x="396" y="275"/>
                  <a:pt x="373" y="240"/>
                </a:cubicBezTo>
                <a:cubicBezTo>
                  <a:pt x="363" y="224"/>
                  <a:pt x="352" y="208"/>
                  <a:pt x="338" y="187"/>
                </a:cubicBezTo>
                <a:cubicBezTo>
                  <a:pt x="331" y="228"/>
                  <a:pt x="324" y="264"/>
                  <a:pt x="316" y="302"/>
                </a:cubicBezTo>
                <a:cubicBezTo>
                  <a:pt x="308" y="302"/>
                  <a:pt x="301" y="302"/>
                  <a:pt x="294" y="302"/>
                </a:cubicBezTo>
                <a:cubicBezTo>
                  <a:pt x="215" y="301"/>
                  <a:pt x="137" y="301"/>
                  <a:pt x="58" y="302"/>
                </a:cubicBezTo>
                <a:cubicBezTo>
                  <a:pt x="45" y="302"/>
                  <a:pt x="40" y="298"/>
                  <a:pt x="38" y="285"/>
                </a:cubicBezTo>
                <a:cubicBezTo>
                  <a:pt x="26" y="216"/>
                  <a:pt x="13" y="148"/>
                  <a:pt x="1" y="80"/>
                </a:cubicBezTo>
                <a:cubicBezTo>
                  <a:pt x="0" y="75"/>
                  <a:pt x="1" y="66"/>
                  <a:pt x="5" y="64"/>
                </a:cubicBezTo>
                <a:cubicBezTo>
                  <a:pt x="42" y="42"/>
                  <a:pt x="79" y="22"/>
                  <a:pt x="119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3" name="Freeform 71">
            <a:extLst>
              <a:ext uri="{FF2B5EF4-FFF2-40B4-BE49-F238E27FC236}">
                <a16:creationId xmlns:a16="http://schemas.microsoft.com/office/drawing/2014/main" id="{BFC73ED9-E2D7-4424-9DC2-4E48B1C1C977}"/>
              </a:ext>
            </a:extLst>
          </p:cNvPr>
          <p:cNvSpPr>
            <a:spLocks/>
          </p:cNvSpPr>
          <p:nvPr/>
        </p:nvSpPr>
        <p:spPr bwMode="auto">
          <a:xfrm>
            <a:off x="5563868" y="4433887"/>
            <a:ext cx="1066800" cy="588963"/>
          </a:xfrm>
          <a:custGeom>
            <a:avLst/>
            <a:gdLst>
              <a:gd name="T0" fmla="*/ 155 w 548"/>
              <a:gd name="T1" fmla="*/ 109 h 302"/>
              <a:gd name="T2" fmla="*/ 155 w 548"/>
              <a:gd name="T3" fmla="*/ 64 h 302"/>
              <a:gd name="T4" fmla="*/ 184 w 548"/>
              <a:gd name="T5" fmla="*/ 45 h 302"/>
              <a:gd name="T6" fmla="*/ 199 w 548"/>
              <a:gd name="T7" fmla="*/ 69 h 302"/>
              <a:gd name="T8" fmla="*/ 202 w 548"/>
              <a:gd name="T9" fmla="*/ 109 h 302"/>
              <a:gd name="T10" fmla="*/ 238 w 548"/>
              <a:gd name="T11" fmla="*/ 2 h 302"/>
              <a:gd name="T12" fmla="*/ 257 w 548"/>
              <a:gd name="T13" fmla="*/ 10 h 302"/>
              <a:gd name="T14" fmla="*/ 278 w 548"/>
              <a:gd name="T15" fmla="*/ 22 h 302"/>
              <a:gd name="T16" fmla="*/ 411 w 548"/>
              <a:gd name="T17" fmla="*/ 141 h 302"/>
              <a:gd name="T18" fmla="*/ 418 w 548"/>
              <a:gd name="T19" fmla="*/ 151 h 302"/>
              <a:gd name="T20" fmla="*/ 463 w 548"/>
              <a:gd name="T21" fmla="*/ 96 h 302"/>
              <a:gd name="T22" fmla="*/ 529 w 548"/>
              <a:gd name="T23" fmla="*/ 85 h 302"/>
              <a:gd name="T24" fmla="*/ 529 w 548"/>
              <a:gd name="T25" fmla="*/ 151 h 302"/>
              <a:gd name="T26" fmla="*/ 451 w 548"/>
              <a:gd name="T27" fmla="*/ 247 h 302"/>
              <a:gd name="T28" fmla="*/ 375 w 548"/>
              <a:gd name="T29" fmla="*/ 243 h 302"/>
              <a:gd name="T30" fmla="*/ 338 w 548"/>
              <a:gd name="T31" fmla="*/ 187 h 302"/>
              <a:gd name="T32" fmla="*/ 317 w 548"/>
              <a:gd name="T33" fmla="*/ 300 h 302"/>
              <a:gd name="T34" fmla="*/ 299 w 548"/>
              <a:gd name="T35" fmla="*/ 302 h 302"/>
              <a:gd name="T36" fmla="*/ 59 w 548"/>
              <a:gd name="T37" fmla="*/ 302 h 302"/>
              <a:gd name="T38" fmla="*/ 37 w 548"/>
              <a:gd name="T39" fmla="*/ 284 h 302"/>
              <a:gd name="T40" fmla="*/ 1 w 548"/>
              <a:gd name="T41" fmla="*/ 81 h 302"/>
              <a:gd name="T42" fmla="*/ 7 w 548"/>
              <a:gd name="T43" fmla="*/ 62 h 302"/>
              <a:gd name="T44" fmla="*/ 119 w 548"/>
              <a:gd name="T45" fmla="*/ 0 h 302"/>
              <a:gd name="T46" fmla="*/ 155 w 548"/>
              <a:gd name="T47" fmla="*/ 10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302">
                <a:moveTo>
                  <a:pt x="155" y="109"/>
                </a:moveTo>
                <a:cubicBezTo>
                  <a:pt x="166" y="91"/>
                  <a:pt x="172" y="77"/>
                  <a:pt x="155" y="64"/>
                </a:cubicBezTo>
                <a:cubicBezTo>
                  <a:pt x="161" y="50"/>
                  <a:pt x="169" y="42"/>
                  <a:pt x="184" y="45"/>
                </a:cubicBezTo>
                <a:cubicBezTo>
                  <a:pt x="196" y="47"/>
                  <a:pt x="203" y="60"/>
                  <a:pt x="199" y="69"/>
                </a:cubicBezTo>
                <a:cubicBezTo>
                  <a:pt x="190" y="87"/>
                  <a:pt x="190" y="87"/>
                  <a:pt x="202" y="109"/>
                </a:cubicBezTo>
                <a:cubicBezTo>
                  <a:pt x="214" y="72"/>
                  <a:pt x="226" y="38"/>
                  <a:pt x="238" y="2"/>
                </a:cubicBezTo>
                <a:cubicBezTo>
                  <a:pt x="245" y="5"/>
                  <a:pt x="251" y="7"/>
                  <a:pt x="257" y="10"/>
                </a:cubicBezTo>
                <a:cubicBezTo>
                  <a:pt x="264" y="14"/>
                  <a:pt x="271" y="18"/>
                  <a:pt x="278" y="22"/>
                </a:cubicBezTo>
                <a:cubicBezTo>
                  <a:pt x="336" y="46"/>
                  <a:pt x="383" y="82"/>
                  <a:pt x="411" y="141"/>
                </a:cubicBezTo>
                <a:cubicBezTo>
                  <a:pt x="412" y="144"/>
                  <a:pt x="415" y="146"/>
                  <a:pt x="418" y="151"/>
                </a:cubicBezTo>
                <a:cubicBezTo>
                  <a:pt x="434" y="132"/>
                  <a:pt x="448" y="114"/>
                  <a:pt x="463" y="96"/>
                </a:cubicBezTo>
                <a:cubicBezTo>
                  <a:pt x="483" y="72"/>
                  <a:pt x="509" y="68"/>
                  <a:pt x="529" y="85"/>
                </a:cubicBezTo>
                <a:cubicBezTo>
                  <a:pt x="548" y="101"/>
                  <a:pt x="548" y="127"/>
                  <a:pt x="529" y="151"/>
                </a:cubicBezTo>
                <a:cubicBezTo>
                  <a:pt x="503" y="183"/>
                  <a:pt x="477" y="215"/>
                  <a:pt x="451" y="247"/>
                </a:cubicBezTo>
                <a:cubicBezTo>
                  <a:pt x="427" y="276"/>
                  <a:pt x="396" y="275"/>
                  <a:pt x="375" y="243"/>
                </a:cubicBezTo>
                <a:cubicBezTo>
                  <a:pt x="363" y="226"/>
                  <a:pt x="352" y="209"/>
                  <a:pt x="338" y="187"/>
                </a:cubicBezTo>
                <a:cubicBezTo>
                  <a:pt x="330" y="227"/>
                  <a:pt x="324" y="263"/>
                  <a:pt x="317" y="300"/>
                </a:cubicBezTo>
                <a:cubicBezTo>
                  <a:pt x="311" y="301"/>
                  <a:pt x="305" y="302"/>
                  <a:pt x="299" y="302"/>
                </a:cubicBezTo>
                <a:cubicBezTo>
                  <a:pt x="219" y="302"/>
                  <a:pt x="139" y="301"/>
                  <a:pt x="59" y="302"/>
                </a:cubicBezTo>
                <a:cubicBezTo>
                  <a:pt x="45" y="302"/>
                  <a:pt x="40" y="299"/>
                  <a:pt x="37" y="284"/>
                </a:cubicBezTo>
                <a:cubicBezTo>
                  <a:pt x="26" y="216"/>
                  <a:pt x="13" y="149"/>
                  <a:pt x="1" y="81"/>
                </a:cubicBezTo>
                <a:cubicBezTo>
                  <a:pt x="0" y="75"/>
                  <a:pt x="3" y="65"/>
                  <a:pt x="7" y="62"/>
                </a:cubicBezTo>
                <a:cubicBezTo>
                  <a:pt x="43" y="41"/>
                  <a:pt x="79" y="22"/>
                  <a:pt x="119" y="0"/>
                </a:cubicBezTo>
                <a:cubicBezTo>
                  <a:pt x="131" y="37"/>
                  <a:pt x="143" y="72"/>
                  <a:pt x="155" y="109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4" name="Freeform 72">
            <a:extLst>
              <a:ext uri="{FF2B5EF4-FFF2-40B4-BE49-F238E27FC236}">
                <a16:creationId xmlns:a16="http://schemas.microsoft.com/office/drawing/2014/main" id="{0A281260-A73A-4D03-BB20-B38B2D580437}"/>
              </a:ext>
            </a:extLst>
          </p:cNvPr>
          <p:cNvSpPr>
            <a:spLocks/>
          </p:cNvSpPr>
          <p:nvPr/>
        </p:nvSpPr>
        <p:spPr bwMode="auto">
          <a:xfrm>
            <a:off x="6313168" y="3902075"/>
            <a:ext cx="422275" cy="646113"/>
          </a:xfrm>
          <a:custGeom>
            <a:avLst/>
            <a:gdLst>
              <a:gd name="T0" fmla="*/ 207 w 217"/>
              <a:gd name="T1" fmla="*/ 120 h 331"/>
              <a:gd name="T2" fmla="*/ 185 w 217"/>
              <a:gd name="T3" fmla="*/ 123 h 331"/>
              <a:gd name="T4" fmla="*/ 160 w 217"/>
              <a:gd name="T5" fmla="*/ 107 h 331"/>
              <a:gd name="T6" fmla="*/ 129 w 217"/>
              <a:gd name="T7" fmla="*/ 78 h 331"/>
              <a:gd name="T8" fmla="*/ 69 w 217"/>
              <a:gd name="T9" fmla="*/ 89 h 331"/>
              <a:gd name="T10" fmla="*/ 77 w 217"/>
              <a:gd name="T11" fmla="*/ 124 h 331"/>
              <a:gd name="T12" fmla="*/ 130 w 217"/>
              <a:gd name="T13" fmla="*/ 140 h 331"/>
              <a:gd name="T14" fmla="*/ 172 w 217"/>
              <a:gd name="T15" fmla="*/ 154 h 331"/>
              <a:gd name="T16" fmla="*/ 217 w 217"/>
              <a:gd name="T17" fmla="*/ 219 h 331"/>
              <a:gd name="T18" fmla="*/ 173 w 217"/>
              <a:gd name="T19" fmla="*/ 290 h 331"/>
              <a:gd name="T20" fmla="*/ 143 w 217"/>
              <a:gd name="T21" fmla="*/ 331 h 331"/>
              <a:gd name="T22" fmla="*/ 84 w 217"/>
              <a:gd name="T23" fmla="*/ 331 h 331"/>
              <a:gd name="T24" fmla="*/ 82 w 217"/>
              <a:gd name="T25" fmla="*/ 322 h 331"/>
              <a:gd name="T26" fmla="*/ 63 w 217"/>
              <a:gd name="T27" fmla="*/ 294 h 331"/>
              <a:gd name="T28" fmla="*/ 7 w 217"/>
              <a:gd name="T29" fmla="*/ 202 h 331"/>
              <a:gd name="T30" fmla="*/ 47 w 217"/>
              <a:gd name="T31" fmla="*/ 200 h 331"/>
              <a:gd name="T32" fmla="*/ 142 w 217"/>
              <a:gd name="T33" fmla="*/ 253 h 331"/>
              <a:gd name="T34" fmla="*/ 169 w 217"/>
              <a:gd name="T35" fmla="*/ 225 h 331"/>
              <a:gd name="T36" fmla="*/ 143 w 217"/>
              <a:gd name="T37" fmla="*/ 196 h 331"/>
              <a:gd name="T38" fmla="*/ 56 w 217"/>
              <a:gd name="T39" fmla="*/ 168 h 331"/>
              <a:gd name="T40" fmla="*/ 23 w 217"/>
              <a:gd name="T41" fmla="*/ 74 h 331"/>
              <a:gd name="T42" fmla="*/ 68 w 217"/>
              <a:gd name="T43" fmla="*/ 38 h 331"/>
              <a:gd name="T44" fmla="*/ 84 w 217"/>
              <a:gd name="T45" fmla="*/ 16 h 331"/>
              <a:gd name="T46" fmla="*/ 98 w 217"/>
              <a:gd name="T47" fmla="*/ 2 h 331"/>
              <a:gd name="T48" fmla="*/ 122 w 217"/>
              <a:gd name="T49" fmla="*/ 2 h 331"/>
              <a:gd name="T50" fmla="*/ 148 w 217"/>
              <a:gd name="T51" fmla="*/ 25 h 331"/>
              <a:gd name="T52" fmla="*/ 162 w 217"/>
              <a:gd name="T53" fmla="*/ 40 h 331"/>
              <a:gd name="T54" fmla="*/ 207 w 217"/>
              <a:gd name="T55" fmla="*/ 12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7" h="331">
                <a:moveTo>
                  <a:pt x="207" y="120"/>
                </a:moveTo>
                <a:cubicBezTo>
                  <a:pt x="199" y="121"/>
                  <a:pt x="192" y="122"/>
                  <a:pt x="185" y="123"/>
                </a:cubicBezTo>
                <a:cubicBezTo>
                  <a:pt x="171" y="125"/>
                  <a:pt x="162" y="124"/>
                  <a:pt x="160" y="107"/>
                </a:cubicBezTo>
                <a:cubicBezTo>
                  <a:pt x="158" y="90"/>
                  <a:pt x="145" y="80"/>
                  <a:pt x="129" y="78"/>
                </a:cubicBezTo>
                <a:cubicBezTo>
                  <a:pt x="108" y="75"/>
                  <a:pt x="86" y="72"/>
                  <a:pt x="69" y="89"/>
                </a:cubicBezTo>
                <a:cubicBezTo>
                  <a:pt x="56" y="102"/>
                  <a:pt x="60" y="118"/>
                  <a:pt x="77" y="124"/>
                </a:cubicBezTo>
                <a:cubicBezTo>
                  <a:pt x="94" y="131"/>
                  <a:pt x="113" y="135"/>
                  <a:pt x="130" y="140"/>
                </a:cubicBezTo>
                <a:cubicBezTo>
                  <a:pt x="144" y="145"/>
                  <a:pt x="159" y="148"/>
                  <a:pt x="172" y="154"/>
                </a:cubicBezTo>
                <a:cubicBezTo>
                  <a:pt x="200" y="167"/>
                  <a:pt x="216" y="188"/>
                  <a:pt x="217" y="219"/>
                </a:cubicBezTo>
                <a:cubicBezTo>
                  <a:pt x="217" y="252"/>
                  <a:pt x="201" y="275"/>
                  <a:pt x="173" y="290"/>
                </a:cubicBezTo>
                <a:cubicBezTo>
                  <a:pt x="147" y="304"/>
                  <a:pt x="147" y="304"/>
                  <a:pt x="143" y="331"/>
                </a:cubicBezTo>
                <a:cubicBezTo>
                  <a:pt x="124" y="331"/>
                  <a:pt x="104" y="331"/>
                  <a:pt x="84" y="331"/>
                </a:cubicBezTo>
                <a:cubicBezTo>
                  <a:pt x="83" y="328"/>
                  <a:pt x="81" y="325"/>
                  <a:pt x="82" y="322"/>
                </a:cubicBezTo>
                <a:cubicBezTo>
                  <a:pt x="85" y="306"/>
                  <a:pt x="79" y="299"/>
                  <a:pt x="63" y="294"/>
                </a:cubicBezTo>
                <a:cubicBezTo>
                  <a:pt x="22" y="280"/>
                  <a:pt x="0" y="241"/>
                  <a:pt x="7" y="202"/>
                </a:cubicBezTo>
                <a:cubicBezTo>
                  <a:pt x="21" y="202"/>
                  <a:pt x="34" y="201"/>
                  <a:pt x="47" y="200"/>
                </a:cubicBezTo>
                <a:cubicBezTo>
                  <a:pt x="67" y="250"/>
                  <a:pt x="98" y="268"/>
                  <a:pt x="142" y="253"/>
                </a:cubicBezTo>
                <a:cubicBezTo>
                  <a:pt x="156" y="249"/>
                  <a:pt x="168" y="241"/>
                  <a:pt x="169" y="225"/>
                </a:cubicBezTo>
                <a:cubicBezTo>
                  <a:pt x="170" y="208"/>
                  <a:pt x="157" y="200"/>
                  <a:pt x="143" y="196"/>
                </a:cubicBezTo>
                <a:cubicBezTo>
                  <a:pt x="114" y="186"/>
                  <a:pt x="84" y="180"/>
                  <a:pt x="56" y="168"/>
                </a:cubicBezTo>
                <a:cubicBezTo>
                  <a:pt x="16" y="152"/>
                  <a:pt x="1" y="110"/>
                  <a:pt x="23" y="74"/>
                </a:cubicBezTo>
                <a:cubicBezTo>
                  <a:pt x="33" y="59"/>
                  <a:pt x="51" y="47"/>
                  <a:pt x="68" y="38"/>
                </a:cubicBezTo>
                <a:cubicBezTo>
                  <a:pt x="78" y="32"/>
                  <a:pt x="86" y="29"/>
                  <a:pt x="84" y="16"/>
                </a:cubicBezTo>
                <a:cubicBezTo>
                  <a:pt x="83" y="6"/>
                  <a:pt x="88" y="1"/>
                  <a:pt x="98" y="2"/>
                </a:cubicBezTo>
                <a:cubicBezTo>
                  <a:pt x="106" y="2"/>
                  <a:pt x="114" y="3"/>
                  <a:pt x="122" y="2"/>
                </a:cubicBezTo>
                <a:cubicBezTo>
                  <a:pt x="140" y="0"/>
                  <a:pt x="150" y="4"/>
                  <a:pt x="148" y="25"/>
                </a:cubicBezTo>
                <a:cubicBezTo>
                  <a:pt x="148" y="30"/>
                  <a:pt x="156" y="38"/>
                  <a:pt x="162" y="40"/>
                </a:cubicBezTo>
                <a:cubicBezTo>
                  <a:pt x="195" y="56"/>
                  <a:pt x="212" y="85"/>
                  <a:pt x="207" y="12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5" name="Freeform 73">
            <a:extLst>
              <a:ext uri="{FF2B5EF4-FFF2-40B4-BE49-F238E27FC236}">
                <a16:creationId xmlns:a16="http://schemas.microsoft.com/office/drawing/2014/main" id="{668959C2-0028-497A-B9EB-01D647FA22F8}"/>
              </a:ext>
            </a:extLst>
          </p:cNvPr>
          <p:cNvSpPr>
            <a:spLocks noEditPoints="1"/>
          </p:cNvSpPr>
          <p:nvPr/>
        </p:nvSpPr>
        <p:spPr bwMode="auto">
          <a:xfrm>
            <a:off x="6993456" y="5430838"/>
            <a:ext cx="517525" cy="608013"/>
          </a:xfrm>
          <a:custGeom>
            <a:avLst/>
            <a:gdLst>
              <a:gd name="T0" fmla="*/ 217 w 266"/>
              <a:gd name="T1" fmla="*/ 209 h 312"/>
              <a:gd name="T2" fmla="*/ 220 w 266"/>
              <a:gd name="T3" fmla="*/ 288 h 312"/>
              <a:gd name="T4" fmla="*/ 189 w 266"/>
              <a:gd name="T5" fmla="*/ 311 h 312"/>
              <a:gd name="T6" fmla="*/ 85 w 266"/>
              <a:gd name="T7" fmla="*/ 311 h 312"/>
              <a:gd name="T8" fmla="*/ 53 w 266"/>
              <a:gd name="T9" fmla="*/ 270 h 312"/>
              <a:gd name="T10" fmla="*/ 55 w 266"/>
              <a:gd name="T11" fmla="*/ 257 h 312"/>
              <a:gd name="T12" fmla="*/ 58 w 266"/>
              <a:gd name="T13" fmla="*/ 209 h 312"/>
              <a:gd name="T14" fmla="*/ 60 w 266"/>
              <a:gd name="T15" fmla="*/ 42 h 312"/>
              <a:gd name="T16" fmla="*/ 217 w 266"/>
              <a:gd name="T17" fmla="*/ 43 h 312"/>
              <a:gd name="T18" fmla="*/ 217 w 266"/>
              <a:gd name="T19" fmla="*/ 209 h 312"/>
              <a:gd name="T20" fmla="*/ 59 w 266"/>
              <a:gd name="T21" fmla="*/ 125 h 312"/>
              <a:gd name="T22" fmla="*/ 90 w 266"/>
              <a:gd name="T23" fmla="*/ 189 h 312"/>
              <a:gd name="T24" fmla="*/ 103 w 266"/>
              <a:gd name="T25" fmla="*/ 202 h 312"/>
              <a:gd name="T26" fmla="*/ 111 w 266"/>
              <a:gd name="T27" fmla="*/ 209 h 312"/>
              <a:gd name="T28" fmla="*/ 117 w 266"/>
              <a:gd name="T29" fmla="*/ 200 h 312"/>
              <a:gd name="T30" fmla="*/ 104 w 266"/>
              <a:gd name="T31" fmla="*/ 172 h 312"/>
              <a:gd name="T32" fmla="*/ 95 w 266"/>
              <a:gd name="T33" fmla="*/ 121 h 312"/>
              <a:gd name="T34" fmla="*/ 181 w 266"/>
              <a:gd name="T35" fmla="*/ 122 h 312"/>
              <a:gd name="T36" fmla="*/ 186 w 266"/>
              <a:gd name="T37" fmla="*/ 156 h 312"/>
              <a:gd name="T38" fmla="*/ 166 w 266"/>
              <a:gd name="T39" fmla="*/ 178 h 312"/>
              <a:gd name="T40" fmla="*/ 162 w 266"/>
              <a:gd name="T41" fmla="*/ 207 h 312"/>
              <a:gd name="T42" fmla="*/ 176 w 266"/>
              <a:gd name="T43" fmla="*/ 196 h 312"/>
              <a:gd name="T44" fmla="*/ 190 w 266"/>
              <a:gd name="T45" fmla="*/ 185 h 312"/>
              <a:gd name="T46" fmla="*/ 208 w 266"/>
              <a:gd name="T47" fmla="*/ 88 h 312"/>
              <a:gd name="T48" fmla="*/ 120 w 266"/>
              <a:gd name="T49" fmla="*/ 48 h 312"/>
              <a:gd name="T50" fmla="*/ 59 w 266"/>
              <a:gd name="T51" fmla="*/ 125 h 312"/>
              <a:gd name="T52" fmla="*/ 140 w 266"/>
              <a:gd name="T53" fmla="*/ 232 h 312"/>
              <a:gd name="T54" fmla="*/ 88 w 266"/>
              <a:gd name="T55" fmla="*/ 232 h 312"/>
              <a:gd name="T56" fmla="*/ 75 w 266"/>
              <a:gd name="T57" fmla="*/ 242 h 312"/>
              <a:gd name="T58" fmla="*/ 88 w 266"/>
              <a:gd name="T59" fmla="*/ 251 h 312"/>
              <a:gd name="T60" fmla="*/ 185 w 266"/>
              <a:gd name="T61" fmla="*/ 252 h 312"/>
              <a:gd name="T62" fmla="*/ 199 w 266"/>
              <a:gd name="T63" fmla="*/ 241 h 312"/>
              <a:gd name="T64" fmla="*/ 186 w 266"/>
              <a:gd name="T65" fmla="*/ 232 h 312"/>
              <a:gd name="T66" fmla="*/ 140 w 266"/>
              <a:gd name="T67" fmla="*/ 232 h 312"/>
              <a:gd name="T68" fmla="*/ 137 w 266"/>
              <a:gd name="T69" fmla="*/ 288 h 312"/>
              <a:gd name="T70" fmla="*/ 137 w 266"/>
              <a:gd name="T71" fmla="*/ 288 h 312"/>
              <a:gd name="T72" fmla="*/ 186 w 266"/>
              <a:gd name="T73" fmla="*/ 288 h 312"/>
              <a:gd name="T74" fmla="*/ 199 w 266"/>
              <a:gd name="T75" fmla="*/ 278 h 312"/>
              <a:gd name="T76" fmla="*/ 186 w 266"/>
              <a:gd name="T77" fmla="*/ 269 h 312"/>
              <a:gd name="T78" fmla="*/ 89 w 266"/>
              <a:gd name="T79" fmla="*/ 269 h 312"/>
              <a:gd name="T80" fmla="*/ 76 w 266"/>
              <a:gd name="T81" fmla="*/ 279 h 312"/>
              <a:gd name="T82" fmla="*/ 89 w 266"/>
              <a:gd name="T83" fmla="*/ 288 h 312"/>
              <a:gd name="T84" fmla="*/ 137 w 266"/>
              <a:gd name="T85" fmla="*/ 288 h 312"/>
              <a:gd name="T86" fmla="*/ 133 w 266"/>
              <a:gd name="T87" fmla="*/ 115 h 312"/>
              <a:gd name="T88" fmla="*/ 132 w 266"/>
              <a:gd name="T89" fmla="*/ 162 h 312"/>
              <a:gd name="T90" fmla="*/ 123 w 266"/>
              <a:gd name="T91" fmla="*/ 208 h 312"/>
              <a:gd name="T92" fmla="*/ 148 w 266"/>
              <a:gd name="T93" fmla="*/ 208 h 312"/>
              <a:gd name="T94" fmla="*/ 150 w 266"/>
              <a:gd name="T95" fmla="*/ 192 h 312"/>
              <a:gd name="T96" fmla="*/ 142 w 266"/>
              <a:gd name="T97" fmla="*/ 115 h 312"/>
              <a:gd name="T98" fmla="*/ 133 w 266"/>
              <a:gd name="T99" fmla="*/ 115 h 312"/>
              <a:gd name="T100" fmla="*/ 163 w 266"/>
              <a:gd name="T101" fmla="*/ 166 h 312"/>
              <a:gd name="T102" fmla="*/ 167 w 266"/>
              <a:gd name="T103" fmla="*/ 168 h 312"/>
              <a:gd name="T104" fmla="*/ 181 w 266"/>
              <a:gd name="T105" fmla="*/ 139 h 312"/>
              <a:gd name="T106" fmla="*/ 170 w 266"/>
              <a:gd name="T107" fmla="*/ 122 h 312"/>
              <a:gd name="T108" fmla="*/ 163 w 266"/>
              <a:gd name="T109" fmla="*/ 166 h 312"/>
              <a:gd name="T110" fmla="*/ 113 w 266"/>
              <a:gd name="T111" fmla="*/ 166 h 312"/>
              <a:gd name="T112" fmla="*/ 107 w 266"/>
              <a:gd name="T113" fmla="*/ 125 h 312"/>
              <a:gd name="T114" fmla="*/ 113 w 266"/>
              <a:gd name="T115" fmla="*/ 16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6" h="312">
                <a:moveTo>
                  <a:pt x="217" y="209"/>
                </a:moveTo>
                <a:cubicBezTo>
                  <a:pt x="218" y="239"/>
                  <a:pt x="221" y="263"/>
                  <a:pt x="220" y="288"/>
                </a:cubicBezTo>
                <a:cubicBezTo>
                  <a:pt x="219" y="303"/>
                  <a:pt x="205" y="311"/>
                  <a:pt x="189" y="311"/>
                </a:cubicBezTo>
                <a:cubicBezTo>
                  <a:pt x="154" y="311"/>
                  <a:pt x="120" y="312"/>
                  <a:pt x="85" y="311"/>
                </a:cubicBezTo>
                <a:cubicBezTo>
                  <a:pt x="62" y="310"/>
                  <a:pt x="49" y="293"/>
                  <a:pt x="53" y="270"/>
                </a:cubicBezTo>
                <a:cubicBezTo>
                  <a:pt x="54" y="265"/>
                  <a:pt x="55" y="261"/>
                  <a:pt x="55" y="257"/>
                </a:cubicBezTo>
                <a:cubicBezTo>
                  <a:pt x="56" y="242"/>
                  <a:pt x="57" y="228"/>
                  <a:pt x="58" y="209"/>
                </a:cubicBezTo>
                <a:cubicBezTo>
                  <a:pt x="0" y="152"/>
                  <a:pt x="22" y="77"/>
                  <a:pt x="60" y="42"/>
                </a:cubicBezTo>
                <a:cubicBezTo>
                  <a:pt x="104" y="0"/>
                  <a:pt x="173" y="1"/>
                  <a:pt x="217" y="43"/>
                </a:cubicBezTo>
                <a:cubicBezTo>
                  <a:pt x="266" y="88"/>
                  <a:pt x="263" y="155"/>
                  <a:pt x="217" y="209"/>
                </a:cubicBezTo>
                <a:close/>
                <a:moveTo>
                  <a:pt x="59" y="125"/>
                </a:moveTo>
                <a:cubicBezTo>
                  <a:pt x="59" y="151"/>
                  <a:pt x="70" y="172"/>
                  <a:pt x="90" y="189"/>
                </a:cubicBezTo>
                <a:cubicBezTo>
                  <a:pt x="95" y="192"/>
                  <a:pt x="99" y="198"/>
                  <a:pt x="103" y="202"/>
                </a:cubicBezTo>
                <a:cubicBezTo>
                  <a:pt x="106" y="205"/>
                  <a:pt x="109" y="207"/>
                  <a:pt x="111" y="209"/>
                </a:cubicBezTo>
                <a:cubicBezTo>
                  <a:pt x="113" y="206"/>
                  <a:pt x="116" y="203"/>
                  <a:pt x="117" y="200"/>
                </a:cubicBezTo>
                <a:cubicBezTo>
                  <a:pt x="120" y="188"/>
                  <a:pt x="114" y="180"/>
                  <a:pt x="104" y="172"/>
                </a:cubicBezTo>
                <a:cubicBezTo>
                  <a:pt x="82" y="153"/>
                  <a:pt x="80" y="136"/>
                  <a:pt x="95" y="121"/>
                </a:cubicBezTo>
                <a:cubicBezTo>
                  <a:pt x="115" y="102"/>
                  <a:pt x="161" y="103"/>
                  <a:pt x="181" y="122"/>
                </a:cubicBezTo>
                <a:cubicBezTo>
                  <a:pt x="192" y="132"/>
                  <a:pt x="194" y="144"/>
                  <a:pt x="186" y="156"/>
                </a:cubicBezTo>
                <a:cubicBezTo>
                  <a:pt x="181" y="164"/>
                  <a:pt x="170" y="169"/>
                  <a:pt x="166" y="178"/>
                </a:cubicBezTo>
                <a:cubicBezTo>
                  <a:pt x="162" y="187"/>
                  <a:pt x="158" y="203"/>
                  <a:pt x="162" y="207"/>
                </a:cubicBezTo>
                <a:cubicBezTo>
                  <a:pt x="173" y="216"/>
                  <a:pt x="171" y="200"/>
                  <a:pt x="176" y="196"/>
                </a:cubicBezTo>
                <a:cubicBezTo>
                  <a:pt x="181" y="192"/>
                  <a:pt x="186" y="189"/>
                  <a:pt x="190" y="185"/>
                </a:cubicBezTo>
                <a:cubicBezTo>
                  <a:pt x="218" y="161"/>
                  <a:pt x="225" y="121"/>
                  <a:pt x="208" y="88"/>
                </a:cubicBezTo>
                <a:cubicBezTo>
                  <a:pt x="191" y="56"/>
                  <a:pt x="155" y="40"/>
                  <a:pt x="120" y="48"/>
                </a:cubicBezTo>
                <a:cubicBezTo>
                  <a:pt x="84" y="56"/>
                  <a:pt x="59" y="88"/>
                  <a:pt x="59" y="125"/>
                </a:cubicBezTo>
                <a:close/>
                <a:moveTo>
                  <a:pt x="140" y="232"/>
                </a:moveTo>
                <a:cubicBezTo>
                  <a:pt x="123" y="232"/>
                  <a:pt x="105" y="231"/>
                  <a:pt x="88" y="232"/>
                </a:cubicBezTo>
                <a:cubicBezTo>
                  <a:pt x="84" y="232"/>
                  <a:pt x="80" y="238"/>
                  <a:pt x="75" y="242"/>
                </a:cubicBezTo>
                <a:cubicBezTo>
                  <a:pt x="79" y="245"/>
                  <a:pt x="83" y="251"/>
                  <a:pt x="88" y="251"/>
                </a:cubicBezTo>
                <a:cubicBezTo>
                  <a:pt x="120" y="252"/>
                  <a:pt x="153" y="252"/>
                  <a:pt x="185" y="252"/>
                </a:cubicBezTo>
                <a:cubicBezTo>
                  <a:pt x="190" y="251"/>
                  <a:pt x="195" y="245"/>
                  <a:pt x="199" y="241"/>
                </a:cubicBezTo>
                <a:cubicBezTo>
                  <a:pt x="195" y="238"/>
                  <a:pt x="190" y="232"/>
                  <a:pt x="186" y="232"/>
                </a:cubicBezTo>
                <a:cubicBezTo>
                  <a:pt x="171" y="231"/>
                  <a:pt x="155" y="232"/>
                  <a:pt x="140" y="232"/>
                </a:cubicBezTo>
                <a:close/>
                <a:moveTo>
                  <a:pt x="137" y="288"/>
                </a:moveTo>
                <a:cubicBezTo>
                  <a:pt x="137" y="288"/>
                  <a:pt x="137" y="288"/>
                  <a:pt x="137" y="288"/>
                </a:cubicBezTo>
                <a:cubicBezTo>
                  <a:pt x="153" y="288"/>
                  <a:pt x="170" y="289"/>
                  <a:pt x="186" y="288"/>
                </a:cubicBezTo>
                <a:cubicBezTo>
                  <a:pt x="191" y="288"/>
                  <a:pt x="195" y="282"/>
                  <a:pt x="199" y="278"/>
                </a:cubicBezTo>
                <a:cubicBezTo>
                  <a:pt x="195" y="275"/>
                  <a:pt x="191" y="269"/>
                  <a:pt x="186" y="269"/>
                </a:cubicBezTo>
                <a:cubicBezTo>
                  <a:pt x="154" y="268"/>
                  <a:pt x="121" y="268"/>
                  <a:pt x="89" y="269"/>
                </a:cubicBezTo>
                <a:cubicBezTo>
                  <a:pt x="84" y="269"/>
                  <a:pt x="80" y="276"/>
                  <a:pt x="76" y="279"/>
                </a:cubicBezTo>
                <a:cubicBezTo>
                  <a:pt x="80" y="282"/>
                  <a:pt x="84" y="288"/>
                  <a:pt x="89" y="288"/>
                </a:cubicBezTo>
                <a:cubicBezTo>
                  <a:pt x="105" y="289"/>
                  <a:pt x="121" y="288"/>
                  <a:pt x="137" y="288"/>
                </a:cubicBezTo>
                <a:close/>
                <a:moveTo>
                  <a:pt x="133" y="115"/>
                </a:moveTo>
                <a:cubicBezTo>
                  <a:pt x="133" y="133"/>
                  <a:pt x="134" y="148"/>
                  <a:pt x="132" y="162"/>
                </a:cubicBezTo>
                <a:cubicBezTo>
                  <a:pt x="131" y="177"/>
                  <a:pt x="127" y="191"/>
                  <a:pt x="123" y="208"/>
                </a:cubicBezTo>
                <a:cubicBezTo>
                  <a:pt x="135" y="208"/>
                  <a:pt x="141" y="208"/>
                  <a:pt x="148" y="208"/>
                </a:cubicBezTo>
                <a:cubicBezTo>
                  <a:pt x="149" y="202"/>
                  <a:pt x="150" y="197"/>
                  <a:pt x="150" y="192"/>
                </a:cubicBezTo>
                <a:cubicBezTo>
                  <a:pt x="147" y="167"/>
                  <a:pt x="145" y="142"/>
                  <a:pt x="142" y="115"/>
                </a:cubicBezTo>
                <a:cubicBezTo>
                  <a:pt x="141" y="115"/>
                  <a:pt x="135" y="115"/>
                  <a:pt x="133" y="115"/>
                </a:cubicBezTo>
                <a:close/>
                <a:moveTo>
                  <a:pt x="163" y="166"/>
                </a:moveTo>
                <a:cubicBezTo>
                  <a:pt x="164" y="167"/>
                  <a:pt x="166" y="168"/>
                  <a:pt x="167" y="168"/>
                </a:cubicBezTo>
                <a:cubicBezTo>
                  <a:pt x="172" y="159"/>
                  <a:pt x="178" y="149"/>
                  <a:pt x="181" y="139"/>
                </a:cubicBezTo>
                <a:cubicBezTo>
                  <a:pt x="182" y="135"/>
                  <a:pt x="174" y="129"/>
                  <a:pt x="170" y="122"/>
                </a:cubicBezTo>
                <a:cubicBezTo>
                  <a:pt x="167" y="140"/>
                  <a:pt x="165" y="153"/>
                  <a:pt x="163" y="166"/>
                </a:cubicBezTo>
                <a:close/>
                <a:moveTo>
                  <a:pt x="113" y="166"/>
                </a:moveTo>
                <a:cubicBezTo>
                  <a:pt x="111" y="152"/>
                  <a:pt x="109" y="139"/>
                  <a:pt x="107" y="125"/>
                </a:cubicBezTo>
                <a:cubicBezTo>
                  <a:pt x="89" y="139"/>
                  <a:pt x="91" y="152"/>
                  <a:pt x="113" y="166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" name="Freeform 74">
            <a:extLst>
              <a:ext uri="{FF2B5EF4-FFF2-40B4-BE49-F238E27FC236}">
                <a16:creationId xmlns:a16="http://schemas.microsoft.com/office/drawing/2014/main" id="{94958FBE-1673-4F27-B4D8-20DFC7A53CEF}"/>
              </a:ext>
            </a:extLst>
          </p:cNvPr>
          <p:cNvSpPr>
            <a:spLocks/>
          </p:cNvSpPr>
          <p:nvPr/>
        </p:nvSpPr>
        <p:spPr bwMode="auto">
          <a:xfrm>
            <a:off x="5724206" y="4027487"/>
            <a:ext cx="373063" cy="373063"/>
          </a:xfrm>
          <a:custGeom>
            <a:avLst/>
            <a:gdLst>
              <a:gd name="T0" fmla="*/ 191 w 191"/>
              <a:gd name="T1" fmla="*/ 96 h 191"/>
              <a:gd name="T2" fmla="*/ 94 w 191"/>
              <a:gd name="T3" fmla="*/ 190 h 191"/>
              <a:gd name="T4" fmla="*/ 0 w 191"/>
              <a:gd name="T5" fmla="*/ 96 h 191"/>
              <a:gd name="T6" fmla="*/ 97 w 191"/>
              <a:gd name="T7" fmla="*/ 0 h 191"/>
              <a:gd name="T8" fmla="*/ 191 w 191"/>
              <a:gd name="T9" fmla="*/ 9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191">
                <a:moveTo>
                  <a:pt x="191" y="96"/>
                </a:moveTo>
                <a:cubicBezTo>
                  <a:pt x="190" y="149"/>
                  <a:pt x="147" y="191"/>
                  <a:pt x="94" y="190"/>
                </a:cubicBezTo>
                <a:cubicBezTo>
                  <a:pt x="43" y="189"/>
                  <a:pt x="0" y="147"/>
                  <a:pt x="0" y="96"/>
                </a:cubicBezTo>
                <a:cubicBezTo>
                  <a:pt x="0" y="42"/>
                  <a:pt x="43" y="0"/>
                  <a:pt x="97" y="0"/>
                </a:cubicBezTo>
                <a:cubicBezTo>
                  <a:pt x="150" y="1"/>
                  <a:pt x="191" y="43"/>
                  <a:pt x="191" y="96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7" name="Freeform 75">
            <a:extLst>
              <a:ext uri="{FF2B5EF4-FFF2-40B4-BE49-F238E27FC236}">
                <a16:creationId xmlns:a16="http://schemas.microsoft.com/office/drawing/2014/main" id="{36FB718C-46E5-440E-8C9C-83502943B287}"/>
              </a:ext>
            </a:extLst>
          </p:cNvPr>
          <p:cNvSpPr>
            <a:spLocks/>
          </p:cNvSpPr>
          <p:nvPr/>
        </p:nvSpPr>
        <p:spPr bwMode="auto">
          <a:xfrm>
            <a:off x="6479106" y="5553075"/>
            <a:ext cx="376238" cy="371475"/>
          </a:xfrm>
          <a:custGeom>
            <a:avLst/>
            <a:gdLst>
              <a:gd name="T0" fmla="*/ 98 w 193"/>
              <a:gd name="T1" fmla="*/ 0 h 190"/>
              <a:gd name="T2" fmla="*/ 192 w 193"/>
              <a:gd name="T3" fmla="*/ 97 h 190"/>
              <a:gd name="T4" fmla="*/ 96 w 193"/>
              <a:gd name="T5" fmla="*/ 190 h 190"/>
              <a:gd name="T6" fmla="*/ 1 w 193"/>
              <a:gd name="T7" fmla="*/ 94 h 190"/>
              <a:gd name="T8" fmla="*/ 98 w 193"/>
              <a:gd name="T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0">
                <a:moveTo>
                  <a:pt x="98" y="0"/>
                </a:moveTo>
                <a:cubicBezTo>
                  <a:pt x="151" y="1"/>
                  <a:pt x="193" y="44"/>
                  <a:pt x="192" y="97"/>
                </a:cubicBezTo>
                <a:cubicBezTo>
                  <a:pt x="191" y="149"/>
                  <a:pt x="149" y="190"/>
                  <a:pt x="96" y="190"/>
                </a:cubicBezTo>
                <a:cubicBezTo>
                  <a:pt x="43" y="189"/>
                  <a:pt x="0" y="145"/>
                  <a:pt x="1" y="94"/>
                </a:cubicBezTo>
                <a:cubicBezTo>
                  <a:pt x="3" y="40"/>
                  <a:pt x="45" y="0"/>
                  <a:pt x="98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8" name="Freeform 76">
            <a:extLst>
              <a:ext uri="{FF2B5EF4-FFF2-40B4-BE49-F238E27FC236}">
                <a16:creationId xmlns:a16="http://schemas.microsoft.com/office/drawing/2014/main" id="{CD1D79E0-16AE-4AAD-A948-C206C72CA24D}"/>
              </a:ext>
            </a:extLst>
          </p:cNvPr>
          <p:cNvSpPr>
            <a:spLocks/>
          </p:cNvSpPr>
          <p:nvPr/>
        </p:nvSpPr>
        <p:spPr bwMode="auto">
          <a:xfrm>
            <a:off x="7198244" y="5265738"/>
            <a:ext cx="107950" cy="133350"/>
          </a:xfrm>
          <a:custGeom>
            <a:avLst/>
            <a:gdLst>
              <a:gd name="T0" fmla="*/ 13 w 56"/>
              <a:gd name="T1" fmla="*/ 35 h 68"/>
              <a:gd name="T2" fmla="*/ 13 w 56"/>
              <a:gd name="T3" fmla="*/ 19 h 68"/>
              <a:gd name="T4" fmla="*/ 33 w 56"/>
              <a:gd name="T5" fmla="*/ 0 h 68"/>
              <a:gd name="T6" fmla="*/ 54 w 56"/>
              <a:gd name="T7" fmla="*/ 18 h 68"/>
              <a:gd name="T8" fmla="*/ 54 w 56"/>
              <a:gd name="T9" fmla="*/ 44 h 68"/>
              <a:gd name="T10" fmla="*/ 30 w 56"/>
              <a:gd name="T11" fmla="*/ 67 h 68"/>
              <a:gd name="T12" fmla="*/ 13 w 56"/>
              <a:gd name="T13" fmla="*/ 3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68">
                <a:moveTo>
                  <a:pt x="13" y="35"/>
                </a:moveTo>
                <a:cubicBezTo>
                  <a:pt x="13" y="28"/>
                  <a:pt x="13" y="23"/>
                  <a:pt x="13" y="19"/>
                </a:cubicBezTo>
                <a:cubicBezTo>
                  <a:pt x="11" y="3"/>
                  <a:pt x="19" y="0"/>
                  <a:pt x="33" y="0"/>
                </a:cubicBezTo>
                <a:cubicBezTo>
                  <a:pt x="46" y="0"/>
                  <a:pt x="55" y="2"/>
                  <a:pt x="54" y="18"/>
                </a:cubicBezTo>
                <a:cubicBezTo>
                  <a:pt x="53" y="27"/>
                  <a:pt x="53" y="35"/>
                  <a:pt x="54" y="44"/>
                </a:cubicBezTo>
                <a:cubicBezTo>
                  <a:pt x="56" y="62"/>
                  <a:pt x="49" y="68"/>
                  <a:pt x="30" y="67"/>
                </a:cubicBezTo>
                <a:cubicBezTo>
                  <a:pt x="0" y="67"/>
                  <a:pt x="19" y="44"/>
                  <a:pt x="13" y="35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9" name="Freeform 77">
            <a:extLst>
              <a:ext uri="{FF2B5EF4-FFF2-40B4-BE49-F238E27FC236}">
                <a16:creationId xmlns:a16="http://schemas.microsoft.com/office/drawing/2014/main" id="{89219931-22FF-41E5-A9C9-F6E60C7AA0FE}"/>
              </a:ext>
            </a:extLst>
          </p:cNvPr>
          <p:cNvSpPr>
            <a:spLocks/>
          </p:cNvSpPr>
          <p:nvPr/>
        </p:nvSpPr>
        <p:spPr bwMode="auto">
          <a:xfrm>
            <a:off x="6956944" y="5368925"/>
            <a:ext cx="141288" cy="141288"/>
          </a:xfrm>
          <a:custGeom>
            <a:avLst/>
            <a:gdLst>
              <a:gd name="T0" fmla="*/ 73 w 73"/>
              <a:gd name="T1" fmla="*/ 38 h 72"/>
              <a:gd name="T2" fmla="*/ 37 w 73"/>
              <a:gd name="T3" fmla="*/ 72 h 72"/>
              <a:gd name="T4" fmla="*/ 2 w 73"/>
              <a:gd name="T5" fmla="*/ 29 h 72"/>
              <a:gd name="T6" fmla="*/ 10 w 73"/>
              <a:gd name="T7" fmla="*/ 9 h 72"/>
              <a:gd name="T8" fmla="*/ 30 w 73"/>
              <a:gd name="T9" fmla="*/ 2 h 72"/>
              <a:gd name="T10" fmla="*/ 73 w 73"/>
              <a:gd name="T11" fmla="*/ 3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2">
                <a:moveTo>
                  <a:pt x="73" y="38"/>
                </a:moveTo>
                <a:cubicBezTo>
                  <a:pt x="60" y="51"/>
                  <a:pt x="51" y="58"/>
                  <a:pt x="37" y="72"/>
                </a:cubicBezTo>
                <a:cubicBezTo>
                  <a:pt x="25" y="57"/>
                  <a:pt x="12" y="44"/>
                  <a:pt x="2" y="29"/>
                </a:cubicBezTo>
                <a:cubicBezTo>
                  <a:pt x="0" y="25"/>
                  <a:pt x="5" y="13"/>
                  <a:pt x="10" y="9"/>
                </a:cubicBezTo>
                <a:cubicBezTo>
                  <a:pt x="15" y="4"/>
                  <a:pt x="26" y="0"/>
                  <a:pt x="30" y="2"/>
                </a:cubicBezTo>
                <a:cubicBezTo>
                  <a:pt x="45" y="12"/>
                  <a:pt x="58" y="25"/>
                  <a:pt x="73" y="38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0" name="Freeform 78">
            <a:extLst>
              <a:ext uri="{FF2B5EF4-FFF2-40B4-BE49-F238E27FC236}">
                <a16:creationId xmlns:a16="http://schemas.microsoft.com/office/drawing/2014/main" id="{D6C90715-93C2-40CB-A4BC-D96490AAE4D5}"/>
              </a:ext>
            </a:extLst>
          </p:cNvPr>
          <p:cNvSpPr>
            <a:spLocks/>
          </p:cNvSpPr>
          <p:nvPr/>
        </p:nvSpPr>
        <p:spPr bwMode="auto">
          <a:xfrm>
            <a:off x="7422081" y="5356225"/>
            <a:ext cx="155575" cy="139700"/>
          </a:xfrm>
          <a:custGeom>
            <a:avLst/>
            <a:gdLst>
              <a:gd name="T0" fmla="*/ 80 w 80"/>
              <a:gd name="T1" fmla="*/ 34 h 72"/>
              <a:gd name="T2" fmla="*/ 39 w 80"/>
              <a:gd name="T3" fmla="*/ 69 h 72"/>
              <a:gd name="T4" fmla="*/ 24 w 80"/>
              <a:gd name="T5" fmla="*/ 69 h 72"/>
              <a:gd name="T6" fmla="*/ 0 w 80"/>
              <a:gd name="T7" fmla="*/ 44 h 72"/>
              <a:gd name="T8" fmla="*/ 25 w 80"/>
              <a:gd name="T9" fmla="*/ 26 h 72"/>
              <a:gd name="T10" fmla="*/ 80 w 80"/>
              <a:gd name="T11" fmla="*/ 3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72">
                <a:moveTo>
                  <a:pt x="80" y="34"/>
                </a:moveTo>
                <a:cubicBezTo>
                  <a:pt x="66" y="46"/>
                  <a:pt x="53" y="59"/>
                  <a:pt x="39" y="69"/>
                </a:cubicBezTo>
                <a:cubicBezTo>
                  <a:pt x="36" y="72"/>
                  <a:pt x="27" y="71"/>
                  <a:pt x="24" y="69"/>
                </a:cubicBezTo>
                <a:cubicBezTo>
                  <a:pt x="17" y="63"/>
                  <a:pt x="11" y="56"/>
                  <a:pt x="0" y="44"/>
                </a:cubicBezTo>
                <a:cubicBezTo>
                  <a:pt x="9" y="38"/>
                  <a:pt x="18" y="33"/>
                  <a:pt x="25" y="26"/>
                </a:cubicBezTo>
                <a:cubicBezTo>
                  <a:pt x="52" y="0"/>
                  <a:pt x="51" y="0"/>
                  <a:pt x="80" y="34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582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64302983-9FDA-47CE-AC66-5CA9D7AAC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62027"/>
            <a:ext cx="265022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451BB77-2A24-453A-B0F7-3ED0C7282779}"/>
              </a:ext>
            </a:extLst>
          </p:cNvPr>
          <p:cNvSpPr>
            <a:spLocks noEditPoints="1"/>
          </p:cNvSpPr>
          <p:nvPr/>
        </p:nvSpPr>
        <p:spPr bwMode="auto">
          <a:xfrm>
            <a:off x="7262813" y="3297238"/>
            <a:ext cx="1152525" cy="1263650"/>
          </a:xfrm>
          <a:custGeom>
            <a:avLst/>
            <a:gdLst>
              <a:gd name="T0" fmla="*/ 428 w 644"/>
              <a:gd name="T1" fmla="*/ 238 h 706"/>
              <a:gd name="T2" fmla="*/ 465 w 644"/>
              <a:gd name="T3" fmla="*/ 208 h 706"/>
              <a:gd name="T4" fmla="*/ 503 w 644"/>
              <a:gd name="T5" fmla="*/ 203 h 706"/>
              <a:gd name="T6" fmla="*/ 542 w 644"/>
              <a:gd name="T7" fmla="*/ 189 h 706"/>
              <a:gd name="T8" fmla="*/ 556 w 644"/>
              <a:gd name="T9" fmla="*/ 167 h 706"/>
              <a:gd name="T10" fmla="*/ 532 w 644"/>
              <a:gd name="T11" fmla="*/ 561 h 706"/>
              <a:gd name="T12" fmla="*/ 504 w 644"/>
              <a:gd name="T13" fmla="*/ 505 h 706"/>
              <a:gd name="T14" fmla="*/ 459 w 644"/>
              <a:gd name="T15" fmla="*/ 506 h 706"/>
              <a:gd name="T16" fmla="*/ 427 w 644"/>
              <a:gd name="T17" fmla="*/ 474 h 706"/>
              <a:gd name="T18" fmla="*/ 437 w 644"/>
              <a:gd name="T19" fmla="*/ 542 h 706"/>
              <a:gd name="T20" fmla="*/ 480 w 644"/>
              <a:gd name="T21" fmla="*/ 542 h 706"/>
              <a:gd name="T22" fmla="*/ 484 w 644"/>
              <a:gd name="T23" fmla="*/ 595 h 706"/>
              <a:gd name="T24" fmla="*/ 475 w 644"/>
              <a:gd name="T25" fmla="*/ 609 h 706"/>
              <a:gd name="T26" fmla="*/ 43 w 644"/>
              <a:gd name="T27" fmla="*/ 486 h 706"/>
              <a:gd name="T28" fmla="*/ 93 w 644"/>
              <a:gd name="T29" fmla="*/ 471 h 706"/>
              <a:gd name="T30" fmla="*/ 107 w 644"/>
              <a:gd name="T31" fmla="*/ 454 h 706"/>
              <a:gd name="T32" fmla="*/ 108 w 644"/>
              <a:gd name="T33" fmla="*/ 408 h 706"/>
              <a:gd name="T34" fmla="*/ 124 w 644"/>
              <a:gd name="T35" fmla="*/ 385 h 706"/>
              <a:gd name="T36" fmla="*/ 155 w 644"/>
              <a:gd name="T37" fmla="*/ 370 h 706"/>
              <a:gd name="T38" fmla="*/ 99 w 644"/>
              <a:gd name="T39" fmla="*/ 379 h 706"/>
              <a:gd name="T40" fmla="*/ 76 w 644"/>
              <a:gd name="T41" fmla="*/ 434 h 706"/>
              <a:gd name="T42" fmla="*/ 28 w 644"/>
              <a:gd name="T43" fmla="*/ 427 h 706"/>
              <a:gd name="T44" fmla="*/ 15 w 644"/>
              <a:gd name="T45" fmla="*/ 408 h 706"/>
              <a:gd name="T46" fmla="*/ 63 w 644"/>
              <a:gd name="T47" fmla="*/ 176 h 706"/>
              <a:gd name="T48" fmla="*/ 510 w 644"/>
              <a:gd name="T49" fmla="*/ 115 h 706"/>
              <a:gd name="T50" fmla="*/ 522 w 644"/>
              <a:gd name="T51" fmla="*/ 144 h 706"/>
              <a:gd name="T52" fmla="*/ 491 w 644"/>
              <a:gd name="T53" fmla="*/ 169 h 706"/>
              <a:gd name="T54" fmla="*/ 444 w 644"/>
              <a:gd name="T55" fmla="*/ 198 h 706"/>
              <a:gd name="T56" fmla="*/ 426 w 644"/>
              <a:gd name="T57" fmla="*/ 235 h 706"/>
              <a:gd name="T58" fmla="*/ 428 w 644"/>
              <a:gd name="T59" fmla="*/ 238 h 706"/>
              <a:gd name="T60" fmla="*/ 328 w 644"/>
              <a:gd name="T61" fmla="*/ 243 h 706"/>
              <a:gd name="T62" fmla="*/ 336 w 644"/>
              <a:gd name="T63" fmla="*/ 239 h 706"/>
              <a:gd name="T64" fmla="*/ 358 w 644"/>
              <a:gd name="T65" fmla="*/ 273 h 706"/>
              <a:gd name="T66" fmla="*/ 390 w 644"/>
              <a:gd name="T67" fmla="*/ 290 h 706"/>
              <a:gd name="T68" fmla="*/ 405 w 644"/>
              <a:gd name="T69" fmla="*/ 258 h 706"/>
              <a:gd name="T70" fmla="*/ 376 w 644"/>
              <a:gd name="T71" fmla="*/ 217 h 706"/>
              <a:gd name="T72" fmla="*/ 328 w 644"/>
              <a:gd name="T73" fmla="*/ 196 h 706"/>
              <a:gd name="T74" fmla="*/ 327 w 644"/>
              <a:gd name="T75" fmla="*/ 178 h 706"/>
              <a:gd name="T76" fmla="*/ 314 w 644"/>
              <a:gd name="T77" fmla="*/ 163 h 706"/>
              <a:gd name="T78" fmla="*/ 303 w 644"/>
              <a:gd name="T79" fmla="*/ 179 h 706"/>
              <a:gd name="T80" fmla="*/ 301 w 644"/>
              <a:gd name="T81" fmla="*/ 199 h 706"/>
              <a:gd name="T82" fmla="*/ 221 w 644"/>
              <a:gd name="T83" fmla="*/ 268 h 706"/>
              <a:gd name="T84" fmla="*/ 229 w 644"/>
              <a:gd name="T85" fmla="*/ 318 h 706"/>
              <a:gd name="T86" fmla="*/ 300 w 644"/>
              <a:gd name="T87" fmla="*/ 363 h 706"/>
              <a:gd name="T88" fmla="*/ 300 w 644"/>
              <a:gd name="T89" fmla="*/ 452 h 706"/>
              <a:gd name="T90" fmla="*/ 262 w 644"/>
              <a:gd name="T91" fmla="*/ 406 h 706"/>
              <a:gd name="T92" fmla="*/ 233 w 644"/>
              <a:gd name="T93" fmla="*/ 388 h 706"/>
              <a:gd name="T94" fmla="*/ 212 w 644"/>
              <a:gd name="T95" fmla="*/ 417 h 706"/>
              <a:gd name="T96" fmla="*/ 245 w 644"/>
              <a:gd name="T97" fmla="*/ 472 h 706"/>
              <a:gd name="T98" fmla="*/ 302 w 644"/>
              <a:gd name="T99" fmla="*/ 499 h 706"/>
              <a:gd name="T100" fmla="*/ 302 w 644"/>
              <a:gd name="T101" fmla="*/ 514 h 706"/>
              <a:gd name="T102" fmla="*/ 315 w 644"/>
              <a:gd name="T103" fmla="*/ 535 h 706"/>
              <a:gd name="T104" fmla="*/ 327 w 644"/>
              <a:gd name="T105" fmla="*/ 514 h 706"/>
              <a:gd name="T106" fmla="*/ 328 w 644"/>
              <a:gd name="T107" fmla="*/ 494 h 706"/>
              <a:gd name="T108" fmla="*/ 353 w 644"/>
              <a:gd name="T109" fmla="*/ 489 h 706"/>
              <a:gd name="T110" fmla="*/ 417 w 644"/>
              <a:gd name="T111" fmla="*/ 406 h 706"/>
              <a:gd name="T112" fmla="*/ 357 w 644"/>
              <a:gd name="T113" fmla="*/ 329 h 706"/>
              <a:gd name="T114" fmla="*/ 336 w 644"/>
              <a:gd name="T115" fmla="*/ 321 h 706"/>
              <a:gd name="T116" fmla="*/ 328 w 644"/>
              <a:gd name="T117" fmla="*/ 310 h 706"/>
              <a:gd name="T118" fmla="*/ 328 w 644"/>
              <a:gd name="T119" fmla="*/ 243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4" h="706">
                <a:moveTo>
                  <a:pt x="428" y="238"/>
                </a:moveTo>
                <a:cubicBezTo>
                  <a:pt x="441" y="228"/>
                  <a:pt x="454" y="219"/>
                  <a:pt x="465" y="208"/>
                </a:cubicBezTo>
                <a:cubicBezTo>
                  <a:pt x="477" y="196"/>
                  <a:pt x="490" y="195"/>
                  <a:pt x="503" y="203"/>
                </a:cubicBezTo>
                <a:cubicBezTo>
                  <a:pt x="522" y="214"/>
                  <a:pt x="535" y="210"/>
                  <a:pt x="542" y="189"/>
                </a:cubicBezTo>
                <a:cubicBezTo>
                  <a:pt x="545" y="181"/>
                  <a:pt x="551" y="174"/>
                  <a:pt x="556" y="167"/>
                </a:cubicBezTo>
                <a:cubicBezTo>
                  <a:pt x="644" y="268"/>
                  <a:pt x="643" y="454"/>
                  <a:pt x="532" y="561"/>
                </a:cubicBezTo>
                <a:cubicBezTo>
                  <a:pt x="522" y="541"/>
                  <a:pt x="513" y="523"/>
                  <a:pt x="504" y="505"/>
                </a:cubicBezTo>
                <a:cubicBezTo>
                  <a:pt x="488" y="506"/>
                  <a:pt x="471" y="512"/>
                  <a:pt x="459" y="506"/>
                </a:cubicBezTo>
                <a:cubicBezTo>
                  <a:pt x="446" y="501"/>
                  <a:pt x="439" y="484"/>
                  <a:pt x="427" y="474"/>
                </a:cubicBezTo>
                <a:cubicBezTo>
                  <a:pt x="430" y="496"/>
                  <a:pt x="434" y="518"/>
                  <a:pt x="437" y="542"/>
                </a:cubicBezTo>
                <a:cubicBezTo>
                  <a:pt x="451" y="542"/>
                  <a:pt x="465" y="542"/>
                  <a:pt x="480" y="542"/>
                </a:cubicBezTo>
                <a:cubicBezTo>
                  <a:pt x="482" y="561"/>
                  <a:pt x="484" y="578"/>
                  <a:pt x="484" y="595"/>
                </a:cubicBezTo>
                <a:cubicBezTo>
                  <a:pt x="484" y="600"/>
                  <a:pt x="479" y="606"/>
                  <a:pt x="475" y="609"/>
                </a:cubicBezTo>
                <a:cubicBezTo>
                  <a:pt x="316" y="706"/>
                  <a:pt x="118" y="640"/>
                  <a:pt x="43" y="486"/>
                </a:cubicBezTo>
                <a:cubicBezTo>
                  <a:pt x="60" y="481"/>
                  <a:pt x="77" y="478"/>
                  <a:pt x="93" y="471"/>
                </a:cubicBezTo>
                <a:cubicBezTo>
                  <a:pt x="99" y="469"/>
                  <a:pt x="106" y="461"/>
                  <a:pt x="107" y="454"/>
                </a:cubicBezTo>
                <a:cubicBezTo>
                  <a:pt x="109" y="439"/>
                  <a:pt x="109" y="424"/>
                  <a:pt x="108" y="408"/>
                </a:cubicBezTo>
                <a:cubicBezTo>
                  <a:pt x="108" y="395"/>
                  <a:pt x="112" y="389"/>
                  <a:pt x="124" y="385"/>
                </a:cubicBezTo>
                <a:cubicBezTo>
                  <a:pt x="135" y="383"/>
                  <a:pt x="145" y="378"/>
                  <a:pt x="155" y="370"/>
                </a:cubicBezTo>
                <a:cubicBezTo>
                  <a:pt x="136" y="372"/>
                  <a:pt x="112" y="369"/>
                  <a:pt x="99" y="379"/>
                </a:cubicBezTo>
                <a:cubicBezTo>
                  <a:pt x="86" y="390"/>
                  <a:pt x="84" y="414"/>
                  <a:pt x="76" y="434"/>
                </a:cubicBezTo>
                <a:cubicBezTo>
                  <a:pt x="61" y="432"/>
                  <a:pt x="44" y="431"/>
                  <a:pt x="28" y="427"/>
                </a:cubicBezTo>
                <a:cubicBezTo>
                  <a:pt x="22" y="425"/>
                  <a:pt x="16" y="415"/>
                  <a:pt x="15" y="408"/>
                </a:cubicBezTo>
                <a:cubicBezTo>
                  <a:pt x="0" y="324"/>
                  <a:pt x="14" y="246"/>
                  <a:pt x="63" y="176"/>
                </a:cubicBezTo>
                <a:cubicBezTo>
                  <a:pt x="165" y="28"/>
                  <a:pt x="372" y="0"/>
                  <a:pt x="510" y="115"/>
                </a:cubicBezTo>
                <a:cubicBezTo>
                  <a:pt x="519" y="123"/>
                  <a:pt x="529" y="129"/>
                  <a:pt x="522" y="144"/>
                </a:cubicBezTo>
                <a:cubicBezTo>
                  <a:pt x="515" y="158"/>
                  <a:pt x="512" y="174"/>
                  <a:pt x="491" y="169"/>
                </a:cubicBezTo>
                <a:cubicBezTo>
                  <a:pt x="466" y="163"/>
                  <a:pt x="452" y="174"/>
                  <a:pt x="444" y="198"/>
                </a:cubicBezTo>
                <a:cubicBezTo>
                  <a:pt x="440" y="211"/>
                  <a:pt x="432" y="223"/>
                  <a:pt x="426" y="235"/>
                </a:cubicBezTo>
                <a:cubicBezTo>
                  <a:pt x="427" y="236"/>
                  <a:pt x="427" y="237"/>
                  <a:pt x="428" y="238"/>
                </a:cubicBezTo>
                <a:close/>
                <a:moveTo>
                  <a:pt x="328" y="243"/>
                </a:moveTo>
                <a:cubicBezTo>
                  <a:pt x="330" y="241"/>
                  <a:pt x="333" y="240"/>
                  <a:pt x="336" y="239"/>
                </a:cubicBezTo>
                <a:cubicBezTo>
                  <a:pt x="343" y="250"/>
                  <a:pt x="352" y="261"/>
                  <a:pt x="358" y="273"/>
                </a:cubicBezTo>
                <a:cubicBezTo>
                  <a:pt x="365" y="287"/>
                  <a:pt x="375" y="295"/>
                  <a:pt x="390" y="290"/>
                </a:cubicBezTo>
                <a:cubicBezTo>
                  <a:pt x="405" y="286"/>
                  <a:pt x="411" y="272"/>
                  <a:pt x="405" y="258"/>
                </a:cubicBezTo>
                <a:cubicBezTo>
                  <a:pt x="398" y="243"/>
                  <a:pt x="388" y="227"/>
                  <a:pt x="376" y="217"/>
                </a:cubicBezTo>
                <a:cubicBezTo>
                  <a:pt x="363" y="207"/>
                  <a:pt x="345" y="203"/>
                  <a:pt x="328" y="196"/>
                </a:cubicBezTo>
                <a:cubicBezTo>
                  <a:pt x="328" y="191"/>
                  <a:pt x="329" y="184"/>
                  <a:pt x="327" y="178"/>
                </a:cubicBezTo>
                <a:cubicBezTo>
                  <a:pt x="324" y="172"/>
                  <a:pt x="319" y="168"/>
                  <a:pt x="314" y="163"/>
                </a:cubicBezTo>
                <a:cubicBezTo>
                  <a:pt x="310" y="168"/>
                  <a:pt x="305" y="173"/>
                  <a:pt x="303" y="179"/>
                </a:cubicBezTo>
                <a:cubicBezTo>
                  <a:pt x="300" y="185"/>
                  <a:pt x="301" y="193"/>
                  <a:pt x="301" y="199"/>
                </a:cubicBezTo>
                <a:cubicBezTo>
                  <a:pt x="249" y="209"/>
                  <a:pt x="224" y="229"/>
                  <a:pt x="221" y="268"/>
                </a:cubicBezTo>
                <a:cubicBezTo>
                  <a:pt x="220" y="285"/>
                  <a:pt x="222" y="303"/>
                  <a:pt x="229" y="318"/>
                </a:cubicBezTo>
                <a:cubicBezTo>
                  <a:pt x="243" y="347"/>
                  <a:pt x="274" y="354"/>
                  <a:pt x="300" y="363"/>
                </a:cubicBezTo>
                <a:cubicBezTo>
                  <a:pt x="300" y="393"/>
                  <a:pt x="300" y="422"/>
                  <a:pt x="300" y="452"/>
                </a:cubicBezTo>
                <a:cubicBezTo>
                  <a:pt x="275" y="445"/>
                  <a:pt x="269" y="425"/>
                  <a:pt x="262" y="406"/>
                </a:cubicBezTo>
                <a:cubicBezTo>
                  <a:pt x="257" y="392"/>
                  <a:pt x="248" y="385"/>
                  <a:pt x="233" y="388"/>
                </a:cubicBezTo>
                <a:cubicBezTo>
                  <a:pt x="217" y="391"/>
                  <a:pt x="211" y="402"/>
                  <a:pt x="212" y="417"/>
                </a:cubicBezTo>
                <a:cubicBezTo>
                  <a:pt x="215" y="440"/>
                  <a:pt x="226" y="460"/>
                  <a:pt x="245" y="472"/>
                </a:cubicBezTo>
                <a:cubicBezTo>
                  <a:pt x="262" y="482"/>
                  <a:pt x="282" y="489"/>
                  <a:pt x="302" y="499"/>
                </a:cubicBezTo>
                <a:cubicBezTo>
                  <a:pt x="302" y="502"/>
                  <a:pt x="301" y="509"/>
                  <a:pt x="302" y="514"/>
                </a:cubicBezTo>
                <a:cubicBezTo>
                  <a:pt x="305" y="522"/>
                  <a:pt x="311" y="528"/>
                  <a:pt x="315" y="535"/>
                </a:cubicBezTo>
                <a:cubicBezTo>
                  <a:pt x="319" y="528"/>
                  <a:pt x="324" y="521"/>
                  <a:pt x="327" y="514"/>
                </a:cubicBezTo>
                <a:cubicBezTo>
                  <a:pt x="329" y="508"/>
                  <a:pt x="328" y="501"/>
                  <a:pt x="328" y="494"/>
                </a:cubicBezTo>
                <a:cubicBezTo>
                  <a:pt x="337" y="492"/>
                  <a:pt x="345" y="491"/>
                  <a:pt x="353" y="489"/>
                </a:cubicBezTo>
                <a:cubicBezTo>
                  <a:pt x="390" y="478"/>
                  <a:pt x="416" y="444"/>
                  <a:pt x="417" y="406"/>
                </a:cubicBezTo>
                <a:cubicBezTo>
                  <a:pt x="417" y="370"/>
                  <a:pt x="395" y="341"/>
                  <a:pt x="357" y="329"/>
                </a:cubicBezTo>
                <a:cubicBezTo>
                  <a:pt x="350" y="326"/>
                  <a:pt x="342" y="325"/>
                  <a:pt x="336" y="321"/>
                </a:cubicBezTo>
                <a:cubicBezTo>
                  <a:pt x="332" y="319"/>
                  <a:pt x="328" y="314"/>
                  <a:pt x="328" y="310"/>
                </a:cubicBezTo>
                <a:cubicBezTo>
                  <a:pt x="327" y="288"/>
                  <a:pt x="328" y="265"/>
                  <a:pt x="328" y="24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E241E2C-6993-48BF-BA9D-0054A0E9CB06}"/>
              </a:ext>
            </a:extLst>
          </p:cNvPr>
          <p:cNvSpPr>
            <a:spLocks noEditPoints="1"/>
          </p:cNvSpPr>
          <p:nvPr/>
        </p:nvSpPr>
        <p:spPr bwMode="auto">
          <a:xfrm>
            <a:off x="561975" y="1285875"/>
            <a:ext cx="749300" cy="892175"/>
          </a:xfrm>
          <a:custGeom>
            <a:avLst/>
            <a:gdLst>
              <a:gd name="T0" fmla="*/ 419 w 419"/>
              <a:gd name="T1" fmla="*/ 229 h 499"/>
              <a:gd name="T2" fmla="*/ 330 w 419"/>
              <a:gd name="T3" fmla="*/ 430 h 499"/>
              <a:gd name="T4" fmla="*/ 99 w 419"/>
              <a:gd name="T5" fmla="*/ 428 h 499"/>
              <a:gd name="T6" fmla="*/ 16 w 419"/>
              <a:gd name="T7" fmla="*/ 169 h 499"/>
              <a:gd name="T8" fmla="*/ 242 w 419"/>
              <a:gd name="T9" fmla="*/ 12 h 499"/>
              <a:gd name="T10" fmla="*/ 419 w 419"/>
              <a:gd name="T11" fmla="*/ 229 h 499"/>
              <a:gd name="T12" fmla="*/ 200 w 419"/>
              <a:gd name="T13" fmla="*/ 122 h 499"/>
              <a:gd name="T14" fmla="*/ 180 w 419"/>
              <a:gd name="T15" fmla="*/ 128 h 499"/>
              <a:gd name="T16" fmla="*/ 143 w 419"/>
              <a:gd name="T17" fmla="*/ 193 h 499"/>
              <a:gd name="T18" fmla="*/ 189 w 419"/>
              <a:gd name="T19" fmla="*/ 242 h 499"/>
              <a:gd name="T20" fmla="*/ 205 w 419"/>
              <a:gd name="T21" fmla="*/ 253 h 499"/>
              <a:gd name="T22" fmla="*/ 206 w 419"/>
              <a:gd name="T23" fmla="*/ 315 h 499"/>
              <a:gd name="T24" fmla="*/ 198 w 419"/>
              <a:gd name="T25" fmla="*/ 318 h 499"/>
              <a:gd name="T26" fmla="*/ 176 w 419"/>
              <a:gd name="T27" fmla="*/ 282 h 499"/>
              <a:gd name="T28" fmla="*/ 152 w 419"/>
              <a:gd name="T29" fmla="*/ 267 h 499"/>
              <a:gd name="T30" fmla="*/ 138 w 419"/>
              <a:gd name="T31" fmla="*/ 294 h 499"/>
              <a:gd name="T32" fmla="*/ 181 w 419"/>
              <a:gd name="T33" fmla="*/ 342 h 499"/>
              <a:gd name="T34" fmla="*/ 206 w 419"/>
              <a:gd name="T35" fmla="*/ 372 h 499"/>
              <a:gd name="T36" fmla="*/ 216 w 419"/>
              <a:gd name="T37" fmla="*/ 383 h 499"/>
              <a:gd name="T38" fmla="*/ 225 w 419"/>
              <a:gd name="T39" fmla="*/ 370 h 499"/>
              <a:gd name="T40" fmla="*/ 227 w 419"/>
              <a:gd name="T41" fmla="*/ 354 h 499"/>
              <a:gd name="T42" fmla="*/ 275 w 419"/>
              <a:gd name="T43" fmla="*/ 327 h 499"/>
              <a:gd name="T44" fmla="*/ 244 w 419"/>
              <a:gd name="T45" fmla="*/ 218 h 499"/>
              <a:gd name="T46" fmla="*/ 227 w 419"/>
              <a:gd name="T47" fmla="*/ 208 h 499"/>
              <a:gd name="T48" fmla="*/ 226 w 419"/>
              <a:gd name="T49" fmla="*/ 154 h 499"/>
              <a:gd name="T50" fmla="*/ 232 w 419"/>
              <a:gd name="T51" fmla="*/ 153 h 499"/>
              <a:gd name="T52" fmla="*/ 248 w 419"/>
              <a:gd name="T53" fmla="*/ 174 h 499"/>
              <a:gd name="T54" fmla="*/ 276 w 419"/>
              <a:gd name="T55" fmla="*/ 190 h 499"/>
              <a:gd name="T56" fmla="*/ 282 w 419"/>
              <a:gd name="T57" fmla="*/ 156 h 499"/>
              <a:gd name="T58" fmla="*/ 232 w 419"/>
              <a:gd name="T59" fmla="*/ 122 h 499"/>
              <a:gd name="T60" fmla="*/ 216 w 419"/>
              <a:gd name="T61" fmla="*/ 93 h 499"/>
              <a:gd name="T62" fmla="*/ 200 w 419"/>
              <a:gd name="T63" fmla="*/ 12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9" h="499">
                <a:moveTo>
                  <a:pt x="419" y="229"/>
                </a:moveTo>
                <a:cubicBezTo>
                  <a:pt x="416" y="297"/>
                  <a:pt x="390" y="371"/>
                  <a:pt x="330" y="430"/>
                </a:cubicBezTo>
                <a:cubicBezTo>
                  <a:pt x="258" y="499"/>
                  <a:pt x="169" y="499"/>
                  <a:pt x="99" y="428"/>
                </a:cubicBezTo>
                <a:cubicBezTo>
                  <a:pt x="30" y="356"/>
                  <a:pt x="0" y="268"/>
                  <a:pt x="16" y="169"/>
                </a:cubicBezTo>
                <a:cubicBezTo>
                  <a:pt x="36" y="49"/>
                  <a:pt x="140" y="0"/>
                  <a:pt x="242" y="12"/>
                </a:cubicBezTo>
                <a:cubicBezTo>
                  <a:pt x="355" y="25"/>
                  <a:pt x="419" y="100"/>
                  <a:pt x="419" y="229"/>
                </a:cubicBezTo>
                <a:close/>
                <a:moveTo>
                  <a:pt x="200" y="122"/>
                </a:moveTo>
                <a:cubicBezTo>
                  <a:pt x="197" y="123"/>
                  <a:pt x="188" y="125"/>
                  <a:pt x="180" y="128"/>
                </a:cubicBezTo>
                <a:cubicBezTo>
                  <a:pt x="153" y="138"/>
                  <a:pt x="138" y="164"/>
                  <a:pt x="143" y="193"/>
                </a:cubicBezTo>
                <a:cubicBezTo>
                  <a:pt x="146" y="220"/>
                  <a:pt x="165" y="234"/>
                  <a:pt x="189" y="242"/>
                </a:cubicBezTo>
                <a:cubicBezTo>
                  <a:pt x="195" y="245"/>
                  <a:pt x="205" y="249"/>
                  <a:pt x="205" y="253"/>
                </a:cubicBezTo>
                <a:cubicBezTo>
                  <a:pt x="207" y="274"/>
                  <a:pt x="206" y="295"/>
                  <a:pt x="206" y="315"/>
                </a:cubicBezTo>
                <a:cubicBezTo>
                  <a:pt x="203" y="316"/>
                  <a:pt x="201" y="317"/>
                  <a:pt x="198" y="318"/>
                </a:cubicBezTo>
                <a:cubicBezTo>
                  <a:pt x="191" y="306"/>
                  <a:pt x="182" y="295"/>
                  <a:pt x="176" y="282"/>
                </a:cubicBezTo>
                <a:cubicBezTo>
                  <a:pt x="171" y="271"/>
                  <a:pt x="164" y="264"/>
                  <a:pt x="152" y="267"/>
                </a:cubicBezTo>
                <a:cubicBezTo>
                  <a:pt x="138" y="271"/>
                  <a:pt x="135" y="281"/>
                  <a:pt x="138" y="294"/>
                </a:cubicBezTo>
                <a:cubicBezTo>
                  <a:pt x="143" y="318"/>
                  <a:pt x="158" y="333"/>
                  <a:pt x="181" y="342"/>
                </a:cubicBezTo>
                <a:cubicBezTo>
                  <a:pt x="194" y="348"/>
                  <a:pt x="209" y="352"/>
                  <a:pt x="206" y="372"/>
                </a:cubicBezTo>
                <a:cubicBezTo>
                  <a:pt x="206" y="375"/>
                  <a:pt x="212" y="379"/>
                  <a:pt x="216" y="383"/>
                </a:cubicBezTo>
                <a:cubicBezTo>
                  <a:pt x="219" y="378"/>
                  <a:pt x="224" y="375"/>
                  <a:pt x="225" y="370"/>
                </a:cubicBezTo>
                <a:cubicBezTo>
                  <a:pt x="227" y="364"/>
                  <a:pt x="227" y="357"/>
                  <a:pt x="227" y="354"/>
                </a:cubicBezTo>
                <a:cubicBezTo>
                  <a:pt x="244" y="344"/>
                  <a:pt x="263" y="338"/>
                  <a:pt x="275" y="327"/>
                </a:cubicBezTo>
                <a:cubicBezTo>
                  <a:pt x="313" y="291"/>
                  <a:pt x="297" y="238"/>
                  <a:pt x="244" y="218"/>
                </a:cubicBezTo>
                <a:cubicBezTo>
                  <a:pt x="238" y="216"/>
                  <a:pt x="228" y="212"/>
                  <a:pt x="227" y="208"/>
                </a:cubicBezTo>
                <a:cubicBezTo>
                  <a:pt x="225" y="190"/>
                  <a:pt x="226" y="172"/>
                  <a:pt x="226" y="154"/>
                </a:cubicBezTo>
                <a:cubicBezTo>
                  <a:pt x="228" y="154"/>
                  <a:pt x="230" y="153"/>
                  <a:pt x="232" y="153"/>
                </a:cubicBezTo>
                <a:cubicBezTo>
                  <a:pt x="238" y="160"/>
                  <a:pt x="245" y="166"/>
                  <a:pt x="248" y="174"/>
                </a:cubicBezTo>
                <a:cubicBezTo>
                  <a:pt x="254" y="187"/>
                  <a:pt x="261" y="197"/>
                  <a:pt x="276" y="190"/>
                </a:cubicBezTo>
                <a:cubicBezTo>
                  <a:pt x="293" y="183"/>
                  <a:pt x="288" y="169"/>
                  <a:pt x="282" y="156"/>
                </a:cubicBezTo>
                <a:cubicBezTo>
                  <a:pt x="271" y="133"/>
                  <a:pt x="250" y="125"/>
                  <a:pt x="232" y="122"/>
                </a:cubicBezTo>
                <a:cubicBezTo>
                  <a:pt x="226" y="110"/>
                  <a:pt x="221" y="102"/>
                  <a:pt x="216" y="93"/>
                </a:cubicBezTo>
                <a:cubicBezTo>
                  <a:pt x="211" y="102"/>
                  <a:pt x="207" y="110"/>
                  <a:pt x="200" y="12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27E8B06-A7FE-4CA3-B8F0-C9F338D28E52}"/>
              </a:ext>
            </a:extLst>
          </p:cNvPr>
          <p:cNvSpPr>
            <a:spLocks noEditPoints="1"/>
          </p:cNvSpPr>
          <p:nvPr/>
        </p:nvSpPr>
        <p:spPr bwMode="auto">
          <a:xfrm>
            <a:off x="2101850" y="1311275"/>
            <a:ext cx="1196975" cy="1039813"/>
          </a:xfrm>
          <a:custGeom>
            <a:avLst/>
            <a:gdLst>
              <a:gd name="T0" fmla="*/ 311 w 669"/>
              <a:gd name="T1" fmla="*/ 322 h 581"/>
              <a:gd name="T2" fmla="*/ 310 w 669"/>
              <a:gd name="T3" fmla="*/ 231 h 581"/>
              <a:gd name="T4" fmla="*/ 301 w 669"/>
              <a:gd name="T5" fmla="*/ 221 h 581"/>
              <a:gd name="T6" fmla="*/ 276 w 669"/>
              <a:gd name="T7" fmla="*/ 212 h 581"/>
              <a:gd name="T8" fmla="*/ 218 w 669"/>
              <a:gd name="T9" fmla="*/ 120 h 581"/>
              <a:gd name="T10" fmla="*/ 293 w 669"/>
              <a:gd name="T11" fmla="*/ 43 h 581"/>
              <a:gd name="T12" fmla="*/ 310 w 669"/>
              <a:gd name="T13" fmla="*/ 40 h 581"/>
              <a:gd name="T14" fmla="*/ 312 w 669"/>
              <a:gd name="T15" fmla="*/ 14 h 581"/>
              <a:gd name="T16" fmla="*/ 324 w 669"/>
              <a:gd name="T17" fmla="*/ 0 h 581"/>
              <a:gd name="T18" fmla="*/ 337 w 669"/>
              <a:gd name="T19" fmla="*/ 14 h 581"/>
              <a:gd name="T20" fmla="*/ 339 w 669"/>
              <a:gd name="T21" fmla="*/ 40 h 581"/>
              <a:gd name="T22" fmla="*/ 360 w 669"/>
              <a:gd name="T23" fmla="*/ 44 h 581"/>
              <a:gd name="T24" fmla="*/ 426 w 669"/>
              <a:gd name="T25" fmla="*/ 106 h 581"/>
              <a:gd name="T26" fmla="*/ 410 w 669"/>
              <a:gd name="T27" fmla="*/ 142 h 581"/>
              <a:gd name="T28" fmla="*/ 375 w 669"/>
              <a:gd name="T29" fmla="*/ 124 h 581"/>
              <a:gd name="T30" fmla="*/ 340 w 669"/>
              <a:gd name="T31" fmla="*/ 86 h 581"/>
              <a:gd name="T32" fmla="*/ 340 w 669"/>
              <a:gd name="T33" fmla="*/ 174 h 581"/>
              <a:gd name="T34" fmla="*/ 384 w 669"/>
              <a:gd name="T35" fmla="*/ 190 h 581"/>
              <a:gd name="T36" fmla="*/ 437 w 669"/>
              <a:gd name="T37" fmla="*/ 285 h 581"/>
              <a:gd name="T38" fmla="*/ 382 w 669"/>
              <a:gd name="T39" fmla="*/ 357 h 581"/>
              <a:gd name="T40" fmla="*/ 341 w 669"/>
              <a:gd name="T41" fmla="*/ 374 h 581"/>
              <a:gd name="T42" fmla="*/ 338 w 669"/>
              <a:gd name="T43" fmla="*/ 421 h 581"/>
              <a:gd name="T44" fmla="*/ 338 w 669"/>
              <a:gd name="T45" fmla="*/ 454 h 581"/>
              <a:gd name="T46" fmla="*/ 343 w 669"/>
              <a:gd name="T47" fmla="*/ 457 h 581"/>
              <a:gd name="T48" fmla="*/ 541 w 669"/>
              <a:gd name="T49" fmla="*/ 258 h 581"/>
              <a:gd name="T50" fmla="*/ 497 w 669"/>
              <a:gd name="T51" fmla="*/ 219 h 581"/>
              <a:gd name="T52" fmla="*/ 669 w 669"/>
              <a:gd name="T53" fmla="*/ 174 h 581"/>
              <a:gd name="T54" fmla="*/ 649 w 669"/>
              <a:gd name="T55" fmla="*/ 354 h 581"/>
              <a:gd name="T56" fmla="*/ 607 w 669"/>
              <a:gd name="T57" fmla="*/ 318 h 581"/>
              <a:gd name="T58" fmla="*/ 477 w 669"/>
              <a:gd name="T59" fmla="*/ 425 h 581"/>
              <a:gd name="T60" fmla="*/ 367 w 669"/>
              <a:gd name="T61" fmla="*/ 522 h 581"/>
              <a:gd name="T62" fmla="*/ 299 w 669"/>
              <a:gd name="T63" fmla="*/ 528 h 581"/>
              <a:gd name="T64" fmla="*/ 205 w 669"/>
              <a:gd name="T65" fmla="*/ 471 h 581"/>
              <a:gd name="T66" fmla="*/ 165 w 669"/>
              <a:gd name="T67" fmla="*/ 473 h 581"/>
              <a:gd name="T68" fmla="*/ 24 w 669"/>
              <a:gd name="T69" fmla="*/ 571 h 581"/>
              <a:gd name="T70" fmla="*/ 4 w 669"/>
              <a:gd name="T71" fmla="*/ 581 h 581"/>
              <a:gd name="T72" fmla="*/ 0 w 669"/>
              <a:gd name="T73" fmla="*/ 576 h 581"/>
              <a:gd name="T74" fmla="*/ 12 w 669"/>
              <a:gd name="T75" fmla="*/ 560 h 581"/>
              <a:gd name="T76" fmla="*/ 151 w 669"/>
              <a:gd name="T77" fmla="*/ 403 h 581"/>
              <a:gd name="T78" fmla="*/ 192 w 669"/>
              <a:gd name="T79" fmla="*/ 395 h 581"/>
              <a:gd name="T80" fmla="*/ 311 w 669"/>
              <a:gd name="T81" fmla="*/ 458 h 581"/>
              <a:gd name="T82" fmla="*/ 310 w 669"/>
              <a:gd name="T83" fmla="*/ 377 h 581"/>
              <a:gd name="T84" fmla="*/ 293 w 669"/>
              <a:gd name="T85" fmla="*/ 368 h 581"/>
              <a:gd name="T86" fmla="*/ 216 w 669"/>
              <a:gd name="T87" fmla="*/ 307 h 581"/>
              <a:gd name="T88" fmla="*/ 210 w 669"/>
              <a:gd name="T89" fmla="*/ 282 h 581"/>
              <a:gd name="T90" fmla="*/ 231 w 669"/>
              <a:gd name="T91" fmla="*/ 252 h 581"/>
              <a:gd name="T92" fmla="*/ 264 w 669"/>
              <a:gd name="T93" fmla="*/ 270 h 581"/>
              <a:gd name="T94" fmla="*/ 276 w 669"/>
              <a:gd name="T95" fmla="*/ 297 h 581"/>
              <a:gd name="T96" fmla="*/ 305 w 669"/>
              <a:gd name="T97" fmla="*/ 326 h 581"/>
              <a:gd name="T98" fmla="*/ 311 w 669"/>
              <a:gd name="T99" fmla="*/ 322 h 581"/>
              <a:gd name="T100" fmla="*/ 340 w 669"/>
              <a:gd name="T101" fmla="*/ 325 h 581"/>
              <a:gd name="T102" fmla="*/ 387 w 669"/>
              <a:gd name="T103" fmla="*/ 283 h 581"/>
              <a:gd name="T104" fmla="*/ 340 w 669"/>
              <a:gd name="T105" fmla="*/ 234 h 581"/>
              <a:gd name="T106" fmla="*/ 340 w 669"/>
              <a:gd name="T107" fmla="*/ 325 h 581"/>
              <a:gd name="T108" fmla="*/ 309 w 669"/>
              <a:gd name="T109" fmla="*/ 163 h 581"/>
              <a:gd name="T110" fmla="*/ 309 w 669"/>
              <a:gd name="T111" fmla="*/ 85 h 581"/>
              <a:gd name="T112" fmla="*/ 272 w 669"/>
              <a:gd name="T113" fmla="*/ 128 h 581"/>
              <a:gd name="T114" fmla="*/ 309 w 669"/>
              <a:gd name="T115" fmla="*/ 163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69" h="581">
                <a:moveTo>
                  <a:pt x="311" y="322"/>
                </a:moveTo>
                <a:cubicBezTo>
                  <a:pt x="311" y="292"/>
                  <a:pt x="311" y="261"/>
                  <a:pt x="310" y="231"/>
                </a:cubicBezTo>
                <a:cubicBezTo>
                  <a:pt x="310" y="227"/>
                  <a:pt x="305" y="223"/>
                  <a:pt x="301" y="221"/>
                </a:cubicBezTo>
                <a:cubicBezTo>
                  <a:pt x="293" y="217"/>
                  <a:pt x="284" y="215"/>
                  <a:pt x="276" y="212"/>
                </a:cubicBezTo>
                <a:cubicBezTo>
                  <a:pt x="232" y="194"/>
                  <a:pt x="214" y="165"/>
                  <a:pt x="218" y="120"/>
                </a:cubicBezTo>
                <a:cubicBezTo>
                  <a:pt x="222" y="80"/>
                  <a:pt x="249" y="52"/>
                  <a:pt x="293" y="43"/>
                </a:cubicBezTo>
                <a:cubicBezTo>
                  <a:pt x="298" y="42"/>
                  <a:pt x="303" y="41"/>
                  <a:pt x="310" y="40"/>
                </a:cubicBezTo>
                <a:cubicBezTo>
                  <a:pt x="310" y="31"/>
                  <a:pt x="309" y="22"/>
                  <a:pt x="312" y="14"/>
                </a:cubicBezTo>
                <a:cubicBezTo>
                  <a:pt x="313" y="9"/>
                  <a:pt x="320" y="5"/>
                  <a:pt x="324" y="0"/>
                </a:cubicBezTo>
                <a:cubicBezTo>
                  <a:pt x="329" y="5"/>
                  <a:pt x="335" y="9"/>
                  <a:pt x="337" y="14"/>
                </a:cubicBezTo>
                <a:cubicBezTo>
                  <a:pt x="340" y="21"/>
                  <a:pt x="339" y="30"/>
                  <a:pt x="339" y="40"/>
                </a:cubicBezTo>
                <a:cubicBezTo>
                  <a:pt x="346" y="41"/>
                  <a:pt x="353" y="43"/>
                  <a:pt x="360" y="44"/>
                </a:cubicBezTo>
                <a:cubicBezTo>
                  <a:pt x="394" y="52"/>
                  <a:pt x="416" y="73"/>
                  <a:pt x="426" y="106"/>
                </a:cubicBezTo>
                <a:cubicBezTo>
                  <a:pt x="432" y="123"/>
                  <a:pt x="425" y="135"/>
                  <a:pt x="410" y="142"/>
                </a:cubicBezTo>
                <a:cubicBezTo>
                  <a:pt x="396" y="148"/>
                  <a:pt x="381" y="140"/>
                  <a:pt x="375" y="124"/>
                </a:cubicBezTo>
                <a:cubicBezTo>
                  <a:pt x="362" y="95"/>
                  <a:pt x="362" y="95"/>
                  <a:pt x="340" y="86"/>
                </a:cubicBezTo>
                <a:cubicBezTo>
                  <a:pt x="340" y="116"/>
                  <a:pt x="340" y="144"/>
                  <a:pt x="340" y="174"/>
                </a:cubicBezTo>
                <a:cubicBezTo>
                  <a:pt x="354" y="179"/>
                  <a:pt x="369" y="184"/>
                  <a:pt x="384" y="190"/>
                </a:cubicBezTo>
                <a:cubicBezTo>
                  <a:pt x="422" y="205"/>
                  <a:pt x="438" y="235"/>
                  <a:pt x="437" y="285"/>
                </a:cubicBezTo>
                <a:cubicBezTo>
                  <a:pt x="436" y="315"/>
                  <a:pt x="413" y="345"/>
                  <a:pt x="382" y="357"/>
                </a:cubicBezTo>
                <a:cubicBezTo>
                  <a:pt x="367" y="362"/>
                  <a:pt x="347" y="364"/>
                  <a:pt x="341" y="374"/>
                </a:cubicBezTo>
                <a:cubicBezTo>
                  <a:pt x="333" y="386"/>
                  <a:pt x="338" y="405"/>
                  <a:pt x="338" y="421"/>
                </a:cubicBezTo>
                <a:cubicBezTo>
                  <a:pt x="338" y="432"/>
                  <a:pt x="338" y="443"/>
                  <a:pt x="338" y="454"/>
                </a:cubicBezTo>
                <a:cubicBezTo>
                  <a:pt x="340" y="455"/>
                  <a:pt x="342" y="456"/>
                  <a:pt x="343" y="457"/>
                </a:cubicBezTo>
                <a:cubicBezTo>
                  <a:pt x="408" y="392"/>
                  <a:pt x="473" y="326"/>
                  <a:pt x="541" y="258"/>
                </a:cubicBezTo>
                <a:cubicBezTo>
                  <a:pt x="527" y="246"/>
                  <a:pt x="513" y="234"/>
                  <a:pt x="497" y="219"/>
                </a:cubicBezTo>
                <a:cubicBezTo>
                  <a:pt x="554" y="204"/>
                  <a:pt x="610" y="189"/>
                  <a:pt x="669" y="174"/>
                </a:cubicBezTo>
                <a:cubicBezTo>
                  <a:pt x="662" y="235"/>
                  <a:pt x="656" y="293"/>
                  <a:pt x="649" y="354"/>
                </a:cubicBezTo>
                <a:cubicBezTo>
                  <a:pt x="633" y="340"/>
                  <a:pt x="620" y="329"/>
                  <a:pt x="607" y="318"/>
                </a:cubicBezTo>
                <a:cubicBezTo>
                  <a:pt x="562" y="354"/>
                  <a:pt x="519" y="389"/>
                  <a:pt x="477" y="425"/>
                </a:cubicBezTo>
                <a:cubicBezTo>
                  <a:pt x="440" y="457"/>
                  <a:pt x="404" y="490"/>
                  <a:pt x="367" y="522"/>
                </a:cubicBezTo>
                <a:cubicBezTo>
                  <a:pt x="338" y="548"/>
                  <a:pt x="334" y="548"/>
                  <a:pt x="299" y="528"/>
                </a:cubicBezTo>
                <a:cubicBezTo>
                  <a:pt x="268" y="509"/>
                  <a:pt x="236" y="491"/>
                  <a:pt x="205" y="471"/>
                </a:cubicBezTo>
                <a:cubicBezTo>
                  <a:pt x="190" y="461"/>
                  <a:pt x="179" y="463"/>
                  <a:pt x="165" y="473"/>
                </a:cubicBezTo>
                <a:cubicBezTo>
                  <a:pt x="118" y="506"/>
                  <a:pt x="71" y="538"/>
                  <a:pt x="24" y="571"/>
                </a:cubicBezTo>
                <a:cubicBezTo>
                  <a:pt x="18" y="575"/>
                  <a:pt x="11" y="577"/>
                  <a:pt x="4" y="581"/>
                </a:cubicBezTo>
                <a:cubicBezTo>
                  <a:pt x="3" y="579"/>
                  <a:pt x="1" y="578"/>
                  <a:pt x="0" y="576"/>
                </a:cubicBezTo>
                <a:cubicBezTo>
                  <a:pt x="4" y="571"/>
                  <a:pt x="8" y="565"/>
                  <a:pt x="12" y="560"/>
                </a:cubicBezTo>
                <a:cubicBezTo>
                  <a:pt x="58" y="508"/>
                  <a:pt x="105" y="456"/>
                  <a:pt x="151" y="403"/>
                </a:cubicBezTo>
                <a:cubicBezTo>
                  <a:pt x="164" y="388"/>
                  <a:pt x="175" y="386"/>
                  <a:pt x="192" y="395"/>
                </a:cubicBezTo>
                <a:cubicBezTo>
                  <a:pt x="229" y="416"/>
                  <a:pt x="268" y="436"/>
                  <a:pt x="311" y="458"/>
                </a:cubicBezTo>
                <a:cubicBezTo>
                  <a:pt x="311" y="429"/>
                  <a:pt x="311" y="403"/>
                  <a:pt x="310" y="377"/>
                </a:cubicBezTo>
                <a:cubicBezTo>
                  <a:pt x="310" y="374"/>
                  <a:pt x="299" y="369"/>
                  <a:pt x="293" y="368"/>
                </a:cubicBezTo>
                <a:cubicBezTo>
                  <a:pt x="258" y="359"/>
                  <a:pt x="230" y="341"/>
                  <a:pt x="216" y="307"/>
                </a:cubicBezTo>
                <a:cubicBezTo>
                  <a:pt x="212" y="299"/>
                  <a:pt x="210" y="291"/>
                  <a:pt x="210" y="282"/>
                </a:cubicBezTo>
                <a:cubicBezTo>
                  <a:pt x="208" y="267"/>
                  <a:pt x="216" y="256"/>
                  <a:pt x="231" y="252"/>
                </a:cubicBezTo>
                <a:cubicBezTo>
                  <a:pt x="246" y="248"/>
                  <a:pt x="258" y="254"/>
                  <a:pt x="264" y="270"/>
                </a:cubicBezTo>
                <a:cubicBezTo>
                  <a:pt x="268" y="279"/>
                  <a:pt x="270" y="290"/>
                  <a:pt x="276" y="297"/>
                </a:cubicBezTo>
                <a:cubicBezTo>
                  <a:pt x="284" y="308"/>
                  <a:pt x="295" y="317"/>
                  <a:pt x="305" y="326"/>
                </a:cubicBezTo>
                <a:cubicBezTo>
                  <a:pt x="307" y="325"/>
                  <a:pt x="309" y="324"/>
                  <a:pt x="311" y="322"/>
                </a:cubicBezTo>
                <a:close/>
                <a:moveTo>
                  <a:pt x="340" y="325"/>
                </a:moveTo>
                <a:cubicBezTo>
                  <a:pt x="366" y="323"/>
                  <a:pt x="385" y="306"/>
                  <a:pt x="387" y="283"/>
                </a:cubicBezTo>
                <a:cubicBezTo>
                  <a:pt x="388" y="259"/>
                  <a:pt x="371" y="241"/>
                  <a:pt x="340" y="234"/>
                </a:cubicBezTo>
                <a:cubicBezTo>
                  <a:pt x="340" y="265"/>
                  <a:pt x="340" y="295"/>
                  <a:pt x="340" y="325"/>
                </a:cubicBezTo>
                <a:close/>
                <a:moveTo>
                  <a:pt x="309" y="163"/>
                </a:moveTo>
                <a:cubicBezTo>
                  <a:pt x="309" y="137"/>
                  <a:pt x="309" y="111"/>
                  <a:pt x="309" y="85"/>
                </a:cubicBezTo>
                <a:cubicBezTo>
                  <a:pt x="280" y="95"/>
                  <a:pt x="270" y="106"/>
                  <a:pt x="272" y="128"/>
                </a:cubicBezTo>
                <a:cubicBezTo>
                  <a:pt x="274" y="148"/>
                  <a:pt x="285" y="159"/>
                  <a:pt x="309" y="16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2A4FBB1-6FDA-477F-8BF3-00CC6C6F0664}"/>
              </a:ext>
            </a:extLst>
          </p:cNvPr>
          <p:cNvSpPr>
            <a:spLocks/>
          </p:cNvSpPr>
          <p:nvPr/>
        </p:nvSpPr>
        <p:spPr bwMode="auto">
          <a:xfrm>
            <a:off x="450850" y="3616325"/>
            <a:ext cx="979487" cy="744538"/>
          </a:xfrm>
          <a:custGeom>
            <a:avLst/>
            <a:gdLst>
              <a:gd name="T0" fmla="*/ 27 w 547"/>
              <a:gd name="T1" fmla="*/ 386 h 416"/>
              <a:gd name="T2" fmla="*/ 27 w 547"/>
              <a:gd name="T3" fmla="*/ 239 h 416"/>
              <a:gd name="T4" fmla="*/ 148 w 547"/>
              <a:gd name="T5" fmla="*/ 239 h 416"/>
              <a:gd name="T6" fmla="*/ 148 w 547"/>
              <a:gd name="T7" fmla="*/ 389 h 416"/>
              <a:gd name="T8" fmla="*/ 214 w 547"/>
              <a:gd name="T9" fmla="*/ 389 h 416"/>
              <a:gd name="T10" fmla="*/ 214 w 547"/>
              <a:gd name="T11" fmla="*/ 329 h 416"/>
              <a:gd name="T12" fmla="*/ 212 w 547"/>
              <a:gd name="T13" fmla="*/ 190 h 416"/>
              <a:gd name="T14" fmla="*/ 233 w 547"/>
              <a:gd name="T15" fmla="*/ 168 h 416"/>
              <a:gd name="T16" fmla="*/ 335 w 547"/>
              <a:gd name="T17" fmla="*/ 168 h 416"/>
              <a:gd name="T18" fmla="*/ 335 w 547"/>
              <a:gd name="T19" fmla="*/ 387 h 416"/>
              <a:gd name="T20" fmla="*/ 397 w 547"/>
              <a:gd name="T21" fmla="*/ 387 h 416"/>
              <a:gd name="T22" fmla="*/ 397 w 547"/>
              <a:gd name="T23" fmla="*/ 0 h 416"/>
              <a:gd name="T24" fmla="*/ 520 w 547"/>
              <a:gd name="T25" fmla="*/ 0 h 416"/>
              <a:gd name="T26" fmla="*/ 520 w 547"/>
              <a:gd name="T27" fmla="*/ 380 h 416"/>
              <a:gd name="T28" fmla="*/ 547 w 547"/>
              <a:gd name="T29" fmla="*/ 399 h 416"/>
              <a:gd name="T30" fmla="*/ 520 w 547"/>
              <a:gd name="T31" fmla="*/ 410 h 416"/>
              <a:gd name="T32" fmla="*/ 32 w 547"/>
              <a:gd name="T33" fmla="*/ 410 h 416"/>
              <a:gd name="T34" fmla="*/ 27 w 547"/>
              <a:gd name="T35" fmla="*/ 410 h 416"/>
              <a:gd name="T36" fmla="*/ 0 w 547"/>
              <a:gd name="T37" fmla="*/ 400 h 416"/>
              <a:gd name="T38" fmla="*/ 21 w 547"/>
              <a:gd name="T39" fmla="*/ 384 h 416"/>
              <a:gd name="T40" fmla="*/ 27 w 547"/>
              <a:gd name="T41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7" h="416">
                <a:moveTo>
                  <a:pt x="27" y="386"/>
                </a:moveTo>
                <a:cubicBezTo>
                  <a:pt x="27" y="338"/>
                  <a:pt x="27" y="289"/>
                  <a:pt x="27" y="239"/>
                </a:cubicBezTo>
                <a:cubicBezTo>
                  <a:pt x="68" y="239"/>
                  <a:pt x="108" y="239"/>
                  <a:pt x="148" y="239"/>
                </a:cubicBezTo>
                <a:cubicBezTo>
                  <a:pt x="148" y="288"/>
                  <a:pt x="148" y="337"/>
                  <a:pt x="148" y="389"/>
                </a:cubicBezTo>
                <a:cubicBezTo>
                  <a:pt x="169" y="389"/>
                  <a:pt x="190" y="389"/>
                  <a:pt x="214" y="389"/>
                </a:cubicBezTo>
                <a:cubicBezTo>
                  <a:pt x="214" y="369"/>
                  <a:pt x="214" y="349"/>
                  <a:pt x="214" y="329"/>
                </a:cubicBezTo>
                <a:cubicBezTo>
                  <a:pt x="213" y="283"/>
                  <a:pt x="213" y="236"/>
                  <a:pt x="212" y="190"/>
                </a:cubicBezTo>
                <a:cubicBezTo>
                  <a:pt x="212" y="174"/>
                  <a:pt x="216" y="167"/>
                  <a:pt x="233" y="168"/>
                </a:cubicBezTo>
                <a:cubicBezTo>
                  <a:pt x="266" y="169"/>
                  <a:pt x="299" y="168"/>
                  <a:pt x="335" y="168"/>
                </a:cubicBezTo>
                <a:cubicBezTo>
                  <a:pt x="335" y="240"/>
                  <a:pt x="335" y="313"/>
                  <a:pt x="335" y="387"/>
                </a:cubicBezTo>
                <a:cubicBezTo>
                  <a:pt x="356" y="387"/>
                  <a:pt x="375" y="387"/>
                  <a:pt x="397" y="387"/>
                </a:cubicBezTo>
                <a:cubicBezTo>
                  <a:pt x="397" y="258"/>
                  <a:pt x="397" y="130"/>
                  <a:pt x="397" y="0"/>
                </a:cubicBezTo>
                <a:cubicBezTo>
                  <a:pt x="439" y="0"/>
                  <a:pt x="478" y="0"/>
                  <a:pt x="520" y="0"/>
                </a:cubicBezTo>
                <a:cubicBezTo>
                  <a:pt x="520" y="129"/>
                  <a:pt x="520" y="258"/>
                  <a:pt x="520" y="380"/>
                </a:cubicBezTo>
                <a:cubicBezTo>
                  <a:pt x="533" y="389"/>
                  <a:pt x="547" y="395"/>
                  <a:pt x="547" y="399"/>
                </a:cubicBezTo>
                <a:cubicBezTo>
                  <a:pt x="546" y="416"/>
                  <a:pt x="530" y="410"/>
                  <a:pt x="520" y="410"/>
                </a:cubicBezTo>
                <a:cubicBezTo>
                  <a:pt x="358" y="410"/>
                  <a:pt x="195" y="410"/>
                  <a:pt x="32" y="410"/>
                </a:cubicBezTo>
                <a:cubicBezTo>
                  <a:pt x="30" y="410"/>
                  <a:pt x="28" y="411"/>
                  <a:pt x="27" y="410"/>
                </a:cubicBezTo>
                <a:cubicBezTo>
                  <a:pt x="17" y="407"/>
                  <a:pt x="9" y="404"/>
                  <a:pt x="0" y="400"/>
                </a:cubicBezTo>
                <a:cubicBezTo>
                  <a:pt x="7" y="395"/>
                  <a:pt x="14" y="389"/>
                  <a:pt x="21" y="384"/>
                </a:cubicBezTo>
                <a:cubicBezTo>
                  <a:pt x="23" y="384"/>
                  <a:pt x="25" y="385"/>
                  <a:pt x="27" y="38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716441C-A485-449E-9C18-8B3700A905F2}"/>
              </a:ext>
            </a:extLst>
          </p:cNvPr>
          <p:cNvSpPr>
            <a:spLocks/>
          </p:cNvSpPr>
          <p:nvPr/>
        </p:nvSpPr>
        <p:spPr bwMode="auto">
          <a:xfrm>
            <a:off x="2217738" y="3616325"/>
            <a:ext cx="981075" cy="735013"/>
          </a:xfrm>
          <a:custGeom>
            <a:avLst/>
            <a:gdLst>
              <a:gd name="T0" fmla="*/ 212 w 549"/>
              <a:gd name="T1" fmla="*/ 166 h 411"/>
              <a:gd name="T2" fmla="*/ 336 w 549"/>
              <a:gd name="T3" fmla="*/ 166 h 411"/>
              <a:gd name="T4" fmla="*/ 336 w 549"/>
              <a:gd name="T5" fmla="*/ 387 h 411"/>
              <a:gd name="T6" fmla="*/ 398 w 549"/>
              <a:gd name="T7" fmla="*/ 387 h 411"/>
              <a:gd name="T8" fmla="*/ 398 w 549"/>
              <a:gd name="T9" fmla="*/ 239 h 411"/>
              <a:gd name="T10" fmla="*/ 521 w 549"/>
              <a:gd name="T11" fmla="*/ 239 h 411"/>
              <a:gd name="T12" fmla="*/ 521 w 549"/>
              <a:gd name="T13" fmla="*/ 380 h 411"/>
              <a:gd name="T14" fmla="*/ 549 w 549"/>
              <a:gd name="T15" fmla="*/ 400 h 411"/>
              <a:gd name="T16" fmla="*/ 520 w 549"/>
              <a:gd name="T17" fmla="*/ 410 h 411"/>
              <a:gd name="T18" fmla="*/ 324 w 549"/>
              <a:gd name="T19" fmla="*/ 408 h 411"/>
              <a:gd name="T20" fmla="*/ 35 w 549"/>
              <a:gd name="T21" fmla="*/ 410 h 411"/>
              <a:gd name="T22" fmla="*/ 27 w 549"/>
              <a:gd name="T23" fmla="*/ 410 h 411"/>
              <a:gd name="T24" fmla="*/ 0 w 549"/>
              <a:gd name="T25" fmla="*/ 400 h 411"/>
              <a:gd name="T26" fmla="*/ 27 w 549"/>
              <a:gd name="T27" fmla="*/ 380 h 411"/>
              <a:gd name="T28" fmla="*/ 27 w 549"/>
              <a:gd name="T29" fmla="*/ 0 h 411"/>
              <a:gd name="T30" fmla="*/ 149 w 549"/>
              <a:gd name="T31" fmla="*/ 0 h 411"/>
              <a:gd name="T32" fmla="*/ 149 w 549"/>
              <a:gd name="T33" fmla="*/ 387 h 411"/>
              <a:gd name="T34" fmla="*/ 212 w 549"/>
              <a:gd name="T35" fmla="*/ 387 h 411"/>
              <a:gd name="T36" fmla="*/ 212 w 549"/>
              <a:gd name="T37" fmla="*/ 16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9" h="411">
                <a:moveTo>
                  <a:pt x="212" y="166"/>
                </a:moveTo>
                <a:cubicBezTo>
                  <a:pt x="255" y="166"/>
                  <a:pt x="294" y="166"/>
                  <a:pt x="336" y="166"/>
                </a:cubicBezTo>
                <a:cubicBezTo>
                  <a:pt x="336" y="240"/>
                  <a:pt x="336" y="314"/>
                  <a:pt x="336" y="387"/>
                </a:cubicBezTo>
                <a:cubicBezTo>
                  <a:pt x="357" y="387"/>
                  <a:pt x="376" y="387"/>
                  <a:pt x="398" y="387"/>
                </a:cubicBezTo>
                <a:cubicBezTo>
                  <a:pt x="398" y="338"/>
                  <a:pt x="398" y="289"/>
                  <a:pt x="398" y="239"/>
                </a:cubicBezTo>
                <a:cubicBezTo>
                  <a:pt x="440" y="239"/>
                  <a:pt x="479" y="239"/>
                  <a:pt x="521" y="239"/>
                </a:cubicBezTo>
                <a:cubicBezTo>
                  <a:pt x="521" y="288"/>
                  <a:pt x="521" y="337"/>
                  <a:pt x="521" y="380"/>
                </a:cubicBezTo>
                <a:cubicBezTo>
                  <a:pt x="533" y="389"/>
                  <a:pt x="541" y="395"/>
                  <a:pt x="549" y="400"/>
                </a:cubicBezTo>
                <a:cubicBezTo>
                  <a:pt x="539" y="404"/>
                  <a:pt x="530" y="410"/>
                  <a:pt x="520" y="410"/>
                </a:cubicBezTo>
                <a:cubicBezTo>
                  <a:pt x="455" y="410"/>
                  <a:pt x="389" y="408"/>
                  <a:pt x="324" y="408"/>
                </a:cubicBezTo>
                <a:cubicBezTo>
                  <a:pt x="228" y="408"/>
                  <a:pt x="131" y="409"/>
                  <a:pt x="35" y="410"/>
                </a:cubicBezTo>
                <a:cubicBezTo>
                  <a:pt x="32" y="410"/>
                  <a:pt x="29" y="411"/>
                  <a:pt x="27" y="410"/>
                </a:cubicBezTo>
                <a:cubicBezTo>
                  <a:pt x="18" y="407"/>
                  <a:pt x="9" y="404"/>
                  <a:pt x="0" y="400"/>
                </a:cubicBezTo>
                <a:cubicBezTo>
                  <a:pt x="7" y="395"/>
                  <a:pt x="15" y="389"/>
                  <a:pt x="27" y="380"/>
                </a:cubicBezTo>
                <a:cubicBezTo>
                  <a:pt x="27" y="259"/>
                  <a:pt x="27" y="130"/>
                  <a:pt x="27" y="0"/>
                </a:cubicBezTo>
                <a:cubicBezTo>
                  <a:pt x="68" y="0"/>
                  <a:pt x="108" y="0"/>
                  <a:pt x="149" y="0"/>
                </a:cubicBezTo>
                <a:cubicBezTo>
                  <a:pt x="149" y="129"/>
                  <a:pt x="149" y="257"/>
                  <a:pt x="149" y="387"/>
                </a:cubicBezTo>
                <a:cubicBezTo>
                  <a:pt x="171" y="387"/>
                  <a:pt x="191" y="387"/>
                  <a:pt x="212" y="387"/>
                </a:cubicBezTo>
                <a:cubicBezTo>
                  <a:pt x="212" y="314"/>
                  <a:pt x="212" y="241"/>
                  <a:pt x="212" y="16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8465BF1-E010-4EC0-AF79-70777DCDE655}"/>
              </a:ext>
            </a:extLst>
          </p:cNvPr>
          <p:cNvSpPr>
            <a:spLocks noEditPoints="1"/>
          </p:cNvSpPr>
          <p:nvPr/>
        </p:nvSpPr>
        <p:spPr bwMode="auto">
          <a:xfrm>
            <a:off x="3702050" y="1311275"/>
            <a:ext cx="1139825" cy="1095375"/>
          </a:xfrm>
          <a:custGeom>
            <a:avLst/>
            <a:gdLst>
              <a:gd name="T0" fmla="*/ 456 w 637"/>
              <a:gd name="T1" fmla="*/ 589 h 612"/>
              <a:gd name="T2" fmla="*/ 495 w 637"/>
              <a:gd name="T3" fmla="*/ 545 h 612"/>
              <a:gd name="T4" fmla="*/ 420 w 637"/>
              <a:gd name="T5" fmla="*/ 477 h 612"/>
              <a:gd name="T6" fmla="*/ 341 w 637"/>
              <a:gd name="T7" fmla="*/ 465 h 612"/>
              <a:gd name="T8" fmla="*/ 297 w 637"/>
              <a:gd name="T9" fmla="*/ 486 h 612"/>
              <a:gd name="T10" fmla="*/ 255 w 637"/>
              <a:gd name="T11" fmla="*/ 481 h 612"/>
              <a:gd name="T12" fmla="*/ 10 w 637"/>
              <a:gd name="T13" fmla="*/ 282 h 612"/>
              <a:gd name="T14" fmla="*/ 0 w 637"/>
              <a:gd name="T15" fmla="*/ 271 h 612"/>
              <a:gd name="T16" fmla="*/ 4 w 637"/>
              <a:gd name="T17" fmla="*/ 265 h 612"/>
              <a:gd name="T18" fmla="*/ 266 w 637"/>
              <a:gd name="T19" fmla="*/ 406 h 612"/>
              <a:gd name="T20" fmla="*/ 266 w 637"/>
              <a:gd name="T21" fmla="*/ 374 h 612"/>
              <a:gd name="T22" fmla="*/ 207 w 637"/>
              <a:gd name="T23" fmla="*/ 348 h 612"/>
              <a:gd name="T24" fmla="*/ 167 w 637"/>
              <a:gd name="T25" fmla="*/ 283 h 612"/>
              <a:gd name="T26" fmla="*/ 189 w 637"/>
              <a:gd name="T27" fmla="*/ 252 h 612"/>
              <a:gd name="T28" fmla="*/ 222 w 637"/>
              <a:gd name="T29" fmla="*/ 271 h 612"/>
              <a:gd name="T30" fmla="*/ 268 w 637"/>
              <a:gd name="T31" fmla="*/ 324 h 612"/>
              <a:gd name="T32" fmla="*/ 267 w 637"/>
              <a:gd name="T33" fmla="*/ 232 h 612"/>
              <a:gd name="T34" fmla="*/ 259 w 637"/>
              <a:gd name="T35" fmla="*/ 221 h 612"/>
              <a:gd name="T36" fmla="*/ 231 w 637"/>
              <a:gd name="T37" fmla="*/ 211 h 612"/>
              <a:gd name="T38" fmla="*/ 176 w 637"/>
              <a:gd name="T39" fmla="*/ 117 h 612"/>
              <a:gd name="T40" fmla="*/ 249 w 637"/>
              <a:gd name="T41" fmla="*/ 44 h 612"/>
              <a:gd name="T42" fmla="*/ 268 w 637"/>
              <a:gd name="T43" fmla="*/ 40 h 612"/>
              <a:gd name="T44" fmla="*/ 269 w 637"/>
              <a:gd name="T45" fmla="*/ 15 h 612"/>
              <a:gd name="T46" fmla="*/ 283 w 637"/>
              <a:gd name="T47" fmla="*/ 0 h 612"/>
              <a:gd name="T48" fmla="*/ 295 w 637"/>
              <a:gd name="T49" fmla="*/ 15 h 612"/>
              <a:gd name="T50" fmla="*/ 295 w 637"/>
              <a:gd name="T51" fmla="*/ 39 h 612"/>
              <a:gd name="T52" fmla="*/ 328 w 637"/>
              <a:gd name="T53" fmla="*/ 48 h 612"/>
              <a:gd name="T54" fmla="*/ 384 w 637"/>
              <a:gd name="T55" fmla="*/ 108 h 612"/>
              <a:gd name="T56" fmla="*/ 365 w 637"/>
              <a:gd name="T57" fmla="*/ 142 h 612"/>
              <a:gd name="T58" fmla="*/ 332 w 637"/>
              <a:gd name="T59" fmla="*/ 125 h 612"/>
              <a:gd name="T60" fmla="*/ 295 w 637"/>
              <a:gd name="T61" fmla="*/ 86 h 612"/>
              <a:gd name="T62" fmla="*/ 296 w 637"/>
              <a:gd name="T63" fmla="*/ 168 h 612"/>
              <a:gd name="T64" fmla="*/ 308 w 637"/>
              <a:gd name="T65" fmla="*/ 178 h 612"/>
              <a:gd name="T66" fmla="*/ 352 w 637"/>
              <a:gd name="T67" fmla="*/ 196 h 612"/>
              <a:gd name="T68" fmla="*/ 395 w 637"/>
              <a:gd name="T69" fmla="*/ 284 h 612"/>
              <a:gd name="T70" fmla="*/ 330 w 637"/>
              <a:gd name="T71" fmla="*/ 363 h 612"/>
              <a:gd name="T72" fmla="*/ 324 w 637"/>
              <a:gd name="T73" fmla="*/ 364 h 612"/>
              <a:gd name="T74" fmla="*/ 298 w 637"/>
              <a:gd name="T75" fmla="*/ 415 h 612"/>
              <a:gd name="T76" fmla="*/ 366 w 637"/>
              <a:gd name="T77" fmla="*/ 382 h 612"/>
              <a:gd name="T78" fmla="*/ 409 w 637"/>
              <a:gd name="T79" fmla="*/ 384 h 612"/>
              <a:gd name="T80" fmla="*/ 540 w 637"/>
              <a:gd name="T81" fmla="*/ 469 h 612"/>
              <a:gd name="T82" fmla="*/ 560 w 637"/>
              <a:gd name="T83" fmla="*/ 481 h 612"/>
              <a:gd name="T84" fmla="*/ 596 w 637"/>
              <a:gd name="T85" fmla="*/ 438 h 612"/>
              <a:gd name="T86" fmla="*/ 637 w 637"/>
              <a:gd name="T87" fmla="*/ 612 h 612"/>
              <a:gd name="T88" fmla="*/ 456 w 637"/>
              <a:gd name="T89" fmla="*/ 589 h 612"/>
              <a:gd name="T90" fmla="*/ 297 w 637"/>
              <a:gd name="T91" fmla="*/ 234 h 612"/>
              <a:gd name="T92" fmla="*/ 297 w 637"/>
              <a:gd name="T93" fmla="*/ 326 h 612"/>
              <a:gd name="T94" fmla="*/ 342 w 637"/>
              <a:gd name="T95" fmla="*/ 280 h 612"/>
              <a:gd name="T96" fmla="*/ 297 w 637"/>
              <a:gd name="T97" fmla="*/ 234 h 612"/>
              <a:gd name="T98" fmla="*/ 266 w 637"/>
              <a:gd name="T99" fmla="*/ 164 h 612"/>
              <a:gd name="T100" fmla="*/ 268 w 637"/>
              <a:gd name="T101" fmla="*/ 155 h 612"/>
              <a:gd name="T102" fmla="*/ 268 w 637"/>
              <a:gd name="T103" fmla="*/ 85 h 612"/>
              <a:gd name="T104" fmla="*/ 229 w 637"/>
              <a:gd name="T105" fmla="*/ 124 h 612"/>
              <a:gd name="T106" fmla="*/ 266 w 637"/>
              <a:gd name="T107" fmla="*/ 164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7" h="612">
                <a:moveTo>
                  <a:pt x="456" y="589"/>
                </a:moveTo>
                <a:cubicBezTo>
                  <a:pt x="470" y="572"/>
                  <a:pt x="482" y="560"/>
                  <a:pt x="495" y="545"/>
                </a:cubicBezTo>
                <a:cubicBezTo>
                  <a:pt x="470" y="522"/>
                  <a:pt x="445" y="500"/>
                  <a:pt x="420" y="477"/>
                </a:cubicBezTo>
                <a:cubicBezTo>
                  <a:pt x="384" y="445"/>
                  <a:pt x="384" y="445"/>
                  <a:pt x="341" y="465"/>
                </a:cubicBezTo>
                <a:cubicBezTo>
                  <a:pt x="326" y="472"/>
                  <a:pt x="312" y="478"/>
                  <a:pt x="297" y="486"/>
                </a:cubicBezTo>
                <a:cubicBezTo>
                  <a:pt x="282" y="494"/>
                  <a:pt x="268" y="491"/>
                  <a:pt x="255" y="481"/>
                </a:cubicBezTo>
                <a:cubicBezTo>
                  <a:pt x="173" y="415"/>
                  <a:pt x="91" y="348"/>
                  <a:pt x="10" y="282"/>
                </a:cubicBezTo>
                <a:cubicBezTo>
                  <a:pt x="6" y="279"/>
                  <a:pt x="3" y="275"/>
                  <a:pt x="0" y="271"/>
                </a:cubicBezTo>
                <a:cubicBezTo>
                  <a:pt x="2" y="269"/>
                  <a:pt x="3" y="267"/>
                  <a:pt x="4" y="265"/>
                </a:cubicBezTo>
                <a:cubicBezTo>
                  <a:pt x="91" y="312"/>
                  <a:pt x="177" y="358"/>
                  <a:pt x="266" y="406"/>
                </a:cubicBezTo>
                <a:cubicBezTo>
                  <a:pt x="266" y="394"/>
                  <a:pt x="266" y="384"/>
                  <a:pt x="266" y="374"/>
                </a:cubicBezTo>
                <a:cubicBezTo>
                  <a:pt x="247" y="366"/>
                  <a:pt x="226" y="359"/>
                  <a:pt x="207" y="348"/>
                </a:cubicBezTo>
                <a:cubicBezTo>
                  <a:pt x="183" y="334"/>
                  <a:pt x="169" y="311"/>
                  <a:pt x="167" y="283"/>
                </a:cubicBezTo>
                <a:cubicBezTo>
                  <a:pt x="166" y="266"/>
                  <a:pt x="173" y="255"/>
                  <a:pt x="189" y="252"/>
                </a:cubicBezTo>
                <a:cubicBezTo>
                  <a:pt x="205" y="249"/>
                  <a:pt x="217" y="255"/>
                  <a:pt x="222" y="271"/>
                </a:cubicBezTo>
                <a:cubicBezTo>
                  <a:pt x="229" y="294"/>
                  <a:pt x="237" y="317"/>
                  <a:pt x="268" y="324"/>
                </a:cubicBezTo>
                <a:cubicBezTo>
                  <a:pt x="268" y="292"/>
                  <a:pt x="268" y="262"/>
                  <a:pt x="267" y="232"/>
                </a:cubicBezTo>
                <a:cubicBezTo>
                  <a:pt x="267" y="228"/>
                  <a:pt x="263" y="223"/>
                  <a:pt x="259" y="221"/>
                </a:cubicBezTo>
                <a:cubicBezTo>
                  <a:pt x="250" y="217"/>
                  <a:pt x="240" y="214"/>
                  <a:pt x="231" y="211"/>
                </a:cubicBezTo>
                <a:cubicBezTo>
                  <a:pt x="188" y="193"/>
                  <a:pt x="171" y="162"/>
                  <a:pt x="176" y="117"/>
                </a:cubicBezTo>
                <a:cubicBezTo>
                  <a:pt x="180" y="79"/>
                  <a:pt x="207" y="52"/>
                  <a:pt x="249" y="44"/>
                </a:cubicBezTo>
                <a:cubicBezTo>
                  <a:pt x="255" y="43"/>
                  <a:pt x="261" y="41"/>
                  <a:pt x="268" y="40"/>
                </a:cubicBezTo>
                <a:cubicBezTo>
                  <a:pt x="268" y="31"/>
                  <a:pt x="266" y="23"/>
                  <a:pt x="269" y="15"/>
                </a:cubicBezTo>
                <a:cubicBezTo>
                  <a:pt x="271" y="9"/>
                  <a:pt x="278" y="5"/>
                  <a:pt x="283" y="0"/>
                </a:cubicBezTo>
                <a:cubicBezTo>
                  <a:pt x="287" y="5"/>
                  <a:pt x="293" y="10"/>
                  <a:pt x="295" y="15"/>
                </a:cubicBezTo>
                <a:cubicBezTo>
                  <a:pt x="297" y="23"/>
                  <a:pt x="295" y="31"/>
                  <a:pt x="295" y="39"/>
                </a:cubicBezTo>
                <a:cubicBezTo>
                  <a:pt x="307" y="42"/>
                  <a:pt x="318" y="45"/>
                  <a:pt x="328" y="48"/>
                </a:cubicBezTo>
                <a:cubicBezTo>
                  <a:pt x="358" y="57"/>
                  <a:pt x="375" y="78"/>
                  <a:pt x="384" y="108"/>
                </a:cubicBezTo>
                <a:cubicBezTo>
                  <a:pt x="388" y="124"/>
                  <a:pt x="380" y="138"/>
                  <a:pt x="365" y="142"/>
                </a:cubicBezTo>
                <a:cubicBezTo>
                  <a:pt x="349" y="146"/>
                  <a:pt x="338" y="139"/>
                  <a:pt x="332" y="125"/>
                </a:cubicBezTo>
                <a:cubicBezTo>
                  <a:pt x="318" y="93"/>
                  <a:pt x="318" y="93"/>
                  <a:pt x="295" y="86"/>
                </a:cubicBezTo>
                <a:cubicBezTo>
                  <a:pt x="295" y="114"/>
                  <a:pt x="295" y="141"/>
                  <a:pt x="296" y="168"/>
                </a:cubicBezTo>
                <a:cubicBezTo>
                  <a:pt x="296" y="172"/>
                  <a:pt x="303" y="176"/>
                  <a:pt x="308" y="178"/>
                </a:cubicBezTo>
                <a:cubicBezTo>
                  <a:pt x="323" y="185"/>
                  <a:pt x="339" y="188"/>
                  <a:pt x="352" y="196"/>
                </a:cubicBezTo>
                <a:cubicBezTo>
                  <a:pt x="386" y="215"/>
                  <a:pt x="399" y="246"/>
                  <a:pt x="395" y="284"/>
                </a:cubicBezTo>
                <a:cubicBezTo>
                  <a:pt x="390" y="323"/>
                  <a:pt x="367" y="349"/>
                  <a:pt x="330" y="363"/>
                </a:cubicBezTo>
                <a:cubicBezTo>
                  <a:pt x="328" y="364"/>
                  <a:pt x="326" y="364"/>
                  <a:pt x="324" y="364"/>
                </a:cubicBezTo>
                <a:cubicBezTo>
                  <a:pt x="291" y="374"/>
                  <a:pt x="291" y="375"/>
                  <a:pt x="298" y="415"/>
                </a:cubicBezTo>
                <a:cubicBezTo>
                  <a:pt x="321" y="403"/>
                  <a:pt x="344" y="393"/>
                  <a:pt x="366" y="382"/>
                </a:cubicBezTo>
                <a:cubicBezTo>
                  <a:pt x="381" y="373"/>
                  <a:pt x="394" y="374"/>
                  <a:pt x="409" y="384"/>
                </a:cubicBezTo>
                <a:cubicBezTo>
                  <a:pt x="452" y="412"/>
                  <a:pt x="496" y="440"/>
                  <a:pt x="540" y="469"/>
                </a:cubicBezTo>
                <a:cubicBezTo>
                  <a:pt x="545" y="472"/>
                  <a:pt x="551" y="475"/>
                  <a:pt x="560" y="481"/>
                </a:cubicBezTo>
                <a:cubicBezTo>
                  <a:pt x="571" y="467"/>
                  <a:pt x="582" y="454"/>
                  <a:pt x="596" y="438"/>
                </a:cubicBezTo>
                <a:cubicBezTo>
                  <a:pt x="610" y="498"/>
                  <a:pt x="623" y="553"/>
                  <a:pt x="637" y="612"/>
                </a:cubicBezTo>
                <a:cubicBezTo>
                  <a:pt x="576" y="604"/>
                  <a:pt x="518" y="597"/>
                  <a:pt x="456" y="589"/>
                </a:cubicBezTo>
                <a:close/>
                <a:moveTo>
                  <a:pt x="297" y="234"/>
                </a:moveTo>
                <a:cubicBezTo>
                  <a:pt x="297" y="266"/>
                  <a:pt x="297" y="296"/>
                  <a:pt x="297" y="326"/>
                </a:cubicBezTo>
                <a:cubicBezTo>
                  <a:pt x="325" y="320"/>
                  <a:pt x="341" y="303"/>
                  <a:pt x="342" y="280"/>
                </a:cubicBezTo>
                <a:cubicBezTo>
                  <a:pt x="343" y="256"/>
                  <a:pt x="328" y="241"/>
                  <a:pt x="297" y="234"/>
                </a:cubicBezTo>
                <a:close/>
                <a:moveTo>
                  <a:pt x="266" y="164"/>
                </a:moveTo>
                <a:cubicBezTo>
                  <a:pt x="267" y="161"/>
                  <a:pt x="268" y="158"/>
                  <a:pt x="268" y="155"/>
                </a:cubicBezTo>
                <a:cubicBezTo>
                  <a:pt x="268" y="132"/>
                  <a:pt x="268" y="109"/>
                  <a:pt x="268" y="85"/>
                </a:cubicBezTo>
                <a:cubicBezTo>
                  <a:pt x="240" y="91"/>
                  <a:pt x="229" y="103"/>
                  <a:pt x="229" y="124"/>
                </a:cubicBezTo>
                <a:cubicBezTo>
                  <a:pt x="228" y="145"/>
                  <a:pt x="239" y="157"/>
                  <a:pt x="266" y="16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EDD537F-75E0-43F8-B1ED-4C9D7EF1631C}"/>
              </a:ext>
            </a:extLst>
          </p:cNvPr>
          <p:cNvSpPr>
            <a:spLocks noEditPoints="1"/>
          </p:cNvSpPr>
          <p:nvPr/>
        </p:nvSpPr>
        <p:spPr bwMode="auto">
          <a:xfrm>
            <a:off x="5507038" y="1311275"/>
            <a:ext cx="1222375" cy="1139825"/>
          </a:xfrm>
          <a:custGeom>
            <a:avLst/>
            <a:gdLst>
              <a:gd name="T0" fmla="*/ 354 w 683"/>
              <a:gd name="T1" fmla="*/ 165 h 637"/>
              <a:gd name="T2" fmla="*/ 388 w 683"/>
              <a:gd name="T3" fmla="*/ 186 h 637"/>
              <a:gd name="T4" fmla="*/ 375 w 683"/>
              <a:gd name="T5" fmla="*/ 367 h 637"/>
              <a:gd name="T6" fmla="*/ 355 w 683"/>
              <a:gd name="T7" fmla="*/ 414 h 637"/>
              <a:gd name="T8" fmla="*/ 496 w 683"/>
              <a:gd name="T9" fmla="*/ 363 h 637"/>
              <a:gd name="T10" fmla="*/ 683 w 683"/>
              <a:gd name="T11" fmla="*/ 403 h 637"/>
              <a:gd name="T12" fmla="*/ 575 w 683"/>
              <a:gd name="T13" fmla="*/ 444 h 637"/>
              <a:gd name="T14" fmla="*/ 362 w 683"/>
              <a:gd name="T15" fmla="*/ 428 h 637"/>
              <a:gd name="T16" fmla="*/ 404 w 683"/>
              <a:gd name="T17" fmla="*/ 531 h 637"/>
              <a:gd name="T18" fmla="*/ 474 w 683"/>
              <a:gd name="T19" fmla="*/ 537 h 637"/>
              <a:gd name="T20" fmla="*/ 348 w 683"/>
              <a:gd name="T21" fmla="*/ 633 h 637"/>
              <a:gd name="T22" fmla="*/ 205 w 683"/>
              <a:gd name="T23" fmla="*/ 539 h 637"/>
              <a:gd name="T24" fmla="*/ 270 w 683"/>
              <a:gd name="T25" fmla="*/ 531 h 637"/>
              <a:gd name="T26" fmla="*/ 319 w 683"/>
              <a:gd name="T27" fmla="*/ 428 h 637"/>
              <a:gd name="T28" fmla="*/ 144 w 683"/>
              <a:gd name="T29" fmla="*/ 428 h 637"/>
              <a:gd name="T30" fmla="*/ 80 w 683"/>
              <a:gd name="T31" fmla="*/ 447 h 637"/>
              <a:gd name="T32" fmla="*/ 186 w 683"/>
              <a:gd name="T33" fmla="*/ 363 h 637"/>
              <a:gd name="T34" fmla="*/ 326 w 683"/>
              <a:gd name="T35" fmla="*/ 414 h 637"/>
              <a:gd name="T36" fmla="*/ 270 w 683"/>
              <a:gd name="T37" fmla="*/ 351 h 637"/>
              <a:gd name="T38" fmla="*/ 247 w 683"/>
              <a:gd name="T39" fmla="*/ 252 h 637"/>
              <a:gd name="T40" fmla="*/ 317 w 683"/>
              <a:gd name="T41" fmla="*/ 322 h 637"/>
              <a:gd name="T42" fmla="*/ 326 w 683"/>
              <a:gd name="T43" fmla="*/ 231 h 637"/>
              <a:gd name="T44" fmla="*/ 291 w 683"/>
              <a:gd name="T45" fmla="*/ 211 h 637"/>
              <a:gd name="T46" fmla="*/ 308 w 683"/>
              <a:gd name="T47" fmla="*/ 44 h 637"/>
              <a:gd name="T48" fmla="*/ 327 w 683"/>
              <a:gd name="T49" fmla="*/ 16 h 637"/>
              <a:gd name="T50" fmla="*/ 353 w 683"/>
              <a:gd name="T51" fmla="*/ 15 h 637"/>
              <a:gd name="T52" fmla="*/ 395 w 683"/>
              <a:gd name="T53" fmla="*/ 51 h 637"/>
              <a:gd name="T54" fmla="*/ 424 w 683"/>
              <a:gd name="T55" fmla="*/ 142 h 637"/>
              <a:gd name="T56" fmla="*/ 354 w 683"/>
              <a:gd name="T57" fmla="*/ 85 h 637"/>
              <a:gd name="T58" fmla="*/ 401 w 683"/>
              <a:gd name="T59" fmla="*/ 277 h 637"/>
              <a:gd name="T60" fmla="*/ 355 w 683"/>
              <a:gd name="T61" fmla="*/ 326 h 637"/>
              <a:gd name="T62" fmla="*/ 327 w 683"/>
              <a:gd name="T63" fmla="*/ 125 h 637"/>
              <a:gd name="T64" fmla="*/ 287 w 683"/>
              <a:gd name="T65" fmla="*/ 123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3" h="637">
                <a:moveTo>
                  <a:pt x="354" y="85"/>
                </a:moveTo>
                <a:cubicBezTo>
                  <a:pt x="354" y="113"/>
                  <a:pt x="354" y="139"/>
                  <a:pt x="354" y="165"/>
                </a:cubicBezTo>
                <a:cubicBezTo>
                  <a:pt x="355" y="169"/>
                  <a:pt x="359" y="175"/>
                  <a:pt x="364" y="177"/>
                </a:cubicBezTo>
                <a:cubicBezTo>
                  <a:pt x="371" y="181"/>
                  <a:pt x="380" y="183"/>
                  <a:pt x="388" y="186"/>
                </a:cubicBezTo>
                <a:cubicBezTo>
                  <a:pt x="435" y="202"/>
                  <a:pt x="457" y="233"/>
                  <a:pt x="454" y="280"/>
                </a:cubicBezTo>
                <a:cubicBezTo>
                  <a:pt x="451" y="322"/>
                  <a:pt x="418" y="358"/>
                  <a:pt x="375" y="367"/>
                </a:cubicBezTo>
                <a:cubicBezTo>
                  <a:pt x="368" y="368"/>
                  <a:pt x="362" y="369"/>
                  <a:pt x="355" y="371"/>
                </a:cubicBezTo>
                <a:cubicBezTo>
                  <a:pt x="355" y="385"/>
                  <a:pt x="355" y="398"/>
                  <a:pt x="355" y="414"/>
                </a:cubicBezTo>
                <a:cubicBezTo>
                  <a:pt x="408" y="406"/>
                  <a:pt x="461" y="398"/>
                  <a:pt x="516" y="389"/>
                </a:cubicBezTo>
                <a:cubicBezTo>
                  <a:pt x="509" y="381"/>
                  <a:pt x="505" y="374"/>
                  <a:pt x="496" y="363"/>
                </a:cubicBezTo>
                <a:cubicBezTo>
                  <a:pt x="561" y="376"/>
                  <a:pt x="621" y="387"/>
                  <a:pt x="682" y="398"/>
                </a:cubicBezTo>
                <a:cubicBezTo>
                  <a:pt x="682" y="400"/>
                  <a:pt x="682" y="402"/>
                  <a:pt x="683" y="403"/>
                </a:cubicBezTo>
                <a:cubicBezTo>
                  <a:pt x="653" y="419"/>
                  <a:pt x="624" y="436"/>
                  <a:pt x="594" y="451"/>
                </a:cubicBezTo>
                <a:cubicBezTo>
                  <a:pt x="589" y="453"/>
                  <a:pt x="579" y="449"/>
                  <a:pt x="575" y="444"/>
                </a:cubicBezTo>
                <a:cubicBezTo>
                  <a:pt x="564" y="431"/>
                  <a:pt x="551" y="428"/>
                  <a:pt x="535" y="428"/>
                </a:cubicBezTo>
                <a:cubicBezTo>
                  <a:pt x="478" y="429"/>
                  <a:pt x="422" y="428"/>
                  <a:pt x="362" y="428"/>
                </a:cubicBezTo>
                <a:cubicBezTo>
                  <a:pt x="371" y="462"/>
                  <a:pt x="379" y="493"/>
                  <a:pt x="388" y="524"/>
                </a:cubicBezTo>
                <a:cubicBezTo>
                  <a:pt x="389" y="528"/>
                  <a:pt x="398" y="531"/>
                  <a:pt x="404" y="531"/>
                </a:cubicBezTo>
                <a:cubicBezTo>
                  <a:pt x="427" y="532"/>
                  <a:pt x="450" y="531"/>
                  <a:pt x="473" y="531"/>
                </a:cubicBezTo>
                <a:cubicBezTo>
                  <a:pt x="473" y="533"/>
                  <a:pt x="474" y="535"/>
                  <a:pt x="474" y="537"/>
                </a:cubicBezTo>
                <a:cubicBezTo>
                  <a:pt x="452" y="554"/>
                  <a:pt x="430" y="571"/>
                  <a:pt x="407" y="588"/>
                </a:cubicBezTo>
                <a:cubicBezTo>
                  <a:pt x="388" y="603"/>
                  <a:pt x="368" y="618"/>
                  <a:pt x="348" y="633"/>
                </a:cubicBezTo>
                <a:cubicBezTo>
                  <a:pt x="344" y="636"/>
                  <a:pt x="335" y="637"/>
                  <a:pt x="331" y="635"/>
                </a:cubicBezTo>
                <a:cubicBezTo>
                  <a:pt x="289" y="603"/>
                  <a:pt x="247" y="571"/>
                  <a:pt x="205" y="539"/>
                </a:cubicBezTo>
                <a:cubicBezTo>
                  <a:pt x="204" y="538"/>
                  <a:pt x="204" y="536"/>
                  <a:pt x="201" y="531"/>
                </a:cubicBezTo>
                <a:cubicBezTo>
                  <a:pt x="226" y="531"/>
                  <a:pt x="248" y="531"/>
                  <a:pt x="270" y="531"/>
                </a:cubicBezTo>
                <a:cubicBezTo>
                  <a:pt x="282" y="532"/>
                  <a:pt x="288" y="529"/>
                  <a:pt x="292" y="516"/>
                </a:cubicBezTo>
                <a:cubicBezTo>
                  <a:pt x="300" y="488"/>
                  <a:pt x="309" y="460"/>
                  <a:pt x="319" y="428"/>
                </a:cubicBezTo>
                <a:cubicBezTo>
                  <a:pt x="293" y="428"/>
                  <a:pt x="269" y="428"/>
                  <a:pt x="246" y="428"/>
                </a:cubicBezTo>
                <a:cubicBezTo>
                  <a:pt x="212" y="429"/>
                  <a:pt x="178" y="429"/>
                  <a:pt x="144" y="428"/>
                </a:cubicBezTo>
                <a:cubicBezTo>
                  <a:pt x="129" y="428"/>
                  <a:pt x="118" y="431"/>
                  <a:pt x="109" y="443"/>
                </a:cubicBezTo>
                <a:cubicBezTo>
                  <a:pt x="101" y="454"/>
                  <a:pt x="92" y="455"/>
                  <a:pt x="80" y="447"/>
                </a:cubicBezTo>
                <a:cubicBezTo>
                  <a:pt x="54" y="432"/>
                  <a:pt x="27" y="418"/>
                  <a:pt x="0" y="398"/>
                </a:cubicBezTo>
                <a:cubicBezTo>
                  <a:pt x="60" y="387"/>
                  <a:pt x="120" y="376"/>
                  <a:pt x="186" y="363"/>
                </a:cubicBezTo>
                <a:cubicBezTo>
                  <a:pt x="178" y="374"/>
                  <a:pt x="173" y="380"/>
                  <a:pt x="166" y="389"/>
                </a:cubicBezTo>
                <a:cubicBezTo>
                  <a:pt x="220" y="397"/>
                  <a:pt x="272" y="405"/>
                  <a:pt x="326" y="414"/>
                </a:cubicBezTo>
                <a:cubicBezTo>
                  <a:pt x="326" y="399"/>
                  <a:pt x="326" y="386"/>
                  <a:pt x="326" y="374"/>
                </a:cubicBezTo>
                <a:cubicBezTo>
                  <a:pt x="307" y="366"/>
                  <a:pt x="287" y="361"/>
                  <a:pt x="270" y="351"/>
                </a:cubicBezTo>
                <a:cubicBezTo>
                  <a:pt x="245" y="337"/>
                  <a:pt x="229" y="314"/>
                  <a:pt x="226" y="284"/>
                </a:cubicBezTo>
                <a:cubicBezTo>
                  <a:pt x="224" y="268"/>
                  <a:pt x="231" y="256"/>
                  <a:pt x="247" y="252"/>
                </a:cubicBezTo>
                <a:cubicBezTo>
                  <a:pt x="263" y="249"/>
                  <a:pt x="276" y="255"/>
                  <a:pt x="281" y="272"/>
                </a:cubicBezTo>
                <a:cubicBezTo>
                  <a:pt x="287" y="293"/>
                  <a:pt x="295" y="313"/>
                  <a:pt x="317" y="322"/>
                </a:cubicBezTo>
                <a:cubicBezTo>
                  <a:pt x="319" y="323"/>
                  <a:pt x="322" y="323"/>
                  <a:pt x="327" y="324"/>
                </a:cubicBezTo>
                <a:cubicBezTo>
                  <a:pt x="327" y="292"/>
                  <a:pt x="327" y="262"/>
                  <a:pt x="326" y="231"/>
                </a:cubicBezTo>
                <a:cubicBezTo>
                  <a:pt x="326" y="228"/>
                  <a:pt x="321" y="223"/>
                  <a:pt x="317" y="221"/>
                </a:cubicBezTo>
                <a:cubicBezTo>
                  <a:pt x="309" y="217"/>
                  <a:pt x="300" y="215"/>
                  <a:pt x="291" y="211"/>
                </a:cubicBezTo>
                <a:cubicBezTo>
                  <a:pt x="247" y="193"/>
                  <a:pt x="230" y="164"/>
                  <a:pt x="234" y="117"/>
                </a:cubicBezTo>
                <a:cubicBezTo>
                  <a:pt x="238" y="80"/>
                  <a:pt x="266" y="51"/>
                  <a:pt x="308" y="44"/>
                </a:cubicBezTo>
                <a:cubicBezTo>
                  <a:pt x="314" y="42"/>
                  <a:pt x="319" y="41"/>
                  <a:pt x="327" y="40"/>
                </a:cubicBezTo>
                <a:cubicBezTo>
                  <a:pt x="327" y="31"/>
                  <a:pt x="325" y="23"/>
                  <a:pt x="327" y="16"/>
                </a:cubicBezTo>
                <a:cubicBezTo>
                  <a:pt x="329" y="10"/>
                  <a:pt x="336" y="5"/>
                  <a:pt x="341" y="0"/>
                </a:cubicBezTo>
                <a:cubicBezTo>
                  <a:pt x="345" y="5"/>
                  <a:pt x="352" y="9"/>
                  <a:pt x="353" y="15"/>
                </a:cubicBezTo>
                <a:cubicBezTo>
                  <a:pt x="355" y="22"/>
                  <a:pt x="354" y="31"/>
                  <a:pt x="354" y="38"/>
                </a:cubicBezTo>
                <a:cubicBezTo>
                  <a:pt x="369" y="43"/>
                  <a:pt x="382" y="46"/>
                  <a:pt x="395" y="51"/>
                </a:cubicBezTo>
                <a:cubicBezTo>
                  <a:pt x="420" y="62"/>
                  <a:pt x="435" y="81"/>
                  <a:pt x="442" y="107"/>
                </a:cubicBezTo>
                <a:cubicBezTo>
                  <a:pt x="447" y="123"/>
                  <a:pt x="442" y="137"/>
                  <a:pt x="424" y="142"/>
                </a:cubicBezTo>
                <a:cubicBezTo>
                  <a:pt x="408" y="147"/>
                  <a:pt x="396" y="140"/>
                  <a:pt x="390" y="123"/>
                </a:cubicBezTo>
                <a:cubicBezTo>
                  <a:pt x="385" y="106"/>
                  <a:pt x="376" y="92"/>
                  <a:pt x="354" y="85"/>
                </a:cubicBezTo>
                <a:close/>
                <a:moveTo>
                  <a:pt x="355" y="326"/>
                </a:moveTo>
                <a:cubicBezTo>
                  <a:pt x="386" y="319"/>
                  <a:pt x="402" y="301"/>
                  <a:pt x="401" y="277"/>
                </a:cubicBezTo>
                <a:cubicBezTo>
                  <a:pt x="399" y="254"/>
                  <a:pt x="385" y="240"/>
                  <a:pt x="355" y="234"/>
                </a:cubicBezTo>
                <a:cubicBezTo>
                  <a:pt x="355" y="265"/>
                  <a:pt x="355" y="295"/>
                  <a:pt x="355" y="326"/>
                </a:cubicBezTo>
                <a:close/>
                <a:moveTo>
                  <a:pt x="327" y="164"/>
                </a:moveTo>
                <a:cubicBezTo>
                  <a:pt x="327" y="151"/>
                  <a:pt x="327" y="138"/>
                  <a:pt x="327" y="125"/>
                </a:cubicBezTo>
                <a:cubicBezTo>
                  <a:pt x="327" y="112"/>
                  <a:pt x="327" y="99"/>
                  <a:pt x="327" y="85"/>
                </a:cubicBezTo>
                <a:cubicBezTo>
                  <a:pt x="299" y="91"/>
                  <a:pt x="288" y="103"/>
                  <a:pt x="287" y="123"/>
                </a:cubicBezTo>
                <a:cubicBezTo>
                  <a:pt x="287" y="145"/>
                  <a:pt x="298" y="158"/>
                  <a:pt x="327" y="16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6A6E48C-C6BB-4D66-8B25-0B4ABCBC2944}"/>
              </a:ext>
            </a:extLst>
          </p:cNvPr>
          <p:cNvSpPr>
            <a:spLocks noEditPoints="1"/>
          </p:cNvSpPr>
          <p:nvPr/>
        </p:nvSpPr>
        <p:spPr bwMode="auto">
          <a:xfrm>
            <a:off x="4073525" y="3743325"/>
            <a:ext cx="673100" cy="674688"/>
          </a:xfrm>
          <a:custGeom>
            <a:avLst/>
            <a:gdLst>
              <a:gd name="T0" fmla="*/ 375 w 376"/>
              <a:gd name="T1" fmla="*/ 190 h 377"/>
              <a:gd name="T2" fmla="*/ 187 w 376"/>
              <a:gd name="T3" fmla="*/ 376 h 377"/>
              <a:gd name="T4" fmla="*/ 0 w 376"/>
              <a:gd name="T5" fmla="*/ 182 h 377"/>
              <a:gd name="T6" fmla="*/ 185 w 376"/>
              <a:gd name="T7" fmla="*/ 1 h 377"/>
              <a:gd name="T8" fmla="*/ 375 w 376"/>
              <a:gd name="T9" fmla="*/ 190 h 377"/>
              <a:gd name="T10" fmla="*/ 201 w 376"/>
              <a:gd name="T11" fmla="*/ 89 h 377"/>
              <a:gd name="T12" fmla="*/ 189 w 376"/>
              <a:gd name="T13" fmla="*/ 65 h 377"/>
              <a:gd name="T14" fmla="*/ 177 w 376"/>
              <a:gd name="T15" fmla="*/ 84 h 377"/>
              <a:gd name="T16" fmla="*/ 136 w 376"/>
              <a:gd name="T17" fmla="*/ 111 h 377"/>
              <a:gd name="T18" fmla="*/ 161 w 376"/>
              <a:gd name="T19" fmla="*/ 191 h 377"/>
              <a:gd name="T20" fmla="*/ 179 w 376"/>
              <a:gd name="T21" fmla="*/ 206 h 377"/>
              <a:gd name="T22" fmla="*/ 180 w 376"/>
              <a:gd name="T23" fmla="*/ 254 h 377"/>
              <a:gd name="T24" fmla="*/ 173 w 376"/>
              <a:gd name="T25" fmla="*/ 257 h 377"/>
              <a:gd name="T26" fmla="*/ 155 w 376"/>
              <a:gd name="T27" fmla="*/ 229 h 377"/>
              <a:gd name="T28" fmla="*/ 131 w 376"/>
              <a:gd name="T29" fmla="*/ 215 h 377"/>
              <a:gd name="T30" fmla="*/ 122 w 376"/>
              <a:gd name="T31" fmla="*/ 241 h 377"/>
              <a:gd name="T32" fmla="*/ 144 w 376"/>
              <a:gd name="T33" fmla="*/ 271 h 377"/>
              <a:gd name="T34" fmla="*/ 179 w 376"/>
              <a:gd name="T35" fmla="*/ 287 h 377"/>
              <a:gd name="T36" fmla="*/ 180 w 376"/>
              <a:gd name="T37" fmla="*/ 304 h 377"/>
              <a:gd name="T38" fmla="*/ 189 w 376"/>
              <a:gd name="T39" fmla="*/ 310 h 377"/>
              <a:gd name="T40" fmla="*/ 195 w 376"/>
              <a:gd name="T41" fmla="*/ 305 h 377"/>
              <a:gd name="T42" fmla="*/ 221 w 376"/>
              <a:gd name="T43" fmla="*/ 278 h 377"/>
              <a:gd name="T44" fmla="*/ 238 w 376"/>
              <a:gd name="T45" fmla="*/ 267 h 377"/>
              <a:gd name="T46" fmla="*/ 217 w 376"/>
              <a:gd name="T47" fmla="*/ 174 h 377"/>
              <a:gd name="T48" fmla="*/ 197 w 376"/>
              <a:gd name="T49" fmla="*/ 159 h 377"/>
              <a:gd name="T50" fmla="*/ 196 w 376"/>
              <a:gd name="T51" fmla="*/ 118 h 377"/>
              <a:gd name="T52" fmla="*/ 202 w 376"/>
              <a:gd name="T53" fmla="*/ 116 h 377"/>
              <a:gd name="T54" fmla="*/ 216 w 376"/>
              <a:gd name="T55" fmla="*/ 135 h 377"/>
              <a:gd name="T56" fmla="*/ 240 w 376"/>
              <a:gd name="T57" fmla="*/ 148 h 377"/>
              <a:gd name="T58" fmla="*/ 246 w 376"/>
              <a:gd name="T59" fmla="*/ 120 h 377"/>
              <a:gd name="T60" fmla="*/ 201 w 376"/>
              <a:gd name="T61" fmla="*/ 89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6" h="377">
                <a:moveTo>
                  <a:pt x="375" y="190"/>
                </a:moveTo>
                <a:cubicBezTo>
                  <a:pt x="374" y="293"/>
                  <a:pt x="289" y="377"/>
                  <a:pt x="187" y="376"/>
                </a:cubicBezTo>
                <a:cubicBezTo>
                  <a:pt x="81" y="375"/>
                  <a:pt x="0" y="290"/>
                  <a:pt x="0" y="182"/>
                </a:cubicBezTo>
                <a:cubicBezTo>
                  <a:pt x="1" y="85"/>
                  <a:pt x="87" y="0"/>
                  <a:pt x="185" y="1"/>
                </a:cubicBezTo>
                <a:cubicBezTo>
                  <a:pt x="293" y="2"/>
                  <a:pt x="376" y="84"/>
                  <a:pt x="375" y="190"/>
                </a:cubicBezTo>
                <a:close/>
                <a:moveTo>
                  <a:pt x="201" y="89"/>
                </a:moveTo>
                <a:cubicBezTo>
                  <a:pt x="196" y="79"/>
                  <a:pt x="193" y="72"/>
                  <a:pt x="189" y="65"/>
                </a:cubicBezTo>
                <a:cubicBezTo>
                  <a:pt x="185" y="72"/>
                  <a:pt x="180" y="79"/>
                  <a:pt x="177" y="84"/>
                </a:cubicBezTo>
                <a:cubicBezTo>
                  <a:pt x="162" y="93"/>
                  <a:pt x="146" y="99"/>
                  <a:pt x="136" y="111"/>
                </a:cubicBezTo>
                <a:cubicBezTo>
                  <a:pt x="112" y="137"/>
                  <a:pt x="126" y="176"/>
                  <a:pt x="161" y="191"/>
                </a:cubicBezTo>
                <a:cubicBezTo>
                  <a:pt x="168" y="194"/>
                  <a:pt x="178" y="200"/>
                  <a:pt x="179" y="206"/>
                </a:cubicBezTo>
                <a:cubicBezTo>
                  <a:pt x="181" y="222"/>
                  <a:pt x="180" y="238"/>
                  <a:pt x="180" y="254"/>
                </a:cubicBezTo>
                <a:cubicBezTo>
                  <a:pt x="177" y="255"/>
                  <a:pt x="175" y="256"/>
                  <a:pt x="173" y="257"/>
                </a:cubicBezTo>
                <a:cubicBezTo>
                  <a:pt x="167" y="248"/>
                  <a:pt x="160" y="239"/>
                  <a:pt x="155" y="229"/>
                </a:cubicBezTo>
                <a:cubicBezTo>
                  <a:pt x="150" y="219"/>
                  <a:pt x="144" y="209"/>
                  <a:pt x="131" y="215"/>
                </a:cubicBezTo>
                <a:cubicBezTo>
                  <a:pt x="119" y="219"/>
                  <a:pt x="116" y="231"/>
                  <a:pt x="122" y="241"/>
                </a:cubicBezTo>
                <a:cubicBezTo>
                  <a:pt x="128" y="252"/>
                  <a:pt x="135" y="264"/>
                  <a:pt x="144" y="271"/>
                </a:cubicBezTo>
                <a:cubicBezTo>
                  <a:pt x="154" y="279"/>
                  <a:pt x="167" y="281"/>
                  <a:pt x="179" y="287"/>
                </a:cubicBezTo>
                <a:cubicBezTo>
                  <a:pt x="179" y="292"/>
                  <a:pt x="179" y="298"/>
                  <a:pt x="180" y="304"/>
                </a:cubicBezTo>
                <a:cubicBezTo>
                  <a:pt x="181" y="307"/>
                  <a:pt x="185" y="310"/>
                  <a:pt x="189" y="310"/>
                </a:cubicBezTo>
                <a:cubicBezTo>
                  <a:pt x="190" y="311"/>
                  <a:pt x="195" y="306"/>
                  <a:pt x="195" y="305"/>
                </a:cubicBezTo>
                <a:cubicBezTo>
                  <a:pt x="192" y="284"/>
                  <a:pt x="208" y="282"/>
                  <a:pt x="221" y="278"/>
                </a:cubicBezTo>
                <a:cubicBezTo>
                  <a:pt x="227" y="275"/>
                  <a:pt x="233" y="271"/>
                  <a:pt x="238" y="267"/>
                </a:cubicBezTo>
                <a:cubicBezTo>
                  <a:pt x="270" y="236"/>
                  <a:pt x="258" y="190"/>
                  <a:pt x="217" y="174"/>
                </a:cubicBezTo>
                <a:cubicBezTo>
                  <a:pt x="209" y="171"/>
                  <a:pt x="199" y="165"/>
                  <a:pt x="197" y="159"/>
                </a:cubicBezTo>
                <a:cubicBezTo>
                  <a:pt x="194" y="146"/>
                  <a:pt x="196" y="132"/>
                  <a:pt x="196" y="118"/>
                </a:cubicBezTo>
                <a:cubicBezTo>
                  <a:pt x="198" y="118"/>
                  <a:pt x="200" y="117"/>
                  <a:pt x="202" y="116"/>
                </a:cubicBezTo>
                <a:cubicBezTo>
                  <a:pt x="207" y="122"/>
                  <a:pt x="213" y="128"/>
                  <a:pt x="216" y="135"/>
                </a:cubicBezTo>
                <a:cubicBezTo>
                  <a:pt x="221" y="146"/>
                  <a:pt x="228" y="154"/>
                  <a:pt x="240" y="148"/>
                </a:cubicBezTo>
                <a:cubicBezTo>
                  <a:pt x="253" y="141"/>
                  <a:pt x="250" y="130"/>
                  <a:pt x="246" y="120"/>
                </a:cubicBezTo>
                <a:cubicBezTo>
                  <a:pt x="236" y="100"/>
                  <a:pt x="218" y="92"/>
                  <a:pt x="201" y="8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F5BE270-8527-4BEE-AC2F-2E1148631A2B}"/>
              </a:ext>
            </a:extLst>
          </p:cNvPr>
          <p:cNvSpPr>
            <a:spLocks noEditPoints="1"/>
          </p:cNvSpPr>
          <p:nvPr/>
        </p:nvSpPr>
        <p:spPr bwMode="auto">
          <a:xfrm>
            <a:off x="2725738" y="5448300"/>
            <a:ext cx="592137" cy="981075"/>
          </a:xfrm>
          <a:custGeom>
            <a:avLst/>
            <a:gdLst>
              <a:gd name="T0" fmla="*/ 174 w 331"/>
              <a:gd name="T1" fmla="*/ 487 h 548"/>
              <a:gd name="T2" fmla="*/ 174 w 331"/>
              <a:gd name="T3" fmla="*/ 527 h 548"/>
              <a:gd name="T4" fmla="*/ 155 w 331"/>
              <a:gd name="T5" fmla="*/ 547 h 548"/>
              <a:gd name="T6" fmla="*/ 139 w 331"/>
              <a:gd name="T7" fmla="*/ 524 h 548"/>
              <a:gd name="T8" fmla="*/ 139 w 331"/>
              <a:gd name="T9" fmla="*/ 490 h 548"/>
              <a:gd name="T10" fmla="*/ 87 w 331"/>
              <a:gd name="T11" fmla="*/ 472 h 548"/>
              <a:gd name="T12" fmla="*/ 9 w 331"/>
              <a:gd name="T13" fmla="*/ 389 h 548"/>
              <a:gd name="T14" fmla="*/ 21 w 331"/>
              <a:gd name="T15" fmla="*/ 337 h 548"/>
              <a:gd name="T16" fmla="*/ 74 w 331"/>
              <a:gd name="T17" fmla="*/ 352 h 548"/>
              <a:gd name="T18" fmla="*/ 96 w 331"/>
              <a:gd name="T19" fmla="*/ 399 h 548"/>
              <a:gd name="T20" fmla="*/ 106 w 331"/>
              <a:gd name="T21" fmla="*/ 413 h 548"/>
              <a:gd name="T22" fmla="*/ 135 w 331"/>
              <a:gd name="T23" fmla="*/ 424 h 548"/>
              <a:gd name="T24" fmla="*/ 141 w 331"/>
              <a:gd name="T25" fmla="*/ 397 h 548"/>
              <a:gd name="T26" fmla="*/ 138 w 331"/>
              <a:gd name="T27" fmla="*/ 306 h 548"/>
              <a:gd name="T28" fmla="*/ 126 w 331"/>
              <a:gd name="T29" fmla="*/ 291 h 548"/>
              <a:gd name="T30" fmla="*/ 83 w 331"/>
              <a:gd name="T31" fmla="*/ 274 h 548"/>
              <a:gd name="T32" fmla="*/ 18 w 331"/>
              <a:gd name="T33" fmla="*/ 155 h 548"/>
              <a:gd name="T34" fmla="*/ 105 w 331"/>
              <a:gd name="T35" fmla="*/ 60 h 548"/>
              <a:gd name="T36" fmla="*/ 138 w 331"/>
              <a:gd name="T37" fmla="*/ 54 h 548"/>
              <a:gd name="T38" fmla="*/ 139 w 331"/>
              <a:gd name="T39" fmla="*/ 22 h 548"/>
              <a:gd name="T40" fmla="*/ 157 w 331"/>
              <a:gd name="T41" fmla="*/ 1 h 548"/>
              <a:gd name="T42" fmla="*/ 174 w 331"/>
              <a:gd name="T43" fmla="*/ 22 h 548"/>
              <a:gd name="T44" fmla="*/ 174 w 331"/>
              <a:gd name="T45" fmla="*/ 53 h 548"/>
              <a:gd name="T46" fmla="*/ 206 w 331"/>
              <a:gd name="T47" fmla="*/ 60 h 548"/>
              <a:gd name="T48" fmla="*/ 290 w 331"/>
              <a:gd name="T49" fmla="*/ 142 h 548"/>
              <a:gd name="T50" fmla="*/ 268 w 331"/>
              <a:gd name="T51" fmla="*/ 187 h 548"/>
              <a:gd name="T52" fmla="*/ 222 w 331"/>
              <a:gd name="T53" fmla="*/ 163 h 548"/>
              <a:gd name="T54" fmla="*/ 175 w 331"/>
              <a:gd name="T55" fmla="*/ 114 h 548"/>
              <a:gd name="T56" fmla="*/ 175 w 331"/>
              <a:gd name="T57" fmla="*/ 229 h 548"/>
              <a:gd name="T58" fmla="*/ 227 w 331"/>
              <a:gd name="T59" fmla="*/ 247 h 548"/>
              <a:gd name="T60" fmla="*/ 276 w 331"/>
              <a:gd name="T61" fmla="*/ 436 h 548"/>
              <a:gd name="T62" fmla="*/ 174 w 331"/>
              <a:gd name="T63" fmla="*/ 487 h 548"/>
              <a:gd name="T64" fmla="*/ 172 w 331"/>
              <a:gd name="T65" fmla="*/ 306 h 548"/>
              <a:gd name="T66" fmla="*/ 173 w 331"/>
              <a:gd name="T67" fmla="*/ 418 h 548"/>
              <a:gd name="T68" fmla="*/ 185 w 331"/>
              <a:gd name="T69" fmla="*/ 428 h 548"/>
              <a:gd name="T70" fmla="*/ 232 w 331"/>
              <a:gd name="T71" fmla="*/ 343 h 548"/>
              <a:gd name="T72" fmla="*/ 172 w 331"/>
              <a:gd name="T73" fmla="*/ 306 h 548"/>
              <a:gd name="T74" fmla="*/ 137 w 331"/>
              <a:gd name="T75" fmla="*/ 217 h 548"/>
              <a:gd name="T76" fmla="*/ 137 w 331"/>
              <a:gd name="T77" fmla="*/ 113 h 548"/>
              <a:gd name="T78" fmla="*/ 87 w 331"/>
              <a:gd name="T79" fmla="*/ 161 h 548"/>
              <a:gd name="T80" fmla="*/ 137 w 331"/>
              <a:gd name="T81" fmla="*/ 217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1" h="548">
                <a:moveTo>
                  <a:pt x="174" y="487"/>
                </a:moveTo>
                <a:cubicBezTo>
                  <a:pt x="174" y="501"/>
                  <a:pt x="174" y="514"/>
                  <a:pt x="174" y="527"/>
                </a:cubicBezTo>
                <a:cubicBezTo>
                  <a:pt x="173" y="540"/>
                  <a:pt x="169" y="548"/>
                  <a:pt x="155" y="547"/>
                </a:cubicBezTo>
                <a:cubicBezTo>
                  <a:pt x="140" y="547"/>
                  <a:pt x="139" y="535"/>
                  <a:pt x="139" y="524"/>
                </a:cubicBezTo>
                <a:cubicBezTo>
                  <a:pt x="138" y="513"/>
                  <a:pt x="139" y="501"/>
                  <a:pt x="139" y="490"/>
                </a:cubicBezTo>
                <a:cubicBezTo>
                  <a:pt x="120" y="483"/>
                  <a:pt x="104" y="477"/>
                  <a:pt x="87" y="472"/>
                </a:cubicBezTo>
                <a:cubicBezTo>
                  <a:pt x="45" y="459"/>
                  <a:pt x="24" y="427"/>
                  <a:pt x="9" y="389"/>
                </a:cubicBezTo>
                <a:cubicBezTo>
                  <a:pt x="0" y="367"/>
                  <a:pt x="6" y="348"/>
                  <a:pt x="21" y="337"/>
                </a:cubicBezTo>
                <a:cubicBezTo>
                  <a:pt x="41" y="323"/>
                  <a:pt x="64" y="330"/>
                  <a:pt x="74" y="352"/>
                </a:cubicBezTo>
                <a:cubicBezTo>
                  <a:pt x="81" y="367"/>
                  <a:pt x="88" y="383"/>
                  <a:pt x="96" y="399"/>
                </a:cubicBezTo>
                <a:cubicBezTo>
                  <a:pt x="98" y="404"/>
                  <a:pt x="102" y="410"/>
                  <a:pt x="106" y="413"/>
                </a:cubicBezTo>
                <a:cubicBezTo>
                  <a:pt x="115" y="418"/>
                  <a:pt x="125" y="421"/>
                  <a:pt x="135" y="424"/>
                </a:cubicBezTo>
                <a:cubicBezTo>
                  <a:pt x="137" y="415"/>
                  <a:pt x="141" y="406"/>
                  <a:pt x="141" y="397"/>
                </a:cubicBezTo>
                <a:cubicBezTo>
                  <a:pt x="141" y="367"/>
                  <a:pt x="140" y="336"/>
                  <a:pt x="138" y="306"/>
                </a:cubicBezTo>
                <a:cubicBezTo>
                  <a:pt x="137" y="301"/>
                  <a:pt x="131" y="294"/>
                  <a:pt x="126" y="291"/>
                </a:cubicBezTo>
                <a:cubicBezTo>
                  <a:pt x="112" y="285"/>
                  <a:pt x="97" y="281"/>
                  <a:pt x="83" y="274"/>
                </a:cubicBezTo>
                <a:cubicBezTo>
                  <a:pt x="32" y="251"/>
                  <a:pt x="12" y="213"/>
                  <a:pt x="18" y="155"/>
                </a:cubicBezTo>
                <a:cubicBezTo>
                  <a:pt x="22" y="109"/>
                  <a:pt x="56" y="72"/>
                  <a:pt x="105" y="60"/>
                </a:cubicBezTo>
                <a:cubicBezTo>
                  <a:pt x="115" y="58"/>
                  <a:pt x="125" y="56"/>
                  <a:pt x="138" y="54"/>
                </a:cubicBezTo>
                <a:cubicBezTo>
                  <a:pt x="138" y="43"/>
                  <a:pt x="138" y="33"/>
                  <a:pt x="139" y="22"/>
                </a:cubicBezTo>
                <a:cubicBezTo>
                  <a:pt x="139" y="11"/>
                  <a:pt x="143" y="1"/>
                  <a:pt x="157" y="1"/>
                </a:cubicBezTo>
                <a:cubicBezTo>
                  <a:pt x="171" y="0"/>
                  <a:pt x="174" y="11"/>
                  <a:pt x="174" y="22"/>
                </a:cubicBezTo>
                <a:cubicBezTo>
                  <a:pt x="174" y="32"/>
                  <a:pt x="174" y="42"/>
                  <a:pt x="174" y="53"/>
                </a:cubicBezTo>
                <a:cubicBezTo>
                  <a:pt x="186" y="56"/>
                  <a:pt x="196" y="58"/>
                  <a:pt x="206" y="60"/>
                </a:cubicBezTo>
                <a:cubicBezTo>
                  <a:pt x="249" y="72"/>
                  <a:pt x="278" y="99"/>
                  <a:pt x="290" y="142"/>
                </a:cubicBezTo>
                <a:cubicBezTo>
                  <a:pt x="296" y="164"/>
                  <a:pt x="286" y="182"/>
                  <a:pt x="268" y="187"/>
                </a:cubicBezTo>
                <a:cubicBezTo>
                  <a:pt x="247" y="193"/>
                  <a:pt x="230" y="185"/>
                  <a:pt x="222" y="163"/>
                </a:cubicBezTo>
                <a:cubicBezTo>
                  <a:pt x="208" y="128"/>
                  <a:pt x="199" y="119"/>
                  <a:pt x="175" y="114"/>
                </a:cubicBezTo>
                <a:cubicBezTo>
                  <a:pt x="175" y="152"/>
                  <a:pt x="175" y="190"/>
                  <a:pt x="175" y="229"/>
                </a:cubicBezTo>
                <a:cubicBezTo>
                  <a:pt x="192" y="235"/>
                  <a:pt x="209" y="241"/>
                  <a:pt x="227" y="247"/>
                </a:cubicBezTo>
                <a:cubicBezTo>
                  <a:pt x="307" y="276"/>
                  <a:pt x="331" y="372"/>
                  <a:pt x="276" y="436"/>
                </a:cubicBezTo>
                <a:cubicBezTo>
                  <a:pt x="249" y="468"/>
                  <a:pt x="213" y="478"/>
                  <a:pt x="174" y="487"/>
                </a:cubicBezTo>
                <a:close/>
                <a:moveTo>
                  <a:pt x="172" y="306"/>
                </a:moveTo>
                <a:cubicBezTo>
                  <a:pt x="172" y="345"/>
                  <a:pt x="172" y="381"/>
                  <a:pt x="173" y="418"/>
                </a:cubicBezTo>
                <a:cubicBezTo>
                  <a:pt x="173" y="421"/>
                  <a:pt x="181" y="428"/>
                  <a:pt x="185" y="428"/>
                </a:cubicBezTo>
                <a:cubicBezTo>
                  <a:pt x="218" y="427"/>
                  <a:pt x="250" y="371"/>
                  <a:pt x="232" y="343"/>
                </a:cubicBezTo>
                <a:cubicBezTo>
                  <a:pt x="220" y="323"/>
                  <a:pt x="201" y="311"/>
                  <a:pt x="172" y="306"/>
                </a:cubicBezTo>
                <a:close/>
                <a:moveTo>
                  <a:pt x="137" y="217"/>
                </a:moveTo>
                <a:cubicBezTo>
                  <a:pt x="137" y="182"/>
                  <a:pt x="137" y="147"/>
                  <a:pt x="137" y="113"/>
                </a:cubicBezTo>
                <a:cubicBezTo>
                  <a:pt x="106" y="118"/>
                  <a:pt x="89" y="134"/>
                  <a:pt x="87" y="161"/>
                </a:cubicBezTo>
                <a:cubicBezTo>
                  <a:pt x="85" y="190"/>
                  <a:pt x="101" y="207"/>
                  <a:pt x="137" y="21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E3326F-4BEF-482C-9B35-13A9DEBB8597}"/>
              </a:ext>
            </a:extLst>
          </p:cNvPr>
          <p:cNvSpPr>
            <a:spLocks/>
          </p:cNvSpPr>
          <p:nvPr/>
        </p:nvSpPr>
        <p:spPr bwMode="auto">
          <a:xfrm>
            <a:off x="2119313" y="5345113"/>
            <a:ext cx="781050" cy="1123950"/>
          </a:xfrm>
          <a:custGeom>
            <a:avLst/>
            <a:gdLst>
              <a:gd name="T0" fmla="*/ 437 w 437"/>
              <a:gd name="T1" fmla="*/ 49 h 628"/>
              <a:gd name="T2" fmla="*/ 423 w 437"/>
              <a:gd name="T3" fmla="*/ 81 h 628"/>
              <a:gd name="T4" fmla="*/ 333 w 437"/>
              <a:gd name="T5" fmla="*/ 74 h 628"/>
              <a:gd name="T6" fmla="*/ 328 w 437"/>
              <a:gd name="T7" fmla="*/ 119 h 628"/>
              <a:gd name="T8" fmla="*/ 320 w 437"/>
              <a:gd name="T9" fmla="*/ 128 h 628"/>
              <a:gd name="T10" fmla="*/ 319 w 437"/>
              <a:gd name="T11" fmla="*/ 193 h 628"/>
              <a:gd name="T12" fmla="*/ 281 w 437"/>
              <a:gd name="T13" fmla="*/ 221 h 628"/>
              <a:gd name="T14" fmla="*/ 273 w 437"/>
              <a:gd name="T15" fmla="*/ 220 h 628"/>
              <a:gd name="T16" fmla="*/ 253 w 437"/>
              <a:gd name="T17" fmla="*/ 187 h 628"/>
              <a:gd name="T18" fmla="*/ 232 w 437"/>
              <a:gd name="T19" fmla="*/ 183 h 628"/>
              <a:gd name="T20" fmla="*/ 194 w 437"/>
              <a:gd name="T21" fmla="*/ 187 h 628"/>
              <a:gd name="T22" fmla="*/ 203 w 437"/>
              <a:gd name="T23" fmla="*/ 208 h 628"/>
              <a:gd name="T24" fmla="*/ 224 w 437"/>
              <a:gd name="T25" fmla="*/ 226 h 628"/>
              <a:gd name="T26" fmla="*/ 207 w 437"/>
              <a:gd name="T27" fmla="*/ 235 h 628"/>
              <a:gd name="T28" fmla="*/ 198 w 437"/>
              <a:gd name="T29" fmla="*/ 263 h 628"/>
              <a:gd name="T30" fmla="*/ 210 w 437"/>
              <a:gd name="T31" fmla="*/ 279 h 628"/>
              <a:gd name="T32" fmla="*/ 207 w 437"/>
              <a:gd name="T33" fmla="*/ 307 h 628"/>
              <a:gd name="T34" fmla="*/ 192 w 437"/>
              <a:gd name="T35" fmla="*/ 329 h 628"/>
              <a:gd name="T36" fmla="*/ 166 w 437"/>
              <a:gd name="T37" fmla="*/ 343 h 628"/>
              <a:gd name="T38" fmla="*/ 146 w 437"/>
              <a:gd name="T39" fmla="*/ 335 h 628"/>
              <a:gd name="T40" fmla="*/ 133 w 437"/>
              <a:gd name="T41" fmla="*/ 293 h 628"/>
              <a:gd name="T42" fmla="*/ 131 w 437"/>
              <a:gd name="T43" fmla="*/ 280 h 628"/>
              <a:gd name="T44" fmla="*/ 95 w 437"/>
              <a:gd name="T45" fmla="*/ 233 h 628"/>
              <a:gd name="T46" fmla="*/ 68 w 437"/>
              <a:gd name="T47" fmla="*/ 260 h 628"/>
              <a:gd name="T48" fmla="*/ 308 w 437"/>
              <a:gd name="T49" fmla="*/ 566 h 628"/>
              <a:gd name="T50" fmla="*/ 371 w 437"/>
              <a:gd name="T51" fmla="*/ 563 h 628"/>
              <a:gd name="T52" fmla="*/ 433 w 437"/>
              <a:gd name="T53" fmla="*/ 578 h 628"/>
              <a:gd name="T54" fmla="*/ 93 w 437"/>
              <a:gd name="T55" fmla="*/ 502 h 628"/>
              <a:gd name="T56" fmla="*/ 91 w 437"/>
              <a:gd name="T57" fmla="*/ 125 h 628"/>
              <a:gd name="T58" fmla="*/ 437 w 437"/>
              <a:gd name="T59" fmla="*/ 49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7" h="628">
                <a:moveTo>
                  <a:pt x="437" y="49"/>
                </a:moveTo>
                <a:cubicBezTo>
                  <a:pt x="432" y="60"/>
                  <a:pt x="427" y="70"/>
                  <a:pt x="423" y="81"/>
                </a:cubicBezTo>
                <a:cubicBezTo>
                  <a:pt x="393" y="79"/>
                  <a:pt x="365" y="50"/>
                  <a:pt x="333" y="74"/>
                </a:cubicBezTo>
                <a:cubicBezTo>
                  <a:pt x="355" y="91"/>
                  <a:pt x="352" y="108"/>
                  <a:pt x="328" y="119"/>
                </a:cubicBezTo>
                <a:cubicBezTo>
                  <a:pt x="324" y="120"/>
                  <a:pt x="320" y="125"/>
                  <a:pt x="320" y="128"/>
                </a:cubicBezTo>
                <a:cubicBezTo>
                  <a:pt x="319" y="149"/>
                  <a:pt x="319" y="170"/>
                  <a:pt x="319" y="193"/>
                </a:cubicBezTo>
                <a:cubicBezTo>
                  <a:pt x="300" y="191"/>
                  <a:pt x="273" y="179"/>
                  <a:pt x="281" y="221"/>
                </a:cubicBezTo>
                <a:cubicBezTo>
                  <a:pt x="279" y="221"/>
                  <a:pt x="276" y="220"/>
                  <a:pt x="273" y="220"/>
                </a:cubicBezTo>
                <a:cubicBezTo>
                  <a:pt x="266" y="208"/>
                  <a:pt x="258" y="196"/>
                  <a:pt x="253" y="187"/>
                </a:cubicBezTo>
                <a:cubicBezTo>
                  <a:pt x="244" y="185"/>
                  <a:pt x="237" y="186"/>
                  <a:pt x="232" y="183"/>
                </a:cubicBezTo>
                <a:cubicBezTo>
                  <a:pt x="218" y="172"/>
                  <a:pt x="204" y="178"/>
                  <a:pt x="194" y="187"/>
                </a:cubicBezTo>
                <a:cubicBezTo>
                  <a:pt x="181" y="198"/>
                  <a:pt x="195" y="203"/>
                  <a:pt x="203" y="208"/>
                </a:cubicBezTo>
                <a:cubicBezTo>
                  <a:pt x="209" y="213"/>
                  <a:pt x="215" y="219"/>
                  <a:pt x="224" y="226"/>
                </a:cubicBezTo>
                <a:cubicBezTo>
                  <a:pt x="215" y="231"/>
                  <a:pt x="211" y="233"/>
                  <a:pt x="207" y="235"/>
                </a:cubicBezTo>
                <a:cubicBezTo>
                  <a:pt x="193" y="241"/>
                  <a:pt x="190" y="250"/>
                  <a:pt x="198" y="263"/>
                </a:cubicBezTo>
                <a:cubicBezTo>
                  <a:pt x="202" y="269"/>
                  <a:pt x="206" y="274"/>
                  <a:pt x="210" y="279"/>
                </a:cubicBezTo>
                <a:cubicBezTo>
                  <a:pt x="218" y="290"/>
                  <a:pt x="220" y="298"/>
                  <a:pt x="207" y="307"/>
                </a:cubicBezTo>
                <a:cubicBezTo>
                  <a:pt x="200" y="312"/>
                  <a:pt x="198" y="323"/>
                  <a:pt x="192" y="329"/>
                </a:cubicBezTo>
                <a:cubicBezTo>
                  <a:pt x="185" y="335"/>
                  <a:pt x="176" y="341"/>
                  <a:pt x="166" y="343"/>
                </a:cubicBezTo>
                <a:cubicBezTo>
                  <a:pt x="160" y="344"/>
                  <a:pt x="149" y="340"/>
                  <a:pt x="146" y="335"/>
                </a:cubicBezTo>
                <a:cubicBezTo>
                  <a:pt x="140" y="322"/>
                  <a:pt x="137" y="307"/>
                  <a:pt x="133" y="293"/>
                </a:cubicBezTo>
                <a:cubicBezTo>
                  <a:pt x="131" y="289"/>
                  <a:pt x="131" y="284"/>
                  <a:pt x="131" y="280"/>
                </a:cubicBezTo>
                <a:cubicBezTo>
                  <a:pt x="109" y="280"/>
                  <a:pt x="98" y="274"/>
                  <a:pt x="95" y="233"/>
                </a:cubicBezTo>
                <a:cubicBezTo>
                  <a:pt x="81" y="238"/>
                  <a:pt x="72" y="245"/>
                  <a:pt x="68" y="260"/>
                </a:cubicBezTo>
                <a:cubicBezTo>
                  <a:pt x="33" y="411"/>
                  <a:pt x="152" y="564"/>
                  <a:pt x="308" y="566"/>
                </a:cubicBezTo>
                <a:cubicBezTo>
                  <a:pt x="329" y="566"/>
                  <a:pt x="350" y="562"/>
                  <a:pt x="371" y="563"/>
                </a:cubicBezTo>
                <a:cubicBezTo>
                  <a:pt x="392" y="565"/>
                  <a:pt x="413" y="571"/>
                  <a:pt x="433" y="578"/>
                </a:cubicBezTo>
                <a:cubicBezTo>
                  <a:pt x="327" y="628"/>
                  <a:pt x="187" y="613"/>
                  <a:pt x="93" y="502"/>
                </a:cubicBezTo>
                <a:cubicBezTo>
                  <a:pt x="1" y="394"/>
                  <a:pt x="0" y="233"/>
                  <a:pt x="91" y="125"/>
                </a:cubicBezTo>
                <a:cubicBezTo>
                  <a:pt x="190" y="10"/>
                  <a:pt x="340" y="0"/>
                  <a:pt x="437" y="4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122082B-0FDC-420C-9E8D-FBA0630B468A}"/>
              </a:ext>
            </a:extLst>
          </p:cNvPr>
          <p:cNvSpPr>
            <a:spLocks noEditPoints="1"/>
          </p:cNvSpPr>
          <p:nvPr/>
        </p:nvSpPr>
        <p:spPr bwMode="auto">
          <a:xfrm>
            <a:off x="7526338" y="1325563"/>
            <a:ext cx="623887" cy="1130300"/>
          </a:xfrm>
          <a:custGeom>
            <a:avLst/>
            <a:gdLst>
              <a:gd name="T0" fmla="*/ 167 w 349"/>
              <a:gd name="T1" fmla="*/ 306 h 632"/>
              <a:gd name="T2" fmla="*/ 97 w 349"/>
              <a:gd name="T3" fmla="*/ 267 h 632"/>
              <a:gd name="T4" fmla="*/ 84 w 349"/>
              <a:gd name="T5" fmla="*/ 234 h 632"/>
              <a:gd name="T6" fmla="*/ 100 w 349"/>
              <a:gd name="T7" fmla="*/ 208 h 632"/>
              <a:gd name="T8" fmla="*/ 128 w 349"/>
              <a:gd name="T9" fmla="*/ 223 h 632"/>
              <a:gd name="T10" fmla="*/ 165 w 349"/>
              <a:gd name="T11" fmla="*/ 267 h 632"/>
              <a:gd name="T12" fmla="*/ 165 w 349"/>
              <a:gd name="T13" fmla="*/ 185 h 632"/>
              <a:gd name="T14" fmla="*/ 91 w 349"/>
              <a:gd name="T15" fmla="*/ 94 h 632"/>
              <a:gd name="T16" fmla="*/ 165 w 349"/>
              <a:gd name="T17" fmla="*/ 34 h 632"/>
              <a:gd name="T18" fmla="*/ 167 w 349"/>
              <a:gd name="T19" fmla="*/ 13 h 632"/>
              <a:gd name="T20" fmla="*/ 177 w 349"/>
              <a:gd name="T21" fmla="*/ 0 h 632"/>
              <a:gd name="T22" fmla="*/ 189 w 349"/>
              <a:gd name="T23" fmla="*/ 13 h 632"/>
              <a:gd name="T24" fmla="*/ 210 w 349"/>
              <a:gd name="T25" fmla="*/ 38 h 632"/>
              <a:gd name="T26" fmla="*/ 260 w 349"/>
              <a:gd name="T27" fmla="*/ 83 h 632"/>
              <a:gd name="T28" fmla="*/ 247 w 349"/>
              <a:gd name="T29" fmla="*/ 117 h 632"/>
              <a:gd name="T30" fmla="*/ 218 w 349"/>
              <a:gd name="T31" fmla="*/ 98 h 632"/>
              <a:gd name="T32" fmla="*/ 196 w 349"/>
              <a:gd name="T33" fmla="*/ 68 h 632"/>
              <a:gd name="T34" fmla="*/ 190 w 349"/>
              <a:gd name="T35" fmla="*/ 72 h 632"/>
              <a:gd name="T36" fmla="*/ 190 w 349"/>
              <a:gd name="T37" fmla="*/ 137 h 632"/>
              <a:gd name="T38" fmla="*/ 198 w 349"/>
              <a:gd name="T39" fmla="*/ 147 h 632"/>
              <a:gd name="T40" fmla="*/ 215 w 349"/>
              <a:gd name="T41" fmla="*/ 152 h 632"/>
              <a:gd name="T42" fmla="*/ 271 w 349"/>
              <a:gd name="T43" fmla="*/ 229 h 632"/>
              <a:gd name="T44" fmla="*/ 208 w 349"/>
              <a:gd name="T45" fmla="*/ 302 h 632"/>
              <a:gd name="T46" fmla="*/ 190 w 349"/>
              <a:gd name="T47" fmla="*/ 305 h 632"/>
              <a:gd name="T48" fmla="*/ 199 w 349"/>
              <a:gd name="T49" fmla="*/ 406 h 632"/>
              <a:gd name="T50" fmla="*/ 208 w 349"/>
              <a:gd name="T51" fmla="*/ 462 h 632"/>
              <a:gd name="T52" fmla="*/ 258 w 349"/>
              <a:gd name="T53" fmla="*/ 484 h 632"/>
              <a:gd name="T54" fmla="*/ 326 w 349"/>
              <a:gd name="T55" fmla="*/ 532 h 632"/>
              <a:gd name="T56" fmla="*/ 314 w 349"/>
              <a:gd name="T57" fmla="*/ 597 h 632"/>
              <a:gd name="T58" fmla="*/ 209 w 349"/>
              <a:gd name="T59" fmla="*/ 625 h 632"/>
              <a:gd name="T60" fmla="*/ 62 w 349"/>
              <a:gd name="T61" fmla="*/ 608 h 632"/>
              <a:gd name="T62" fmla="*/ 45 w 349"/>
              <a:gd name="T63" fmla="*/ 514 h 632"/>
              <a:gd name="T64" fmla="*/ 134 w 349"/>
              <a:gd name="T65" fmla="*/ 472 h 632"/>
              <a:gd name="T66" fmla="*/ 152 w 349"/>
              <a:gd name="T67" fmla="*/ 453 h 632"/>
              <a:gd name="T68" fmla="*/ 167 w 349"/>
              <a:gd name="T69" fmla="*/ 306 h 632"/>
              <a:gd name="T70" fmla="*/ 191 w 349"/>
              <a:gd name="T71" fmla="*/ 267 h 632"/>
              <a:gd name="T72" fmla="*/ 227 w 349"/>
              <a:gd name="T73" fmla="*/ 231 h 632"/>
              <a:gd name="T74" fmla="*/ 191 w 349"/>
              <a:gd name="T75" fmla="*/ 194 h 632"/>
              <a:gd name="T76" fmla="*/ 191 w 349"/>
              <a:gd name="T77" fmla="*/ 267 h 632"/>
              <a:gd name="T78" fmla="*/ 166 w 349"/>
              <a:gd name="T79" fmla="*/ 72 h 632"/>
              <a:gd name="T80" fmla="*/ 134 w 349"/>
              <a:gd name="T81" fmla="*/ 105 h 632"/>
              <a:gd name="T82" fmla="*/ 166 w 349"/>
              <a:gd name="T83" fmla="*/ 136 h 632"/>
              <a:gd name="T84" fmla="*/ 166 w 349"/>
              <a:gd name="T85" fmla="*/ 7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9" h="632">
                <a:moveTo>
                  <a:pt x="167" y="306"/>
                </a:moveTo>
                <a:cubicBezTo>
                  <a:pt x="137" y="301"/>
                  <a:pt x="112" y="291"/>
                  <a:pt x="97" y="267"/>
                </a:cubicBezTo>
                <a:cubicBezTo>
                  <a:pt x="90" y="258"/>
                  <a:pt x="86" y="246"/>
                  <a:pt x="84" y="234"/>
                </a:cubicBezTo>
                <a:cubicBezTo>
                  <a:pt x="81" y="222"/>
                  <a:pt x="87" y="212"/>
                  <a:pt x="100" y="208"/>
                </a:cubicBezTo>
                <a:cubicBezTo>
                  <a:pt x="113" y="205"/>
                  <a:pt x="124" y="209"/>
                  <a:pt x="128" y="223"/>
                </a:cubicBezTo>
                <a:cubicBezTo>
                  <a:pt x="134" y="242"/>
                  <a:pt x="141" y="260"/>
                  <a:pt x="165" y="267"/>
                </a:cubicBezTo>
                <a:cubicBezTo>
                  <a:pt x="165" y="239"/>
                  <a:pt x="165" y="212"/>
                  <a:pt x="165" y="185"/>
                </a:cubicBezTo>
                <a:cubicBezTo>
                  <a:pt x="98" y="155"/>
                  <a:pt x="85" y="138"/>
                  <a:pt x="91" y="94"/>
                </a:cubicBezTo>
                <a:cubicBezTo>
                  <a:pt x="96" y="61"/>
                  <a:pt x="121" y="41"/>
                  <a:pt x="165" y="34"/>
                </a:cubicBezTo>
                <a:cubicBezTo>
                  <a:pt x="166" y="27"/>
                  <a:pt x="165" y="20"/>
                  <a:pt x="167" y="13"/>
                </a:cubicBezTo>
                <a:cubicBezTo>
                  <a:pt x="169" y="8"/>
                  <a:pt x="174" y="4"/>
                  <a:pt x="177" y="0"/>
                </a:cubicBezTo>
                <a:cubicBezTo>
                  <a:pt x="181" y="4"/>
                  <a:pt x="189" y="9"/>
                  <a:pt x="189" y="13"/>
                </a:cubicBezTo>
                <a:cubicBezTo>
                  <a:pt x="186" y="31"/>
                  <a:pt x="194" y="35"/>
                  <a:pt x="210" y="38"/>
                </a:cubicBezTo>
                <a:cubicBezTo>
                  <a:pt x="234" y="43"/>
                  <a:pt x="251" y="59"/>
                  <a:pt x="260" y="83"/>
                </a:cubicBezTo>
                <a:cubicBezTo>
                  <a:pt x="267" y="99"/>
                  <a:pt x="261" y="113"/>
                  <a:pt x="247" y="117"/>
                </a:cubicBezTo>
                <a:cubicBezTo>
                  <a:pt x="231" y="121"/>
                  <a:pt x="223" y="113"/>
                  <a:pt x="218" y="98"/>
                </a:cubicBezTo>
                <a:cubicBezTo>
                  <a:pt x="214" y="87"/>
                  <a:pt x="203" y="78"/>
                  <a:pt x="196" y="68"/>
                </a:cubicBezTo>
                <a:cubicBezTo>
                  <a:pt x="194" y="69"/>
                  <a:pt x="192" y="71"/>
                  <a:pt x="190" y="72"/>
                </a:cubicBezTo>
                <a:cubicBezTo>
                  <a:pt x="190" y="93"/>
                  <a:pt x="189" y="115"/>
                  <a:pt x="190" y="137"/>
                </a:cubicBezTo>
                <a:cubicBezTo>
                  <a:pt x="190" y="140"/>
                  <a:pt x="194" y="145"/>
                  <a:pt x="198" y="147"/>
                </a:cubicBezTo>
                <a:cubicBezTo>
                  <a:pt x="203" y="149"/>
                  <a:pt x="209" y="150"/>
                  <a:pt x="215" y="152"/>
                </a:cubicBezTo>
                <a:cubicBezTo>
                  <a:pt x="254" y="165"/>
                  <a:pt x="273" y="191"/>
                  <a:pt x="271" y="229"/>
                </a:cubicBezTo>
                <a:cubicBezTo>
                  <a:pt x="269" y="265"/>
                  <a:pt x="245" y="293"/>
                  <a:pt x="208" y="302"/>
                </a:cubicBezTo>
                <a:cubicBezTo>
                  <a:pt x="203" y="303"/>
                  <a:pt x="198" y="304"/>
                  <a:pt x="190" y="305"/>
                </a:cubicBezTo>
                <a:cubicBezTo>
                  <a:pt x="193" y="339"/>
                  <a:pt x="196" y="372"/>
                  <a:pt x="199" y="406"/>
                </a:cubicBezTo>
                <a:cubicBezTo>
                  <a:pt x="201" y="425"/>
                  <a:pt x="198" y="449"/>
                  <a:pt x="208" y="462"/>
                </a:cubicBezTo>
                <a:cubicBezTo>
                  <a:pt x="217" y="475"/>
                  <a:pt x="242" y="475"/>
                  <a:pt x="258" y="484"/>
                </a:cubicBezTo>
                <a:cubicBezTo>
                  <a:pt x="282" y="498"/>
                  <a:pt x="306" y="513"/>
                  <a:pt x="326" y="532"/>
                </a:cubicBezTo>
                <a:cubicBezTo>
                  <a:pt x="349" y="556"/>
                  <a:pt x="345" y="584"/>
                  <a:pt x="314" y="597"/>
                </a:cubicBezTo>
                <a:cubicBezTo>
                  <a:pt x="281" y="611"/>
                  <a:pt x="245" y="621"/>
                  <a:pt x="209" y="625"/>
                </a:cubicBezTo>
                <a:cubicBezTo>
                  <a:pt x="159" y="632"/>
                  <a:pt x="109" y="627"/>
                  <a:pt x="62" y="608"/>
                </a:cubicBezTo>
                <a:cubicBezTo>
                  <a:pt x="5" y="585"/>
                  <a:pt x="0" y="555"/>
                  <a:pt x="45" y="514"/>
                </a:cubicBezTo>
                <a:cubicBezTo>
                  <a:pt x="71" y="492"/>
                  <a:pt x="101" y="478"/>
                  <a:pt x="134" y="472"/>
                </a:cubicBezTo>
                <a:cubicBezTo>
                  <a:pt x="146" y="469"/>
                  <a:pt x="151" y="465"/>
                  <a:pt x="152" y="453"/>
                </a:cubicBezTo>
                <a:cubicBezTo>
                  <a:pt x="156" y="404"/>
                  <a:pt x="162" y="356"/>
                  <a:pt x="167" y="306"/>
                </a:cubicBezTo>
                <a:close/>
                <a:moveTo>
                  <a:pt x="191" y="267"/>
                </a:moveTo>
                <a:cubicBezTo>
                  <a:pt x="214" y="264"/>
                  <a:pt x="226" y="251"/>
                  <a:pt x="227" y="231"/>
                </a:cubicBezTo>
                <a:cubicBezTo>
                  <a:pt x="228" y="210"/>
                  <a:pt x="217" y="199"/>
                  <a:pt x="191" y="194"/>
                </a:cubicBezTo>
                <a:cubicBezTo>
                  <a:pt x="191" y="218"/>
                  <a:pt x="191" y="243"/>
                  <a:pt x="191" y="267"/>
                </a:cubicBezTo>
                <a:close/>
                <a:moveTo>
                  <a:pt x="166" y="72"/>
                </a:moveTo>
                <a:cubicBezTo>
                  <a:pt x="143" y="77"/>
                  <a:pt x="133" y="87"/>
                  <a:pt x="134" y="105"/>
                </a:cubicBezTo>
                <a:cubicBezTo>
                  <a:pt x="135" y="124"/>
                  <a:pt x="148" y="131"/>
                  <a:pt x="166" y="136"/>
                </a:cubicBezTo>
                <a:cubicBezTo>
                  <a:pt x="166" y="114"/>
                  <a:pt x="166" y="93"/>
                  <a:pt x="166" y="7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CBF75C7-39CD-424B-BC29-81F5974B3D96}"/>
              </a:ext>
            </a:extLst>
          </p:cNvPr>
          <p:cNvSpPr>
            <a:spLocks noEditPoints="1"/>
          </p:cNvSpPr>
          <p:nvPr/>
        </p:nvSpPr>
        <p:spPr bwMode="auto">
          <a:xfrm>
            <a:off x="7370763" y="5407025"/>
            <a:ext cx="960437" cy="1035050"/>
          </a:xfrm>
          <a:custGeom>
            <a:avLst/>
            <a:gdLst>
              <a:gd name="T0" fmla="*/ 536 w 537"/>
              <a:gd name="T1" fmla="*/ 155 h 578"/>
              <a:gd name="T2" fmla="*/ 497 w 537"/>
              <a:gd name="T3" fmla="*/ 379 h 578"/>
              <a:gd name="T4" fmla="*/ 286 w 537"/>
              <a:gd name="T5" fmla="*/ 574 h 578"/>
              <a:gd name="T6" fmla="*/ 253 w 537"/>
              <a:gd name="T7" fmla="*/ 575 h 578"/>
              <a:gd name="T8" fmla="*/ 75 w 537"/>
              <a:gd name="T9" fmla="*/ 437 h 578"/>
              <a:gd name="T10" fmla="*/ 1 w 537"/>
              <a:gd name="T11" fmla="*/ 136 h 578"/>
              <a:gd name="T12" fmla="*/ 56 w 537"/>
              <a:gd name="T13" fmla="*/ 62 h 578"/>
              <a:gd name="T14" fmla="*/ 253 w 537"/>
              <a:gd name="T15" fmla="*/ 3 h 578"/>
              <a:gd name="T16" fmla="*/ 283 w 537"/>
              <a:gd name="T17" fmla="*/ 3 h 578"/>
              <a:gd name="T18" fmla="*/ 509 w 537"/>
              <a:gd name="T19" fmla="*/ 70 h 578"/>
              <a:gd name="T20" fmla="*/ 536 w 537"/>
              <a:gd name="T21" fmla="*/ 105 h 578"/>
              <a:gd name="T22" fmla="*/ 536 w 537"/>
              <a:gd name="T23" fmla="*/ 155 h 578"/>
              <a:gd name="T24" fmla="*/ 45 w 537"/>
              <a:gd name="T25" fmla="*/ 189 h 578"/>
              <a:gd name="T26" fmla="*/ 58 w 537"/>
              <a:gd name="T27" fmla="*/ 288 h 578"/>
              <a:gd name="T28" fmla="*/ 240 w 537"/>
              <a:gd name="T29" fmla="*/ 520 h 578"/>
              <a:gd name="T30" fmla="*/ 295 w 537"/>
              <a:gd name="T31" fmla="*/ 521 h 578"/>
              <a:gd name="T32" fmla="*/ 476 w 537"/>
              <a:gd name="T33" fmla="*/ 302 h 578"/>
              <a:gd name="T34" fmla="*/ 489 w 537"/>
              <a:gd name="T35" fmla="*/ 140 h 578"/>
              <a:gd name="T36" fmla="*/ 465 w 537"/>
              <a:gd name="T37" fmla="*/ 108 h 578"/>
              <a:gd name="T38" fmla="*/ 282 w 537"/>
              <a:gd name="T39" fmla="*/ 54 h 578"/>
              <a:gd name="T40" fmla="*/ 255 w 537"/>
              <a:gd name="T41" fmla="*/ 54 h 578"/>
              <a:gd name="T42" fmla="*/ 111 w 537"/>
              <a:gd name="T43" fmla="*/ 97 h 578"/>
              <a:gd name="T44" fmla="*/ 45 w 537"/>
              <a:gd name="T45" fmla="*/ 18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37" h="578">
                <a:moveTo>
                  <a:pt x="536" y="155"/>
                </a:moveTo>
                <a:cubicBezTo>
                  <a:pt x="536" y="232"/>
                  <a:pt x="530" y="309"/>
                  <a:pt x="497" y="379"/>
                </a:cubicBezTo>
                <a:cubicBezTo>
                  <a:pt x="454" y="473"/>
                  <a:pt x="384" y="540"/>
                  <a:pt x="286" y="574"/>
                </a:cubicBezTo>
                <a:cubicBezTo>
                  <a:pt x="276" y="578"/>
                  <a:pt x="263" y="578"/>
                  <a:pt x="253" y="575"/>
                </a:cubicBezTo>
                <a:cubicBezTo>
                  <a:pt x="178" y="550"/>
                  <a:pt x="121" y="502"/>
                  <a:pt x="75" y="437"/>
                </a:cubicBezTo>
                <a:cubicBezTo>
                  <a:pt x="12" y="346"/>
                  <a:pt x="0" y="243"/>
                  <a:pt x="1" y="136"/>
                </a:cubicBezTo>
                <a:cubicBezTo>
                  <a:pt x="1" y="68"/>
                  <a:pt x="6" y="78"/>
                  <a:pt x="56" y="62"/>
                </a:cubicBezTo>
                <a:cubicBezTo>
                  <a:pt x="121" y="43"/>
                  <a:pt x="187" y="23"/>
                  <a:pt x="253" y="3"/>
                </a:cubicBezTo>
                <a:cubicBezTo>
                  <a:pt x="262" y="1"/>
                  <a:pt x="274" y="0"/>
                  <a:pt x="283" y="3"/>
                </a:cubicBezTo>
                <a:cubicBezTo>
                  <a:pt x="359" y="25"/>
                  <a:pt x="434" y="48"/>
                  <a:pt x="509" y="70"/>
                </a:cubicBezTo>
                <a:cubicBezTo>
                  <a:pt x="528" y="76"/>
                  <a:pt x="535" y="87"/>
                  <a:pt x="536" y="105"/>
                </a:cubicBezTo>
                <a:cubicBezTo>
                  <a:pt x="537" y="121"/>
                  <a:pt x="536" y="138"/>
                  <a:pt x="536" y="155"/>
                </a:cubicBezTo>
                <a:close/>
                <a:moveTo>
                  <a:pt x="45" y="189"/>
                </a:moveTo>
                <a:cubicBezTo>
                  <a:pt x="49" y="222"/>
                  <a:pt x="51" y="256"/>
                  <a:pt x="58" y="288"/>
                </a:cubicBezTo>
                <a:cubicBezTo>
                  <a:pt x="78" y="396"/>
                  <a:pt x="139" y="474"/>
                  <a:pt x="240" y="520"/>
                </a:cubicBezTo>
                <a:cubicBezTo>
                  <a:pt x="259" y="528"/>
                  <a:pt x="276" y="530"/>
                  <a:pt x="295" y="521"/>
                </a:cubicBezTo>
                <a:cubicBezTo>
                  <a:pt x="392" y="478"/>
                  <a:pt x="455" y="406"/>
                  <a:pt x="476" y="302"/>
                </a:cubicBezTo>
                <a:cubicBezTo>
                  <a:pt x="487" y="249"/>
                  <a:pt x="486" y="194"/>
                  <a:pt x="489" y="140"/>
                </a:cubicBezTo>
                <a:cubicBezTo>
                  <a:pt x="491" y="123"/>
                  <a:pt x="482" y="113"/>
                  <a:pt x="465" y="108"/>
                </a:cubicBezTo>
                <a:cubicBezTo>
                  <a:pt x="404" y="90"/>
                  <a:pt x="343" y="71"/>
                  <a:pt x="282" y="54"/>
                </a:cubicBezTo>
                <a:cubicBezTo>
                  <a:pt x="273" y="51"/>
                  <a:pt x="263" y="51"/>
                  <a:pt x="255" y="54"/>
                </a:cubicBezTo>
                <a:cubicBezTo>
                  <a:pt x="207" y="68"/>
                  <a:pt x="159" y="82"/>
                  <a:pt x="111" y="97"/>
                </a:cubicBezTo>
                <a:cubicBezTo>
                  <a:pt x="43" y="117"/>
                  <a:pt x="43" y="117"/>
                  <a:pt x="45" y="18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7833BF5-CC99-4604-8627-5C66EA27A5D8}"/>
              </a:ext>
            </a:extLst>
          </p:cNvPr>
          <p:cNvSpPr>
            <a:spLocks/>
          </p:cNvSpPr>
          <p:nvPr/>
        </p:nvSpPr>
        <p:spPr bwMode="auto">
          <a:xfrm>
            <a:off x="5586413" y="5902325"/>
            <a:ext cx="906462" cy="449263"/>
          </a:xfrm>
          <a:custGeom>
            <a:avLst/>
            <a:gdLst>
              <a:gd name="T0" fmla="*/ 506 w 507"/>
              <a:gd name="T1" fmla="*/ 135 h 251"/>
              <a:gd name="T2" fmla="*/ 506 w 507"/>
              <a:gd name="T3" fmla="*/ 183 h 251"/>
              <a:gd name="T4" fmla="*/ 491 w 507"/>
              <a:gd name="T5" fmla="*/ 202 h 251"/>
              <a:gd name="T6" fmla="*/ 282 w 507"/>
              <a:gd name="T7" fmla="*/ 247 h 251"/>
              <a:gd name="T8" fmla="*/ 222 w 507"/>
              <a:gd name="T9" fmla="*/ 243 h 251"/>
              <a:gd name="T10" fmla="*/ 220 w 507"/>
              <a:gd name="T11" fmla="*/ 242 h 251"/>
              <a:gd name="T12" fmla="*/ 61 w 507"/>
              <a:gd name="T13" fmla="*/ 115 h 251"/>
              <a:gd name="T14" fmla="*/ 15 w 507"/>
              <a:gd name="T15" fmla="*/ 48 h 251"/>
              <a:gd name="T16" fmla="*/ 4 w 507"/>
              <a:gd name="T17" fmla="*/ 24 h 251"/>
              <a:gd name="T18" fmla="*/ 24 w 507"/>
              <a:gd name="T19" fmla="*/ 6 h 251"/>
              <a:gd name="T20" fmla="*/ 51 w 507"/>
              <a:gd name="T21" fmla="*/ 22 h 251"/>
              <a:gd name="T22" fmla="*/ 113 w 507"/>
              <a:gd name="T23" fmla="*/ 94 h 251"/>
              <a:gd name="T24" fmla="*/ 199 w 507"/>
              <a:gd name="T25" fmla="*/ 144 h 251"/>
              <a:gd name="T26" fmla="*/ 298 w 507"/>
              <a:gd name="T27" fmla="*/ 154 h 251"/>
              <a:gd name="T28" fmla="*/ 326 w 507"/>
              <a:gd name="T29" fmla="*/ 155 h 251"/>
              <a:gd name="T30" fmla="*/ 343 w 507"/>
              <a:gd name="T31" fmla="*/ 142 h 251"/>
              <a:gd name="T32" fmla="*/ 327 w 507"/>
              <a:gd name="T33" fmla="*/ 130 h 251"/>
              <a:gd name="T34" fmla="*/ 200 w 507"/>
              <a:gd name="T35" fmla="*/ 114 h 251"/>
              <a:gd name="T36" fmla="*/ 183 w 507"/>
              <a:gd name="T37" fmla="*/ 111 h 251"/>
              <a:gd name="T38" fmla="*/ 169 w 507"/>
              <a:gd name="T39" fmla="*/ 92 h 251"/>
              <a:gd name="T40" fmla="*/ 185 w 507"/>
              <a:gd name="T41" fmla="*/ 74 h 251"/>
              <a:gd name="T42" fmla="*/ 234 w 507"/>
              <a:gd name="T43" fmla="*/ 73 h 251"/>
              <a:gd name="T44" fmla="*/ 353 w 507"/>
              <a:gd name="T45" fmla="*/ 52 h 251"/>
              <a:gd name="T46" fmla="*/ 494 w 507"/>
              <a:gd name="T47" fmla="*/ 64 h 251"/>
              <a:gd name="T48" fmla="*/ 505 w 507"/>
              <a:gd name="T49" fmla="*/ 87 h 251"/>
              <a:gd name="T50" fmla="*/ 506 w 507"/>
              <a:gd name="T51" fmla="*/ 135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7" h="251">
                <a:moveTo>
                  <a:pt x="506" y="135"/>
                </a:moveTo>
                <a:cubicBezTo>
                  <a:pt x="506" y="151"/>
                  <a:pt x="505" y="167"/>
                  <a:pt x="506" y="183"/>
                </a:cubicBezTo>
                <a:cubicBezTo>
                  <a:pt x="507" y="195"/>
                  <a:pt x="502" y="200"/>
                  <a:pt x="491" y="202"/>
                </a:cubicBezTo>
                <a:cubicBezTo>
                  <a:pt x="421" y="217"/>
                  <a:pt x="352" y="234"/>
                  <a:pt x="282" y="247"/>
                </a:cubicBezTo>
                <a:cubicBezTo>
                  <a:pt x="263" y="251"/>
                  <a:pt x="242" y="245"/>
                  <a:pt x="222" y="243"/>
                </a:cubicBezTo>
                <a:cubicBezTo>
                  <a:pt x="221" y="243"/>
                  <a:pt x="220" y="243"/>
                  <a:pt x="220" y="242"/>
                </a:cubicBezTo>
                <a:cubicBezTo>
                  <a:pt x="148" y="224"/>
                  <a:pt x="94" y="183"/>
                  <a:pt x="61" y="115"/>
                </a:cubicBezTo>
                <a:cubicBezTo>
                  <a:pt x="48" y="91"/>
                  <a:pt x="30" y="70"/>
                  <a:pt x="15" y="48"/>
                </a:cubicBezTo>
                <a:cubicBezTo>
                  <a:pt x="10" y="40"/>
                  <a:pt x="6" y="32"/>
                  <a:pt x="4" y="24"/>
                </a:cubicBezTo>
                <a:cubicBezTo>
                  <a:pt x="0" y="9"/>
                  <a:pt x="9" y="0"/>
                  <a:pt x="24" y="6"/>
                </a:cubicBezTo>
                <a:cubicBezTo>
                  <a:pt x="33" y="9"/>
                  <a:pt x="44" y="14"/>
                  <a:pt x="51" y="22"/>
                </a:cubicBezTo>
                <a:cubicBezTo>
                  <a:pt x="72" y="45"/>
                  <a:pt x="94" y="69"/>
                  <a:pt x="113" y="94"/>
                </a:cubicBezTo>
                <a:cubicBezTo>
                  <a:pt x="135" y="123"/>
                  <a:pt x="159" y="144"/>
                  <a:pt x="199" y="144"/>
                </a:cubicBezTo>
                <a:cubicBezTo>
                  <a:pt x="232" y="145"/>
                  <a:pt x="265" y="151"/>
                  <a:pt x="298" y="154"/>
                </a:cubicBezTo>
                <a:cubicBezTo>
                  <a:pt x="307" y="155"/>
                  <a:pt x="317" y="157"/>
                  <a:pt x="326" y="155"/>
                </a:cubicBezTo>
                <a:cubicBezTo>
                  <a:pt x="332" y="153"/>
                  <a:pt x="337" y="146"/>
                  <a:pt x="343" y="142"/>
                </a:cubicBezTo>
                <a:cubicBezTo>
                  <a:pt x="338" y="138"/>
                  <a:pt x="333" y="131"/>
                  <a:pt x="327" y="130"/>
                </a:cubicBezTo>
                <a:cubicBezTo>
                  <a:pt x="285" y="124"/>
                  <a:pt x="243" y="120"/>
                  <a:pt x="200" y="114"/>
                </a:cubicBezTo>
                <a:cubicBezTo>
                  <a:pt x="194" y="114"/>
                  <a:pt x="187" y="114"/>
                  <a:pt x="183" y="111"/>
                </a:cubicBezTo>
                <a:cubicBezTo>
                  <a:pt x="177" y="106"/>
                  <a:pt x="168" y="98"/>
                  <a:pt x="169" y="92"/>
                </a:cubicBezTo>
                <a:cubicBezTo>
                  <a:pt x="170" y="85"/>
                  <a:pt x="178" y="75"/>
                  <a:pt x="185" y="74"/>
                </a:cubicBezTo>
                <a:cubicBezTo>
                  <a:pt x="201" y="71"/>
                  <a:pt x="218" y="71"/>
                  <a:pt x="234" y="73"/>
                </a:cubicBezTo>
                <a:cubicBezTo>
                  <a:pt x="276" y="79"/>
                  <a:pt x="316" y="76"/>
                  <a:pt x="353" y="52"/>
                </a:cubicBezTo>
                <a:cubicBezTo>
                  <a:pt x="403" y="18"/>
                  <a:pt x="449" y="41"/>
                  <a:pt x="494" y="64"/>
                </a:cubicBezTo>
                <a:cubicBezTo>
                  <a:pt x="500" y="68"/>
                  <a:pt x="504" y="79"/>
                  <a:pt x="505" y="87"/>
                </a:cubicBezTo>
                <a:cubicBezTo>
                  <a:pt x="507" y="103"/>
                  <a:pt x="506" y="119"/>
                  <a:pt x="506" y="13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041131F-F64E-40C7-83D6-D908A7145E72}"/>
              </a:ext>
            </a:extLst>
          </p:cNvPr>
          <p:cNvSpPr>
            <a:spLocks noEditPoints="1"/>
          </p:cNvSpPr>
          <p:nvPr/>
        </p:nvSpPr>
        <p:spPr bwMode="auto">
          <a:xfrm>
            <a:off x="4208463" y="5529263"/>
            <a:ext cx="412750" cy="742950"/>
          </a:xfrm>
          <a:custGeom>
            <a:avLst/>
            <a:gdLst>
              <a:gd name="T0" fmla="*/ 102 w 231"/>
              <a:gd name="T1" fmla="*/ 322 h 415"/>
              <a:gd name="T2" fmla="*/ 102 w 231"/>
              <a:gd name="T3" fmla="*/ 224 h 415"/>
              <a:gd name="T4" fmla="*/ 70 w 231"/>
              <a:gd name="T5" fmla="*/ 212 h 415"/>
              <a:gd name="T6" fmla="*/ 12 w 231"/>
              <a:gd name="T7" fmla="*/ 119 h 415"/>
              <a:gd name="T8" fmla="*/ 85 w 231"/>
              <a:gd name="T9" fmla="*/ 44 h 415"/>
              <a:gd name="T10" fmla="*/ 104 w 231"/>
              <a:gd name="T11" fmla="*/ 21 h 415"/>
              <a:gd name="T12" fmla="*/ 117 w 231"/>
              <a:gd name="T13" fmla="*/ 0 h 415"/>
              <a:gd name="T14" fmla="*/ 130 w 231"/>
              <a:gd name="T15" fmla="*/ 21 h 415"/>
              <a:gd name="T16" fmla="*/ 132 w 231"/>
              <a:gd name="T17" fmla="*/ 41 h 415"/>
              <a:gd name="T18" fmla="*/ 202 w 231"/>
              <a:gd name="T19" fmla="*/ 76 h 415"/>
              <a:gd name="T20" fmla="*/ 217 w 231"/>
              <a:gd name="T21" fmla="*/ 104 h 415"/>
              <a:gd name="T22" fmla="*/ 201 w 231"/>
              <a:gd name="T23" fmla="*/ 141 h 415"/>
              <a:gd name="T24" fmla="*/ 166 w 231"/>
              <a:gd name="T25" fmla="*/ 122 h 415"/>
              <a:gd name="T26" fmla="*/ 131 w 231"/>
              <a:gd name="T27" fmla="*/ 85 h 415"/>
              <a:gd name="T28" fmla="*/ 132 w 231"/>
              <a:gd name="T29" fmla="*/ 167 h 415"/>
              <a:gd name="T30" fmla="*/ 145 w 231"/>
              <a:gd name="T31" fmla="*/ 179 h 415"/>
              <a:gd name="T32" fmla="*/ 179 w 231"/>
              <a:gd name="T33" fmla="*/ 191 h 415"/>
              <a:gd name="T34" fmla="*/ 229 w 231"/>
              <a:gd name="T35" fmla="*/ 274 h 415"/>
              <a:gd name="T36" fmla="*/ 172 w 231"/>
              <a:gd name="T37" fmla="*/ 358 h 415"/>
              <a:gd name="T38" fmla="*/ 132 w 231"/>
              <a:gd name="T39" fmla="*/ 370 h 415"/>
              <a:gd name="T40" fmla="*/ 129 w 231"/>
              <a:gd name="T41" fmla="*/ 400 h 415"/>
              <a:gd name="T42" fmla="*/ 118 w 231"/>
              <a:gd name="T43" fmla="*/ 415 h 415"/>
              <a:gd name="T44" fmla="*/ 105 w 231"/>
              <a:gd name="T45" fmla="*/ 401 h 415"/>
              <a:gd name="T46" fmla="*/ 70 w 231"/>
              <a:gd name="T47" fmla="*/ 360 h 415"/>
              <a:gd name="T48" fmla="*/ 3 w 231"/>
              <a:gd name="T49" fmla="*/ 286 h 415"/>
              <a:gd name="T50" fmla="*/ 23 w 231"/>
              <a:gd name="T51" fmla="*/ 252 h 415"/>
              <a:gd name="T52" fmla="*/ 57 w 231"/>
              <a:gd name="T53" fmla="*/ 271 h 415"/>
              <a:gd name="T54" fmla="*/ 102 w 231"/>
              <a:gd name="T55" fmla="*/ 322 h 415"/>
              <a:gd name="T56" fmla="*/ 132 w 231"/>
              <a:gd name="T57" fmla="*/ 324 h 415"/>
              <a:gd name="T58" fmla="*/ 176 w 231"/>
              <a:gd name="T59" fmla="*/ 277 h 415"/>
              <a:gd name="T60" fmla="*/ 132 w 231"/>
              <a:gd name="T61" fmla="*/ 234 h 415"/>
              <a:gd name="T62" fmla="*/ 132 w 231"/>
              <a:gd name="T63" fmla="*/ 324 h 415"/>
              <a:gd name="T64" fmla="*/ 101 w 231"/>
              <a:gd name="T65" fmla="*/ 163 h 415"/>
              <a:gd name="T66" fmla="*/ 101 w 231"/>
              <a:gd name="T67" fmla="*/ 85 h 415"/>
              <a:gd name="T68" fmla="*/ 64 w 231"/>
              <a:gd name="T69" fmla="*/ 125 h 415"/>
              <a:gd name="T70" fmla="*/ 101 w 231"/>
              <a:gd name="T71" fmla="*/ 163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1" h="415">
                <a:moveTo>
                  <a:pt x="102" y="322"/>
                </a:moveTo>
                <a:cubicBezTo>
                  <a:pt x="102" y="289"/>
                  <a:pt x="102" y="257"/>
                  <a:pt x="102" y="224"/>
                </a:cubicBezTo>
                <a:cubicBezTo>
                  <a:pt x="92" y="220"/>
                  <a:pt x="81" y="216"/>
                  <a:pt x="70" y="212"/>
                </a:cubicBezTo>
                <a:cubicBezTo>
                  <a:pt x="25" y="194"/>
                  <a:pt x="8" y="167"/>
                  <a:pt x="12" y="119"/>
                </a:cubicBezTo>
                <a:cubicBezTo>
                  <a:pt x="15" y="80"/>
                  <a:pt x="41" y="51"/>
                  <a:pt x="85" y="44"/>
                </a:cubicBezTo>
                <a:cubicBezTo>
                  <a:pt x="101" y="42"/>
                  <a:pt x="103" y="35"/>
                  <a:pt x="104" y="21"/>
                </a:cubicBezTo>
                <a:cubicBezTo>
                  <a:pt x="105" y="14"/>
                  <a:pt x="112" y="7"/>
                  <a:pt x="117" y="0"/>
                </a:cubicBezTo>
                <a:cubicBezTo>
                  <a:pt x="121" y="7"/>
                  <a:pt x="127" y="13"/>
                  <a:pt x="130" y="21"/>
                </a:cubicBezTo>
                <a:cubicBezTo>
                  <a:pt x="133" y="27"/>
                  <a:pt x="131" y="34"/>
                  <a:pt x="132" y="41"/>
                </a:cubicBezTo>
                <a:cubicBezTo>
                  <a:pt x="160" y="45"/>
                  <a:pt x="185" y="53"/>
                  <a:pt x="202" y="76"/>
                </a:cubicBezTo>
                <a:cubicBezTo>
                  <a:pt x="208" y="84"/>
                  <a:pt x="213" y="94"/>
                  <a:pt x="217" y="104"/>
                </a:cubicBezTo>
                <a:cubicBezTo>
                  <a:pt x="223" y="122"/>
                  <a:pt x="216" y="137"/>
                  <a:pt x="201" y="141"/>
                </a:cubicBezTo>
                <a:cubicBezTo>
                  <a:pt x="187" y="146"/>
                  <a:pt x="171" y="139"/>
                  <a:pt x="166" y="122"/>
                </a:cubicBezTo>
                <a:cubicBezTo>
                  <a:pt x="160" y="105"/>
                  <a:pt x="151" y="92"/>
                  <a:pt x="131" y="85"/>
                </a:cubicBezTo>
                <a:cubicBezTo>
                  <a:pt x="131" y="114"/>
                  <a:pt x="130" y="141"/>
                  <a:pt x="132" y="167"/>
                </a:cubicBezTo>
                <a:cubicBezTo>
                  <a:pt x="132" y="172"/>
                  <a:pt x="140" y="177"/>
                  <a:pt x="145" y="179"/>
                </a:cubicBezTo>
                <a:cubicBezTo>
                  <a:pt x="156" y="183"/>
                  <a:pt x="168" y="185"/>
                  <a:pt x="179" y="191"/>
                </a:cubicBezTo>
                <a:cubicBezTo>
                  <a:pt x="213" y="207"/>
                  <a:pt x="231" y="235"/>
                  <a:pt x="229" y="274"/>
                </a:cubicBezTo>
                <a:cubicBezTo>
                  <a:pt x="228" y="314"/>
                  <a:pt x="208" y="342"/>
                  <a:pt x="172" y="358"/>
                </a:cubicBezTo>
                <a:cubicBezTo>
                  <a:pt x="160" y="363"/>
                  <a:pt x="147" y="365"/>
                  <a:pt x="132" y="370"/>
                </a:cubicBezTo>
                <a:cubicBezTo>
                  <a:pt x="131" y="379"/>
                  <a:pt x="132" y="390"/>
                  <a:pt x="129" y="400"/>
                </a:cubicBezTo>
                <a:cubicBezTo>
                  <a:pt x="128" y="405"/>
                  <a:pt x="122" y="410"/>
                  <a:pt x="118" y="415"/>
                </a:cubicBezTo>
                <a:cubicBezTo>
                  <a:pt x="113" y="410"/>
                  <a:pt x="104" y="405"/>
                  <a:pt x="105" y="401"/>
                </a:cubicBezTo>
                <a:cubicBezTo>
                  <a:pt x="109" y="373"/>
                  <a:pt x="93" y="367"/>
                  <a:pt x="70" y="360"/>
                </a:cubicBezTo>
                <a:cubicBezTo>
                  <a:pt x="34" y="350"/>
                  <a:pt x="10" y="324"/>
                  <a:pt x="3" y="286"/>
                </a:cubicBezTo>
                <a:cubicBezTo>
                  <a:pt x="0" y="269"/>
                  <a:pt x="6" y="256"/>
                  <a:pt x="23" y="252"/>
                </a:cubicBezTo>
                <a:cubicBezTo>
                  <a:pt x="39" y="248"/>
                  <a:pt x="51" y="254"/>
                  <a:pt x="57" y="271"/>
                </a:cubicBezTo>
                <a:cubicBezTo>
                  <a:pt x="65" y="293"/>
                  <a:pt x="72" y="317"/>
                  <a:pt x="102" y="322"/>
                </a:cubicBezTo>
                <a:close/>
                <a:moveTo>
                  <a:pt x="132" y="324"/>
                </a:moveTo>
                <a:cubicBezTo>
                  <a:pt x="161" y="318"/>
                  <a:pt x="176" y="301"/>
                  <a:pt x="176" y="277"/>
                </a:cubicBezTo>
                <a:cubicBezTo>
                  <a:pt x="176" y="254"/>
                  <a:pt x="162" y="240"/>
                  <a:pt x="132" y="234"/>
                </a:cubicBezTo>
                <a:cubicBezTo>
                  <a:pt x="132" y="264"/>
                  <a:pt x="132" y="293"/>
                  <a:pt x="132" y="324"/>
                </a:cubicBezTo>
                <a:close/>
                <a:moveTo>
                  <a:pt x="101" y="163"/>
                </a:moveTo>
                <a:cubicBezTo>
                  <a:pt x="101" y="136"/>
                  <a:pt x="101" y="111"/>
                  <a:pt x="101" y="85"/>
                </a:cubicBezTo>
                <a:cubicBezTo>
                  <a:pt x="75" y="92"/>
                  <a:pt x="64" y="104"/>
                  <a:pt x="64" y="125"/>
                </a:cubicBezTo>
                <a:cubicBezTo>
                  <a:pt x="64" y="145"/>
                  <a:pt x="75" y="157"/>
                  <a:pt x="101" y="16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1170A57-F461-43CD-A979-D070CBB4F9FD}"/>
              </a:ext>
            </a:extLst>
          </p:cNvPr>
          <p:cNvSpPr>
            <a:spLocks noEditPoints="1"/>
          </p:cNvSpPr>
          <p:nvPr/>
        </p:nvSpPr>
        <p:spPr bwMode="auto">
          <a:xfrm>
            <a:off x="5886450" y="5191125"/>
            <a:ext cx="415925" cy="739775"/>
          </a:xfrm>
          <a:custGeom>
            <a:avLst/>
            <a:gdLst>
              <a:gd name="T0" fmla="*/ 103 w 232"/>
              <a:gd name="T1" fmla="*/ 39 h 413"/>
              <a:gd name="T2" fmla="*/ 106 w 232"/>
              <a:gd name="T3" fmla="*/ 10 h 413"/>
              <a:gd name="T4" fmla="*/ 119 w 232"/>
              <a:gd name="T5" fmla="*/ 0 h 413"/>
              <a:gd name="T6" fmla="*/ 130 w 232"/>
              <a:gd name="T7" fmla="*/ 11 h 413"/>
              <a:gd name="T8" fmla="*/ 130 w 232"/>
              <a:gd name="T9" fmla="*/ 38 h 413"/>
              <a:gd name="T10" fmla="*/ 158 w 232"/>
              <a:gd name="T11" fmla="*/ 45 h 413"/>
              <a:gd name="T12" fmla="*/ 218 w 232"/>
              <a:gd name="T13" fmla="*/ 101 h 413"/>
              <a:gd name="T14" fmla="*/ 203 w 232"/>
              <a:gd name="T15" fmla="*/ 139 h 413"/>
              <a:gd name="T16" fmla="*/ 167 w 232"/>
              <a:gd name="T17" fmla="*/ 119 h 413"/>
              <a:gd name="T18" fmla="*/ 131 w 232"/>
              <a:gd name="T19" fmla="*/ 83 h 413"/>
              <a:gd name="T20" fmla="*/ 131 w 232"/>
              <a:gd name="T21" fmla="*/ 164 h 413"/>
              <a:gd name="T22" fmla="*/ 141 w 232"/>
              <a:gd name="T23" fmla="*/ 175 h 413"/>
              <a:gd name="T24" fmla="*/ 161 w 232"/>
              <a:gd name="T25" fmla="*/ 182 h 413"/>
              <a:gd name="T26" fmla="*/ 230 w 232"/>
              <a:gd name="T27" fmla="*/ 274 h 413"/>
              <a:gd name="T28" fmla="*/ 154 w 232"/>
              <a:gd name="T29" fmla="*/ 362 h 413"/>
              <a:gd name="T30" fmla="*/ 131 w 232"/>
              <a:gd name="T31" fmla="*/ 392 h 413"/>
              <a:gd name="T32" fmla="*/ 118 w 232"/>
              <a:gd name="T33" fmla="*/ 413 h 413"/>
              <a:gd name="T34" fmla="*/ 105 w 232"/>
              <a:gd name="T35" fmla="*/ 393 h 413"/>
              <a:gd name="T36" fmla="*/ 80 w 232"/>
              <a:gd name="T37" fmla="*/ 361 h 413"/>
              <a:gd name="T38" fmla="*/ 5 w 232"/>
              <a:gd name="T39" fmla="*/ 289 h 413"/>
              <a:gd name="T40" fmla="*/ 24 w 232"/>
              <a:gd name="T41" fmla="*/ 249 h 413"/>
              <a:gd name="T42" fmla="*/ 59 w 232"/>
              <a:gd name="T43" fmla="*/ 272 h 413"/>
              <a:gd name="T44" fmla="*/ 103 w 232"/>
              <a:gd name="T45" fmla="*/ 320 h 413"/>
              <a:gd name="T46" fmla="*/ 103 w 232"/>
              <a:gd name="T47" fmla="*/ 225 h 413"/>
              <a:gd name="T48" fmla="*/ 93 w 232"/>
              <a:gd name="T49" fmla="*/ 218 h 413"/>
              <a:gd name="T50" fmla="*/ 68 w 232"/>
              <a:gd name="T51" fmla="*/ 209 h 413"/>
              <a:gd name="T52" fmla="*/ 12 w 232"/>
              <a:gd name="T53" fmla="*/ 120 h 413"/>
              <a:gd name="T54" fmla="*/ 83 w 232"/>
              <a:gd name="T55" fmla="*/ 43 h 413"/>
              <a:gd name="T56" fmla="*/ 103 w 232"/>
              <a:gd name="T57" fmla="*/ 39 h 413"/>
              <a:gd name="T58" fmla="*/ 133 w 232"/>
              <a:gd name="T59" fmla="*/ 231 h 413"/>
              <a:gd name="T60" fmla="*/ 133 w 232"/>
              <a:gd name="T61" fmla="*/ 322 h 413"/>
              <a:gd name="T62" fmla="*/ 178 w 232"/>
              <a:gd name="T63" fmla="*/ 276 h 413"/>
              <a:gd name="T64" fmla="*/ 133 w 232"/>
              <a:gd name="T65" fmla="*/ 231 h 413"/>
              <a:gd name="T66" fmla="*/ 103 w 232"/>
              <a:gd name="T67" fmla="*/ 163 h 413"/>
              <a:gd name="T68" fmla="*/ 103 w 232"/>
              <a:gd name="T69" fmla="*/ 82 h 413"/>
              <a:gd name="T70" fmla="*/ 66 w 232"/>
              <a:gd name="T71" fmla="*/ 120 h 413"/>
              <a:gd name="T72" fmla="*/ 103 w 232"/>
              <a:gd name="T73" fmla="*/ 16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2" h="413">
                <a:moveTo>
                  <a:pt x="103" y="39"/>
                </a:moveTo>
                <a:cubicBezTo>
                  <a:pt x="104" y="29"/>
                  <a:pt x="103" y="19"/>
                  <a:pt x="106" y="10"/>
                </a:cubicBezTo>
                <a:cubicBezTo>
                  <a:pt x="107" y="6"/>
                  <a:pt x="114" y="1"/>
                  <a:pt x="119" y="0"/>
                </a:cubicBezTo>
                <a:cubicBezTo>
                  <a:pt x="123" y="0"/>
                  <a:pt x="129" y="7"/>
                  <a:pt x="130" y="11"/>
                </a:cubicBezTo>
                <a:cubicBezTo>
                  <a:pt x="132" y="19"/>
                  <a:pt x="130" y="28"/>
                  <a:pt x="130" y="38"/>
                </a:cubicBezTo>
                <a:cubicBezTo>
                  <a:pt x="140" y="40"/>
                  <a:pt x="149" y="42"/>
                  <a:pt x="158" y="45"/>
                </a:cubicBezTo>
                <a:cubicBezTo>
                  <a:pt x="188" y="53"/>
                  <a:pt x="207" y="72"/>
                  <a:pt x="218" y="101"/>
                </a:cubicBezTo>
                <a:cubicBezTo>
                  <a:pt x="224" y="118"/>
                  <a:pt x="218" y="134"/>
                  <a:pt x="203" y="139"/>
                </a:cubicBezTo>
                <a:cubicBezTo>
                  <a:pt x="187" y="145"/>
                  <a:pt x="173" y="138"/>
                  <a:pt x="167" y="119"/>
                </a:cubicBezTo>
                <a:cubicBezTo>
                  <a:pt x="161" y="102"/>
                  <a:pt x="152" y="90"/>
                  <a:pt x="131" y="83"/>
                </a:cubicBezTo>
                <a:cubicBezTo>
                  <a:pt x="131" y="112"/>
                  <a:pt x="131" y="138"/>
                  <a:pt x="131" y="164"/>
                </a:cubicBezTo>
                <a:cubicBezTo>
                  <a:pt x="131" y="168"/>
                  <a:pt x="137" y="173"/>
                  <a:pt x="141" y="175"/>
                </a:cubicBezTo>
                <a:cubicBezTo>
                  <a:pt x="147" y="178"/>
                  <a:pt x="154" y="180"/>
                  <a:pt x="161" y="182"/>
                </a:cubicBezTo>
                <a:cubicBezTo>
                  <a:pt x="210" y="198"/>
                  <a:pt x="232" y="227"/>
                  <a:pt x="230" y="274"/>
                </a:cubicBezTo>
                <a:cubicBezTo>
                  <a:pt x="229" y="317"/>
                  <a:pt x="199" y="354"/>
                  <a:pt x="154" y="362"/>
                </a:cubicBezTo>
                <a:cubicBezTo>
                  <a:pt x="134" y="366"/>
                  <a:pt x="128" y="374"/>
                  <a:pt x="131" y="392"/>
                </a:cubicBezTo>
                <a:cubicBezTo>
                  <a:pt x="132" y="401"/>
                  <a:pt x="132" y="412"/>
                  <a:pt x="118" y="413"/>
                </a:cubicBezTo>
                <a:cubicBezTo>
                  <a:pt x="104" y="413"/>
                  <a:pt x="104" y="402"/>
                  <a:pt x="105" y="393"/>
                </a:cubicBezTo>
                <a:cubicBezTo>
                  <a:pt x="107" y="374"/>
                  <a:pt x="100" y="366"/>
                  <a:pt x="80" y="361"/>
                </a:cubicBezTo>
                <a:cubicBezTo>
                  <a:pt x="42" y="353"/>
                  <a:pt x="15" y="329"/>
                  <a:pt x="5" y="289"/>
                </a:cubicBezTo>
                <a:cubicBezTo>
                  <a:pt x="0" y="269"/>
                  <a:pt x="8" y="254"/>
                  <a:pt x="24" y="249"/>
                </a:cubicBezTo>
                <a:cubicBezTo>
                  <a:pt x="40" y="245"/>
                  <a:pt x="52" y="253"/>
                  <a:pt x="59" y="272"/>
                </a:cubicBezTo>
                <a:cubicBezTo>
                  <a:pt x="72" y="305"/>
                  <a:pt x="77" y="312"/>
                  <a:pt x="103" y="320"/>
                </a:cubicBezTo>
                <a:cubicBezTo>
                  <a:pt x="103" y="288"/>
                  <a:pt x="104" y="257"/>
                  <a:pt x="103" y="225"/>
                </a:cubicBezTo>
                <a:cubicBezTo>
                  <a:pt x="103" y="223"/>
                  <a:pt x="97" y="219"/>
                  <a:pt x="93" y="218"/>
                </a:cubicBezTo>
                <a:cubicBezTo>
                  <a:pt x="85" y="214"/>
                  <a:pt x="76" y="212"/>
                  <a:pt x="68" y="209"/>
                </a:cubicBezTo>
                <a:cubicBezTo>
                  <a:pt x="27" y="191"/>
                  <a:pt x="8" y="162"/>
                  <a:pt x="12" y="120"/>
                </a:cubicBezTo>
                <a:cubicBezTo>
                  <a:pt x="16" y="79"/>
                  <a:pt x="40" y="53"/>
                  <a:pt x="83" y="43"/>
                </a:cubicBezTo>
                <a:cubicBezTo>
                  <a:pt x="89" y="42"/>
                  <a:pt x="95" y="40"/>
                  <a:pt x="103" y="39"/>
                </a:cubicBezTo>
                <a:close/>
                <a:moveTo>
                  <a:pt x="133" y="231"/>
                </a:moveTo>
                <a:cubicBezTo>
                  <a:pt x="133" y="263"/>
                  <a:pt x="133" y="292"/>
                  <a:pt x="133" y="322"/>
                </a:cubicBezTo>
                <a:cubicBezTo>
                  <a:pt x="161" y="317"/>
                  <a:pt x="178" y="299"/>
                  <a:pt x="178" y="276"/>
                </a:cubicBezTo>
                <a:cubicBezTo>
                  <a:pt x="178" y="254"/>
                  <a:pt x="163" y="239"/>
                  <a:pt x="133" y="231"/>
                </a:cubicBezTo>
                <a:close/>
                <a:moveTo>
                  <a:pt x="103" y="163"/>
                </a:moveTo>
                <a:cubicBezTo>
                  <a:pt x="103" y="136"/>
                  <a:pt x="103" y="110"/>
                  <a:pt x="103" y="82"/>
                </a:cubicBezTo>
                <a:cubicBezTo>
                  <a:pt x="82" y="89"/>
                  <a:pt x="66" y="97"/>
                  <a:pt x="66" y="120"/>
                </a:cubicBezTo>
                <a:cubicBezTo>
                  <a:pt x="65" y="143"/>
                  <a:pt x="72" y="152"/>
                  <a:pt x="103" y="16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4DEF223-3BCE-46B3-93F6-931780AFFDFA}"/>
              </a:ext>
            </a:extLst>
          </p:cNvPr>
          <p:cNvSpPr>
            <a:spLocks/>
          </p:cNvSpPr>
          <p:nvPr/>
        </p:nvSpPr>
        <p:spPr bwMode="auto">
          <a:xfrm>
            <a:off x="5545138" y="3937000"/>
            <a:ext cx="1098550" cy="584200"/>
          </a:xfrm>
          <a:custGeom>
            <a:avLst/>
            <a:gdLst>
              <a:gd name="T0" fmla="*/ 572 w 614"/>
              <a:gd name="T1" fmla="*/ 0 h 327"/>
              <a:gd name="T2" fmla="*/ 607 w 614"/>
              <a:gd name="T3" fmla="*/ 14 h 327"/>
              <a:gd name="T4" fmla="*/ 614 w 614"/>
              <a:gd name="T5" fmla="*/ 32 h 327"/>
              <a:gd name="T6" fmla="*/ 445 w 614"/>
              <a:gd name="T7" fmla="*/ 263 h 327"/>
              <a:gd name="T8" fmla="*/ 67 w 614"/>
              <a:gd name="T9" fmla="*/ 134 h 327"/>
              <a:gd name="T10" fmla="*/ 58 w 614"/>
              <a:gd name="T11" fmla="*/ 118 h 327"/>
              <a:gd name="T12" fmla="*/ 0 w 614"/>
              <a:gd name="T13" fmla="*/ 148 h 327"/>
              <a:gd name="T14" fmla="*/ 27 w 614"/>
              <a:gd name="T15" fmla="*/ 7 h 327"/>
              <a:gd name="T16" fmla="*/ 160 w 614"/>
              <a:gd name="T17" fmla="*/ 61 h 327"/>
              <a:gd name="T18" fmla="*/ 102 w 614"/>
              <a:gd name="T19" fmla="*/ 93 h 327"/>
              <a:gd name="T20" fmla="*/ 337 w 614"/>
              <a:gd name="T21" fmla="*/ 243 h 327"/>
              <a:gd name="T22" fmla="*/ 572 w 614"/>
              <a:gd name="T2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4" h="327">
                <a:moveTo>
                  <a:pt x="572" y="0"/>
                </a:moveTo>
                <a:cubicBezTo>
                  <a:pt x="584" y="4"/>
                  <a:pt x="596" y="8"/>
                  <a:pt x="607" y="14"/>
                </a:cubicBezTo>
                <a:cubicBezTo>
                  <a:pt x="611" y="17"/>
                  <a:pt x="614" y="26"/>
                  <a:pt x="614" y="32"/>
                </a:cubicBezTo>
                <a:cubicBezTo>
                  <a:pt x="599" y="139"/>
                  <a:pt x="543" y="218"/>
                  <a:pt x="445" y="263"/>
                </a:cubicBezTo>
                <a:cubicBezTo>
                  <a:pt x="303" y="327"/>
                  <a:pt x="142" y="271"/>
                  <a:pt x="67" y="134"/>
                </a:cubicBezTo>
                <a:cubicBezTo>
                  <a:pt x="65" y="129"/>
                  <a:pt x="61" y="124"/>
                  <a:pt x="58" y="118"/>
                </a:cubicBezTo>
                <a:cubicBezTo>
                  <a:pt x="39" y="128"/>
                  <a:pt x="21" y="137"/>
                  <a:pt x="0" y="148"/>
                </a:cubicBezTo>
                <a:cubicBezTo>
                  <a:pt x="9" y="99"/>
                  <a:pt x="18" y="54"/>
                  <a:pt x="27" y="7"/>
                </a:cubicBezTo>
                <a:cubicBezTo>
                  <a:pt x="72" y="25"/>
                  <a:pt x="114" y="42"/>
                  <a:pt x="160" y="61"/>
                </a:cubicBezTo>
                <a:cubicBezTo>
                  <a:pt x="138" y="73"/>
                  <a:pt x="120" y="83"/>
                  <a:pt x="102" y="93"/>
                </a:cubicBezTo>
                <a:cubicBezTo>
                  <a:pt x="122" y="161"/>
                  <a:pt x="215" y="248"/>
                  <a:pt x="337" y="243"/>
                </a:cubicBezTo>
                <a:cubicBezTo>
                  <a:pt x="461" y="237"/>
                  <a:pt x="544" y="154"/>
                  <a:pt x="572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1059EBB-3F10-489D-A02C-EA9B484BB746}"/>
              </a:ext>
            </a:extLst>
          </p:cNvPr>
          <p:cNvSpPr>
            <a:spLocks/>
          </p:cNvSpPr>
          <p:nvPr/>
        </p:nvSpPr>
        <p:spPr bwMode="auto">
          <a:xfrm>
            <a:off x="5597525" y="3306763"/>
            <a:ext cx="1101725" cy="603250"/>
          </a:xfrm>
          <a:custGeom>
            <a:avLst/>
            <a:gdLst>
              <a:gd name="T0" fmla="*/ 456 w 616"/>
              <a:gd name="T1" fmla="*/ 277 h 337"/>
              <a:gd name="T2" fmla="*/ 514 w 616"/>
              <a:gd name="T3" fmla="*/ 243 h 337"/>
              <a:gd name="T4" fmla="*/ 287 w 616"/>
              <a:gd name="T5" fmla="*/ 94 h 337"/>
              <a:gd name="T6" fmla="*/ 43 w 616"/>
              <a:gd name="T7" fmla="*/ 337 h 337"/>
              <a:gd name="T8" fmla="*/ 14 w 616"/>
              <a:gd name="T9" fmla="*/ 327 h 337"/>
              <a:gd name="T10" fmla="*/ 1 w 616"/>
              <a:gd name="T11" fmla="*/ 304 h 337"/>
              <a:gd name="T12" fmla="*/ 397 w 616"/>
              <a:gd name="T13" fmla="*/ 68 h 337"/>
              <a:gd name="T14" fmla="*/ 548 w 616"/>
              <a:gd name="T15" fmla="*/ 201 h 337"/>
              <a:gd name="T16" fmla="*/ 558 w 616"/>
              <a:gd name="T17" fmla="*/ 220 h 337"/>
              <a:gd name="T18" fmla="*/ 616 w 616"/>
              <a:gd name="T19" fmla="*/ 189 h 337"/>
              <a:gd name="T20" fmla="*/ 588 w 616"/>
              <a:gd name="T21" fmla="*/ 330 h 337"/>
              <a:gd name="T22" fmla="*/ 456 w 616"/>
              <a:gd name="T23" fmla="*/ 27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6" h="337">
                <a:moveTo>
                  <a:pt x="456" y="277"/>
                </a:moveTo>
                <a:cubicBezTo>
                  <a:pt x="478" y="264"/>
                  <a:pt x="496" y="254"/>
                  <a:pt x="514" y="243"/>
                </a:cubicBezTo>
                <a:cubicBezTo>
                  <a:pt x="490" y="169"/>
                  <a:pt x="400" y="92"/>
                  <a:pt x="287" y="94"/>
                </a:cubicBezTo>
                <a:cubicBezTo>
                  <a:pt x="173" y="96"/>
                  <a:pt x="55" y="180"/>
                  <a:pt x="43" y="337"/>
                </a:cubicBezTo>
                <a:cubicBezTo>
                  <a:pt x="33" y="334"/>
                  <a:pt x="24" y="330"/>
                  <a:pt x="14" y="327"/>
                </a:cubicBezTo>
                <a:cubicBezTo>
                  <a:pt x="2" y="323"/>
                  <a:pt x="0" y="316"/>
                  <a:pt x="1" y="304"/>
                </a:cubicBezTo>
                <a:cubicBezTo>
                  <a:pt x="25" y="115"/>
                  <a:pt x="219" y="0"/>
                  <a:pt x="397" y="68"/>
                </a:cubicBezTo>
                <a:cubicBezTo>
                  <a:pt x="463" y="94"/>
                  <a:pt x="513" y="139"/>
                  <a:pt x="548" y="201"/>
                </a:cubicBezTo>
                <a:cubicBezTo>
                  <a:pt x="551" y="207"/>
                  <a:pt x="554" y="213"/>
                  <a:pt x="558" y="220"/>
                </a:cubicBezTo>
                <a:cubicBezTo>
                  <a:pt x="576" y="210"/>
                  <a:pt x="594" y="201"/>
                  <a:pt x="616" y="189"/>
                </a:cubicBezTo>
                <a:cubicBezTo>
                  <a:pt x="606" y="238"/>
                  <a:pt x="598" y="283"/>
                  <a:pt x="588" y="330"/>
                </a:cubicBezTo>
                <a:cubicBezTo>
                  <a:pt x="544" y="312"/>
                  <a:pt x="502" y="295"/>
                  <a:pt x="456" y="27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DD6DD99-74C9-4096-9B35-8C0BCE7AD948}"/>
              </a:ext>
            </a:extLst>
          </p:cNvPr>
          <p:cNvSpPr>
            <a:spLocks noEditPoints="1"/>
          </p:cNvSpPr>
          <p:nvPr/>
        </p:nvSpPr>
        <p:spPr bwMode="auto">
          <a:xfrm>
            <a:off x="944563" y="5416550"/>
            <a:ext cx="446087" cy="447675"/>
          </a:xfrm>
          <a:custGeom>
            <a:avLst/>
            <a:gdLst>
              <a:gd name="T0" fmla="*/ 249 w 249"/>
              <a:gd name="T1" fmla="*/ 124 h 250"/>
              <a:gd name="T2" fmla="*/ 123 w 249"/>
              <a:gd name="T3" fmla="*/ 249 h 250"/>
              <a:gd name="T4" fmla="*/ 0 w 249"/>
              <a:gd name="T5" fmla="*/ 125 h 250"/>
              <a:gd name="T6" fmla="*/ 125 w 249"/>
              <a:gd name="T7" fmla="*/ 0 h 250"/>
              <a:gd name="T8" fmla="*/ 249 w 249"/>
              <a:gd name="T9" fmla="*/ 124 h 250"/>
              <a:gd name="T10" fmla="*/ 87 w 249"/>
              <a:gd name="T11" fmla="*/ 163 h 250"/>
              <a:gd name="T12" fmla="*/ 81 w 249"/>
              <a:gd name="T13" fmla="*/ 162 h 250"/>
              <a:gd name="T14" fmla="*/ 81 w 249"/>
              <a:gd name="T15" fmla="*/ 135 h 250"/>
              <a:gd name="T16" fmla="*/ 73 w 249"/>
              <a:gd name="T17" fmla="*/ 120 h 250"/>
              <a:gd name="T18" fmla="*/ 58 w 249"/>
              <a:gd name="T19" fmla="*/ 129 h 250"/>
              <a:gd name="T20" fmla="*/ 58 w 249"/>
              <a:gd name="T21" fmla="*/ 160 h 250"/>
              <a:gd name="T22" fmla="*/ 71 w 249"/>
              <a:gd name="T23" fmla="*/ 180 h 250"/>
              <a:gd name="T24" fmla="*/ 67 w 249"/>
              <a:gd name="T25" fmla="*/ 197 h 250"/>
              <a:gd name="T26" fmla="*/ 109 w 249"/>
              <a:gd name="T27" fmla="*/ 195 h 250"/>
              <a:gd name="T28" fmla="*/ 145 w 249"/>
              <a:gd name="T29" fmla="*/ 174 h 250"/>
              <a:gd name="T30" fmla="*/ 144 w 249"/>
              <a:gd name="T31" fmla="*/ 134 h 250"/>
              <a:gd name="T32" fmla="*/ 132 w 249"/>
              <a:gd name="T33" fmla="*/ 118 h 250"/>
              <a:gd name="T34" fmla="*/ 152 w 249"/>
              <a:gd name="T35" fmla="*/ 88 h 250"/>
              <a:gd name="T36" fmla="*/ 157 w 249"/>
              <a:gd name="T37" fmla="*/ 89 h 250"/>
              <a:gd name="T38" fmla="*/ 157 w 249"/>
              <a:gd name="T39" fmla="*/ 107 h 250"/>
              <a:gd name="T40" fmla="*/ 167 w 249"/>
              <a:gd name="T41" fmla="*/ 123 h 250"/>
              <a:gd name="T42" fmla="*/ 180 w 249"/>
              <a:gd name="T43" fmla="*/ 109 h 250"/>
              <a:gd name="T44" fmla="*/ 179 w 249"/>
              <a:gd name="T45" fmla="*/ 90 h 250"/>
              <a:gd name="T46" fmla="*/ 168 w 249"/>
              <a:gd name="T47" fmla="*/ 72 h 250"/>
              <a:gd name="T48" fmla="*/ 170 w 249"/>
              <a:gd name="T49" fmla="*/ 53 h 250"/>
              <a:gd name="T50" fmla="*/ 142 w 249"/>
              <a:gd name="T51" fmla="*/ 56 h 250"/>
              <a:gd name="T52" fmla="*/ 98 w 249"/>
              <a:gd name="T53" fmla="*/ 73 h 250"/>
              <a:gd name="T54" fmla="*/ 101 w 249"/>
              <a:gd name="T55" fmla="*/ 117 h 250"/>
              <a:gd name="T56" fmla="*/ 101 w 249"/>
              <a:gd name="T57" fmla="*/ 142 h 250"/>
              <a:gd name="T58" fmla="*/ 87 w 249"/>
              <a:gd name="T59" fmla="*/ 16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9" h="250">
                <a:moveTo>
                  <a:pt x="249" y="124"/>
                </a:moveTo>
                <a:cubicBezTo>
                  <a:pt x="248" y="195"/>
                  <a:pt x="198" y="248"/>
                  <a:pt x="123" y="249"/>
                </a:cubicBezTo>
                <a:cubicBezTo>
                  <a:pt x="56" y="250"/>
                  <a:pt x="0" y="193"/>
                  <a:pt x="0" y="125"/>
                </a:cubicBezTo>
                <a:cubicBezTo>
                  <a:pt x="0" y="55"/>
                  <a:pt x="55" y="0"/>
                  <a:pt x="125" y="0"/>
                </a:cubicBezTo>
                <a:cubicBezTo>
                  <a:pt x="194" y="0"/>
                  <a:pt x="249" y="55"/>
                  <a:pt x="249" y="124"/>
                </a:cubicBezTo>
                <a:close/>
                <a:moveTo>
                  <a:pt x="87" y="163"/>
                </a:moveTo>
                <a:cubicBezTo>
                  <a:pt x="85" y="162"/>
                  <a:pt x="83" y="162"/>
                  <a:pt x="81" y="162"/>
                </a:cubicBezTo>
                <a:cubicBezTo>
                  <a:pt x="81" y="153"/>
                  <a:pt x="82" y="144"/>
                  <a:pt x="81" y="135"/>
                </a:cubicBezTo>
                <a:cubicBezTo>
                  <a:pt x="80" y="130"/>
                  <a:pt x="76" y="125"/>
                  <a:pt x="73" y="120"/>
                </a:cubicBezTo>
                <a:cubicBezTo>
                  <a:pt x="67" y="123"/>
                  <a:pt x="59" y="125"/>
                  <a:pt x="58" y="129"/>
                </a:cubicBezTo>
                <a:cubicBezTo>
                  <a:pt x="56" y="139"/>
                  <a:pt x="56" y="150"/>
                  <a:pt x="58" y="160"/>
                </a:cubicBezTo>
                <a:cubicBezTo>
                  <a:pt x="60" y="168"/>
                  <a:pt x="69" y="173"/>
                  <a:pt x="71" y="180"/>
                </a:cubicBezTo>
                <a:cubicBezTo>
                  <a:pt x="72" y="187"/>
                  <a:pt x="68" y="194"/>
                  <a:pt x="67" y="197"/>
                </a:cubicBezTo>
                <a:cubicBezTo>
                  <a:pt x="82" y="197"/>
                  <a:pt x="96" y="198"/>
                  <a:pt x="109" y="195"/>
                </a:cubicBezTo>
                <a:cubicBezTo>
                  <a:pt x="122" y="191"/>
                  <a:pt x="136" y="184"/>
                  <a:pt x="145" y="174"/>
                </a:cubicBezTo>
                <a:cubicBezTo>
                  <a:pt x="155" y="163"/>
                  <a:pt x="153" y="147"/>
                  <a:pt x="144" y="134"/>
                </a:cubicBezTo>
                <a:cubicBezTo>
                  <a:pt x="140" y="128"/>
                  <a:pt x="136" y="123"/>
                  <a:pt x="132" y="118"/>
                </a:cubicBezTo>
                <a:cubicBezTo>
                  <a:pt x="139" y="107"/>
                  <a:pt x="146" y="97"/>
                  <a:pt x="152" y="88"/>
                </a:cubicBezTo>
                <a:cubicBezTo>
                  <a:pt x="154" y="88"/>
                  <a:pt x="155" y="88"/>
                  <a:pt x="157" y="89"/>
                </a:cubicBezTo>
                <a:cubicBezTo>
                  <a:pt x="157" y="95"/>
                  <a:pt x="156" y="101"/>
                  <a:pt x="157" y="107"/>
                </a:cubicBezTo>
                <a:cubicBezTo>
                  <a:pt x="159" y="113"/>
                  <a:pt x="164" y="118"/>
                  <a:pt x="167" y="123"/>
                </a:cubicBezTo>
                <a:cubicBezTo>
                  <a:pt x="172" y="118"/>
                  <a:pt x="178" y="115"/>
                  <a:pt x="180" y="109"/>
                </a:cubicBezTo>
                <a:cubicBezTo>
                  <a:pt x="182" y="103"/>
                  <a:pt x="182" y="96"/>
                  <a:pt x="179" y="90"/>
                </a:cubicBezTo>
                <a:cubicBezTo>
                  <a:pt x="177" y="83"/>
                  <a:pt x="170" y="78"/>
                  <a:pt x="168" y="72"/>
                </a:cubicBezTo>
                <a:cubicBezTo>
                  <a:pt x="166" y="66"/>
                  <a:pt x="169" y="58"/>
                  <a:pt x="170" y="53"/>
                </a:cubicBezTo>
                <a:cubicBezTo>
                  <a:pt x="159" y="55"/>
                  <a:pt x="150" y="58"/>
                  <a:pt x="142" y="56"/>
                </a:cubicBezTo>
                <a:cubicBezTo>
                  <a:pt x="123" y="53"/>
                  <a:pt x="109" y="58"/>
                  <a:pt x="98" y="73"/>
                </a:cubicBezTo>
                <a:cubicBezTo>
                  <a:pt x="88" y="88"/>
                  <a:pt x="90" y="104"/>
                  <a:pt x="101" y="117"/>
                </a:cubicBezTo>
                <a:cubicBezTo>
                  <a:pt x="109" y="126"/>
                  <a:pt x="108" y="133"/>
                  <a:pt x="101" y="142"/>
                </a:cubicBezTo>
                <a:cubicBezTo>
                  <a:pt x="96" y="148"/>
                  <a:pt x="91" y="156"/>
                  <a:pt x="87" y="16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2C24311-3EB4-4EAA-8478-4C828F2F0673}"/>
              </a:ext>
            </a:extLst>
          </p:cNvPr>
          <p:cNvSpPr>
            <a:spLocks noEditPoints="1"/>
          </p:cNvSpPr>
          <p:nvPr/>
        </p:nvSpPr>
        <p:spPr bwMode="auto">
          <a:xfrm>
            <a:off x="5934075" y="3595688"/>
            <a:ext cx="376237" cy="663575"/>
          </a:xfrm>
          <a:custGeom>
            <a:avLst/>
            <a:gdLst>
              <a:gd name="T0" fmla="*/ 118 w 211"/>
              <a:gd name="T1" fmla="*/ 77 h 370"/>
              <a:gd name="T2" fmla="*/ 118 w 211"/>
              <a:gd name="T3" fmla="*/ 146 h 370"/>
              <a:gd name="T4" fmla="*/ 131 w 211"/>
              <a:gd name="T5" fmla="*/ 158 h 370"/>
              <a:gd name="T6" fmla="*/ 173 w 211"/>
              <a:gd name="T7" fmla="*/ 176 h 370"/>
              <a:gd name="T8" fmla="*/ 205 w 211"/>
              <a:gd name="T9" fmla="*/ 256 h 370"/>
              <a:gd name="T10" fmla="*/ 140 w 211"/>
              <a:gd name="T11" fmla="*/ 323 h 370"/>
              <a:gd name="T12" fmla="*/ 117 w 211"/>
              <a:gd name="T13" fmla="*/ 352 h 370"/>
              <a:gd name="T14" fmla="*/ 105 w 211"/>
              <a:gd name="T15" fmla="*/ 370 h 370"/>
              <a:gd name="T16" fmla="*/ 94 w 211"/>
              <a:gd name="T17" fmla="*/ 352 h 370"/>
              <a:gd name="T18" fmla="*/ 71 w 211"/>
              <a:gd name="T19" fmla="*/ 323 h 370"/>
              <a:gd name="T20" fmla="*/ 5 w 211"/>
              <a:gd name="T21" fmla="*/ 261 h 370"/>
              <a:gd name="T22" fmla="*/ 21 w 211"/>
              <a:gd name="T23" fmla="*/ 223 h 370"/>
              <a:gd name="T24" fmla="*/ 54 w 211"/>
              <a:gd name="T25" fmla="*/ 246 h 370"/>
              <a:gd name="T26" fmla="*/ 93 w 211"/>
              <a:gd name="T27" fmla="*/ 287 h 370"/>
              <a:gd name="T28" fmla="*/ 93 w 211"/>
              <a:gd name="T29" fmla="*/ 206 h 370"/>
              <a:gd name="T30" fmla="*/ 84 w 211"/>
              <a:gd name="T31" fmla="*/ 195 h 370"/>
              <a:gd name="T32" fmla="*/ 60 w 211"/>
              <a:gd name="T33" fmla="*/ 186 h 370"/>
              <a:gd name="T34" fmla="*/ 11 w 211"/>
              <a:gd name="T35" fmla="*/ 106 h 370"/>
              <a:gd name="T36" fmla="*/ 72 w 211"/>
              <a:gd name="T37" fmla="*/ 39 h 370"/>
              <a:gd name="T38" fmla="*/ 90 w 211"/>
              <a:gd name="T39" fmla="*/ 35 h 370"/>
              <a:gd name="T40" fmla="*/ 107 w 211"/>
              <a:gd name="T41" fmla="*/ 0 h 370"/>
              <a:gd name="T42" fmla="*/ 122 w 211"/>
              <a:gd name="T43" fmla="*/ 30 h 370"/>
              <a:gd name="T44" fmla="*/ 118 w 211"/>
              <a:gd name="T45" fmla="*/ 33 h 370"/>
              <a:gd name="T46" fmla="*/ 138 w 211"/>
              <a:gd name="T47" fmla="*/ 39 h 370"/>
              <a:gd name="T48" fmla="*/ 195 w 211"/>
              <a:gd name="T49" fmla="*/ 88 h 370"/>
              <a:gd name="T50" fmla="*/ 182 w 211"/>
              <a:gd name="T51" fmla="*/ 125 h 370"/>
              <a:gd name="T52" fmla="*/ 148 w 211"/>
              <a:gd name="T53" fmla="*/ 105 h 370"/>
              <a:gd name="T54" fmla="*/ 126 w 211"/>
              <a:gd name="T55" fmla="*/ 73 h 370"/>
              <a:gd name="T56" fmla="*/ 118 w 211"/>
              <a:gd name="T57" fmla="*/ 77 h 370"/>
              <a:gd name="T58" fmla="*/ 119 w 211"/>
              <a:gd name="T59" fmla="*/ 206 h 370"/>
              <a:gd name="T60" fmla="*/ 119 w 211"/>
              <a:gd name="T61" fmla="*/ 289 h 370"/>
              <a:gd name="T62" fmla="*/ 159 w 211"/>
              <a:gd name="T63" fmla="*/ 249 h 370"/>
              <a:gd name="T64" fmla="*/ 119 w 211"/>
              <a:gd name="T65" fmla="*/ 206 h 370"/>
              <a:gd name="T66" fmla="*/ 93 w 211"/>
              <a:gd name="T67" fmla="*/ 75 h 370"/>
              <a:gd name="T68" fmla="*/ 58 w 211"/>
              <a:gd name="T69" fmla="*/ 112 h 370"/>
              <a:gd name="T70" fmla="*/ 93 w 211"/>
              <a:gd name="T71" fmla="*/ 144 h 370"/>
              <a:gd name="T72" fmla="*/ 93 w 211"/>
              <a:gd name="T73" fmla="*/ 7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1" h="370">
                <a:moveTo>
                  <a:pt x="118" y="77"/>
                </a:moveTo>
                <a:cubicBezTo>
                  <a:pt x="118" y="100"/>
                  <a:pt x="117" y="123"/>
                  <a:pt x="118" y="146"/>
                </a:cubicBezTo>
                <a:cubicBezTo>
                  <a:pt x="118" y="150"/>
                  <a:pt x="126" y="156"/>
                  <a:pt x="131" y="158"/>
                </a:cubicBezTo>
                <a:cubicBezTo>
                  <a:pt x="145" y="164"/>
                  <a:pt x="160" y="168"/>
                  <a:pt x="173" y="176"/>
                </a:cubicBezTo>
                <a:cubicBezTo>
                  <a:pt x="201" y="194"/>
                  <a:pt x="211" y="223"/>
                  <a:pt x="205" y="256"/>
                </a:cubicBezTo>
                <a:cubicBezTo>
                  <a:pt x="199" y="292"/>
                  <a:pt x="176" y="315"/>
                  <a:pt x="140" y="323"/>
                </a:cubicBezTo>
                <a:cubicBezTo>
                  <a:pt x="123" y="327"/>
                  <a:pt x="115" y="333"/>
                  <a:pt x="117" y="352"/>
                </a:cubicBezTo>
                <a:cubicBezTo>
                  <a:pt x="117" y="357"/>
                  <a:pt x="109" y="364"/>
                  <a:pt x="105" y="370"/>
                </a:cubicBezTo>
                <a:cubicBezTo>
                  <a:pt x="101" y="364"/>
                  <a:pt x="94" y="358"/>
                  <a:pt x="94" y="352"/>
                </a:cubicBezTo>
                <a:cubicBezTo>
                  <a:pt x="96" y="333"/>
                  <a:pt x="88" y="328"/>
                  <a:pt x="71" y="323"/>
                </a:cubicBezTo>
                <a:cubicBezTo>
                  <a:pt x="38" y="315"/>
                  <a:pt x="14" y="295"/>
                  <a:pt x="5" y="261"/>
                </a:cubicBezTo>
                <a:cubicBezTo>
                  <a:pt x="0" y="242"/>
                  <a:pt x="7" y="227"/>
                  <a:pt x="21" y="223"/>
                </a:cubicBezTo>
                <a:cubicBezTo>
                  <a:pt x="37" y="219"/>
                  <a:pt x="48" y="226"/>
                  <a:pt x="54" y="246"/>
                </a:cubicBezTo>
                <a:cubicBezTo>
                  <a:pt x="61" y="265"/>
                  <a:pt x="69" y="282"/>
                  <a:pt x="93" y="287"/>
                </a:cubicBezTo>
                <a:cubicBezTo>
                  <a:pt x="93" y="259"/>
                  <a:pt x="94" y="233"/>
                  <a:pt x="93" y="206"/>
                </a:cubicBezTo>
                <a:cubicBezTo>
                  <a:pt x="93" y="202"/>
                  <a:pt x="88" y="197"/>
                  <a:pt x="84" y="195"/>
                </a:cubicBezTo>
                <a:cubicBezTo>
                  <a:pt x="76" y="191"/>
                  <a:pt x="68" y="190"/>
                  <a:pt x="60" y="186"/>
                </a:cubicBezTo>
                <a:cubicBezTo>
                  <a:pt x="23" y="171"/>
                  <a:pt x="8" y="145"/>
                  <a:pt x="11" y="106"/>
                </a:cubicBezTo>
                <a:cubicBezTo>
                  <a:pt x="14" y="71"/>
                  <a:pt x="36" y="47"/>
                  <a:pt x="72" y="39"/>
                </a:cubicBezTo>
                <a:cubicBezTo>
                  <a:pt x="78" y="37"/>
                  <a:pt x="85" y="36"/>
                  <a:pt x="90" y="35"/>
                </a:cubicBezTo>
                <a:cubicBezTo>
                  <a:pt x="100" y="24"/>
                  <a:pt x="83" y="0"/>
                  <a:pt x="107" y="0"/>
                </a:cubicBezTo>
                <a:cubicBezTo>
                  <a:pt x="112" y="0"/>
                  <a:pt x="117" y="20"/>
                  <a:pt x="122" y="30"/>
                </a:cubicBezTo>
                <a:cubicBezTo>
                  <a:pt x="120" y="31"/>
                  <a:pt x="119" y="32"/>
                  <a:pt x="118" y="33"/>
                </a:cubicBezTo>
                <a:cubicBezTo>
                  <a:pt x="125" y="35"/>
                  <a:pt x="132" y="37"/>
                  <a:pt x="138" y="39"/>
                </a:cubicBezTo>
                <a:cubicBezTo>
                  <a:pt x="166" y="45"/>
                  <a:pt x="184" y="62"/>
                  <a:pt x="195" y="88"/>
                </a:cubicBezTo>
                <a:cubicBezTo>
                  <a:pt x="201" y="104"/>
                  <a:pt x="196" y="120"/>
                  <a:pt x="182" y="125"/>
                </a:cubicBezTo>
                <a:cubicBezTo>
                  <a:pt x="168" y="130"/>
                  <a:pt x="157" y="122"/>
                  <a:pt x="148" y="105"/>
                </a:cubicBezTo>
                <a:cubicBezTo>
                  <a:pt x="143" y="94"/>
                  <a:pt x="133" y="84"/>
                  <a:pt x="126" y="73"/>
                </a:cubicBezTo>
                <a:cubicBezTo>
                  <a:pt x="123" y="74"/>
                  <a:pt x="120" y="76"/>
                  <a:pt x="118" y="77"/>
                </a:cubicBezTo>
                <a:close/>
                <a:moveTo>
                  <a:pt x="119" y="206"/>
                </a:moveTo>
                <a:cubicBezTo>
                  <a:pt x="119" y="235"/>
                  <a:pt x="119" y="262"/>
                  <a:pt x="119" y="289"/>
                </a:cubicBezTo>
                <a:cubicBezTo>
                  <a:pt x="144" y="283"/>
                  <a:pt x="158" y="269"/>
                  <a:pt x="159" y="249"/>
                </a:cubicBezTo>
                <a:cubicBezTo>
                  <a:pt x="160" y="228"/>
                  <a:pt x="150" y="217"/>
                  <a:pt x="119" y="206"/>
                </a:cubicBezTo>
                <a:close/>
                <a:moveTo>
                  <a:pt x="93" y="75"/>
                </a:moveTo>
                <a:cubicBezTo>
                  <a:pt x="66" y="82"/>
                  <a:pt x="57" y="92"/>
                  <a:pt x="58" y="112"/>
                </a:cubicBezTo>
                <a:cubicBezTo>
                  <a:pt x="59" y="129"/>
                  <a:pt x="70" y="140"/>
                  <a:pt x="93" y="144"/>
                </a:cubicBezTo>
                <a:cubicBezTo>
                  <a:pt x="93" y="121"/>
                  <a:pt x="93" y="99"/>
                  <a:pt x="93" y="7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28954FC-BC2A-4542-928E-AFE13CE33654}"/>
              </a:ext>
            </a:extLst>
          </p:cNvPr>
          <p:cNvSpPr>
            <a:spLocks/>
          </p:cNvSpPr>
          <p:nvPr/>
        </p:nvSpPr>
        <p:spPr bwMode="auto">
          <a:xfrm>
            <a:off x="635000" y="5764213"/>
            <a:ext cx="603250" cy="636588"/>
          </a:xfrm>
          <a:custGeom>
            <a:avLst/>
            <a:gdLst>
              <a:gd name="T0" fmla="*/ 163 w 337"/>
              <a:gd name="T1" fmla="*/ 93 h 356"/>
              <a:gd name="T2" fmla="*/ 225 w 337"/>
              <a:gd name="T3" fmla="*/ 108 h 356"/>
              <a:gd name="T4" fmla="*/ 112 w 337"/>
              <a:gd name="T5" fmla="*/ 51 h 356"/>
              <a:gd name="T6" fmla="*/ 99 w 337"/>
              <a:gd name="T7" fmla="*/ 26 h 356"/>
              <a:gd name="T8" fmla="*/ 119 w 337"/>
              <a:gd name="T9" fmla="*/ 5 h 356"/>
              <a:gd name="T10" fmla="*/ 143 w 337"/>
              <a:gd name="T11" fmla="*/ 1 h 356"/>
              <a:gd name="T12" fmla="*/ 190 w 337"/>
              <a:gd name="T13" fmla="*/ 21 h 356"/>
              <a:gd name="T14" fmla="*/ 217 w 337"/>
              <a:gd name="T15" fmla="*/ 48 h 356"/>
              <a:gd name="T16" fmla="*/ 191 w 337"/>
              <a:gd name="T17" fmla="*/ 41 h 356"/>
              <a:gd name="T18" fmla="*/ 189 w 337"/>
              <a:gd name="T19" fmla="*/ 46 h 356"/>
              <a:gd name="T20" fmla="*/ 240 w 337"/>
              <a:gd name="T21" fmla="*/ 63 h 356"/>
              <a:gd name="T22" fmla="*/ 317 w 337"/>
              <a:gd name="T23" fmla="*/ 76 h 356"/>
              <a:gd name="T24" fmla="*/ 335 w 337"/>
              <a:gd name="T25" fmla="*/ 93 h 356"/>
              <a:gd name="T26" fmla="*/ 316 w 337"/>
              <a:gd name="T27" fmla="*/ 107 h 356"/>
              <a:gd name="T28" fmla="*/ 259 w 337"/>
              <a:gd name="T29" fmla="*/ 107 h 356"/>
              <a:gd name="T30" fmla="*/ 259 w 337"/>
              <a:gd name="T31" fmla="*/ 150 h 356"/>
              <a:gd name="T32" fmla="*/ 224 w 337"/>
              <a:gd name="T33" fmla="*/ 196 h 356"/>
              <a:gd name="T34" fmla="*/ 105 w 337"/>
              <a:gd name="T35" fmla="*/ 226 h 356"/>
              <a:gd name="T36" fmla="*/ 92 w 337"/>
              <a:gd name="T37" fmla="*/ 237 h 356"/>
              <a:gd name="T38" fmla="*/ 57 w 337"/>
              <a:gd name="T39" fmla="*/ 319 h 356"/>
              <a:gd name="T40" fmla="*/ 49 w 337"/>
              <a:gd name="T41" fmla="*/ 335 h 356"/>
              <a:gd name="T42" fmla="*/ 20 w 337"/>
              <a:gd name="T43" fmla="*/ 348 h 356"/>
              <a:gd name="T44" fmla="*/ 7 w 337"/>
              <a:gd name="T45" fmla="*/ 313 h 356"/>
              <a:gd name="T46" fmla="*/ 41 w 337"/>
              <a:gd name="T47" fmla="*/ 232 h 356"/>
              <a:gd name="T48" fmla="*/ 101 w 337"/>
              <a:gd name="T49" fmla="*/ 175 h 356"/>
              <a:gd name="T50" fmla="*/ 163 w 337"/>
              <a:gd name="T51" fmla="*/ 93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7" h="356">
                <a:moveTo>
                  <a:pt x="163" y="93"/>
                </a:moveTo>
                <a:cubicBezTo>
                  <a:pt x="187" y="100"/>
                  <a:pt x="205" y="120"/>
                  <a:pt x="225" y="108"/>
                </a:cubicBezTo>
                <a:cubicBezTo>
                  <a:pt x="189" y="90"/>
                  <a:pt x="150" y="72"/>
                  <a:pt x="112" y="51"/>
                </a:cubicBezTo>
                <a:cubicBezTo>
                  <a:pt x="105" y="47"/>
                  <a:pt x="98" y="33"/>
                  <a:pt x="99" y="26"/>
                </a:cubicBezTo>
                <a:cubicBezTo>
                  <a:pt x="101" y="18"/>
                  <a:pt x="111" y="10"/>
                  <a:pt x="119" y="5"/>
                </a:cubicBezTo>
                <a:cubicBezTo>
                  <a:pt x="126" y="1"/>
                  <a:pt x="135" y="2"/>
                  <a:pt x="143" y="1"/>
                </a:cubicBezTo>
                <a:cubicBezTo>
                  <a:pt x="162" y="0"/>
                  <a:pt x="179" y="1"/>
                  <a:pt x="190" y="21"/>
                </a:cubicBezTo>
                <a:cubicBezTo>
                  <a:pt x="195" y="31"/>
                  <a:pt x="206" y="37"/>
                  <a:pt x="217" y="48"/>
                </a:cubicBezTo>
                <a:cubicBezTo>
                  <a:pt x="205" y="45"/>
                  <a:pt x="198" y="43"/>
                  <a:pt x="191" y="41"/>
                </a:cubicBezTo>
                <a:cubicBezTo>
                  <a:pt x="190" y="42"/>
                  <a:pt x="189" y="44"/>
                  <a:pt x="189" y="46"/>
                </a:cubicBezTo>
                <a:cubicBezTo>
                  <a:pt x="206" y="52"/>
                  <a:pt x="223" y="60"/>
                  <a:pt x="240" y="63"/>
                </a:cubicBezTo>
                <a:cubicBezTo>
                  <a:pt x="265" y="69"/>
                  <a:pt x="291" y="71"/>
                  <a:pt x="317" y="76"/>
                </a:cubicBezTo>
                <a:cubicBezTo>
                  <a:pt x="324" y="78"/>
                  <a:pt x="334" y="86"/>
                  <a:pt x="335" y="93"/>
                </a:cubicBezTo>
                <a:cubicBezTo>
                  <a:pt x="337" y="105"/>
                  <a:pt x="326" y="107"/>
                  <a:pt x="316" y="107"/>
                </a:cubicBezTo>
                <a:cubicBezTo>
                  <a:pt x="298" y="106"/>
                  <a:pt x="280" y="107"/>
                  <a:pt x="259" y="107"/>
                </a:cubicBezTo>
                <a:cubicBezTo>
                  <a:pt x="259" y="119"/>
                  <a:pt x="258" y="135"/>
                  <a:pt x="259" y="150"/>
                </a:cubicBezTo>
                <a:cubicBezTo>
                  <a:pt x="262" y="181"/>
                  <a:pt x="255" y="189"/>
                  <a:pt x="224" y="196"/>
                </a:cubicBezTo>
                <a:cubicBezTo>
                  <a:pt x="184" y="204"/>
                  <a:pt x="144" y="215"/>
                  <a:pt x="105" y="226"/>
                </a:cubicBezTo>
                <a:cubicBezTo>
                  <a:pt x="100" y="227"/>
                  <a:pt x="95" y="232"/>
                  <a:pt x="92" y="237"/>
                </a:cubicBezTo>
                <a:cubicBezTo>
                  <a:pt x="80" y="264"/>
                  <a:pt x="69" y="291"/>
                  <a:pt x="57" y="319"/>
                </a:cubicBezTo>
                <a:cubicBezTo>
                  <a:pt x="55" y="324"/>
                  <a:pt x="52" y="330"/>
                  <a:pt x="49" y="335"/>
                </a:cubicBezTo>
                <a:cubicBezTo>
                  <a:pt x="42" y="345"/>
                  <a:pt x="34" y="356"/>
                  <a:pt x="20" y="348"/>
                </a:cubicBezTo>
                <a:cubicBezTo>
                  <a:pt x="7" y="340"/>
                  <a:pt x="0" y="329"/>
                  <a:pt x="7" y="313"/>
                </a:cubicBezTo>
                <a:cubicBezTo>
                  <a:pt x="19" y="286"/>
                  <a:pt x="32" y="259"/>
                  <a:pt x="41" y="232"/>
                </a:cubicBezTo>
                <a:cubicBezTo>
                  <a:pt x="51" y="202"/>
                  <a:pt x="68" y="180"/>
                  <a:pt x="101" y="175"/>
                </a:cubicBezTo>
                <a:cubicBezTo>
                  <a:pt x="146" y="168"/>
                  <a:pt x="157" y="133"/>
                  <a:pt x="163" y="9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616CAF3-09BF-47BA-923D-43B31FE27ABB}"/>
              </a:ext>
            </a:extLst>
          </p:cNvPr>
          <p:cNvSpPr>
            <a:spLocks/>
          </p:cNvSpPr>
          <p:nvPr/>
        </p:nvSpPr>
        <p:spPr bwMode="auto">
          <a:xfrm>
            <a:off x="3829050" y="5373688"/>
            <a:ext cx="361950" cy="1049338"/>
          </a:xfrm>
          <a:custGeom>
            <a:avLst/>
            <a:gdLst>
              <a:gd name="T0" fmla="*/ 200 w 202"/>
              <a:gd name="T1" fmla="*/ 538 h 586"/>
              <a:gd name="T2" fmla="*/ 200 w 202"/>
              <a:gd name="T3" fmla="*/ 586 h 586"/>
              <a:gd name="T4" fmla="*/ 5 w 202"/>
              <a:gd name="T5" fmla="*/ 309 h 586"/>
              <a:gd name="T6" fmla="*/ 197 w 202"/>
              <a:gd name="T7" fmla="*/ 0 h 586"/>
              <a:gd name="T8" fmla="*/ 202 w 202"/>
              <a:gd name="T9" fmla="*/ 47 h 586"/>
              <a:gd name="T10" fmla="*/ 51 w 202"/>
              <a:gd name="T11" fmla="*/ 292 h 586"/>
              <a:gd name="T12" fmla="*/ 200 w 202"/>
              <a:gd name="T13" fmla="*/ 5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86">
                <a:moveTo>
                  <a:pt x="200" y="538"/>
                </a:moveTo>
                <a:cubicBezTo>
                  <a:pt x="200" y="556"/>
                  <a:pt x="200" y="571"/>
                  <a:pt x="200" y="586"/>
                </a:cubicBezTo>
                <a:cubicBezTo>
                  <a:pt x="113" y="556"/>
                  <a:pt x="11" y="453"/>
                  <a:pt x="5" y="309"/>
                </a:cubicBezTo>
                <a:cubicBezTo>
                  <a:pt x="0" y="173"/>
                  <a:pt x="79" y="45"/>
                  <a:pt x="197" y="0"/>
                </a:cubicBezTo>
                <a:cubicBezTo>
                  <a:pt x="198" y="15"/>
                  <a:pt x="200" y="30"/>
                  <a:pt x="202" y="47"/>
                </a:cubicBezTo>
                <a:cubicBezTo>
                  <a:pt x="108" y="100"/>
                  <a:pt x="52" y="180"/>
                  <a:pt x="51" y="292"/>
                </a:cubicBezTo>
                <a:cubicBezTo>
                  <a:pt x="51" y="405"/>
                  <a:pt x="107" y="485"/>
                  <a:pt x="200" y="53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36198C10-4BFC-4F0A-AAC4-DDB1DBC3A02A}"/>
              </a:ext>
            </a:extLst>
          </p:cNvPr>
          <p:cNvSpPr>
            <a:spLocks/>
          </p:cNvSpPr>
          <p:nvPr/>
        </p:nvSpPr>
        <p:spPr bwMode="auto">
          <a:xfrm>
            <a:off x="4632325" y="5378450"/>
            <a:ext cx="379412" cy="1044575"/>
          </a:xfrm>
          <a:custGeom>
            <a:avLst/>
            <a:gdLst>
              <a:gd name="T0" fmla="*/ 4 w 212"/>
              <a:gd name="T1" fmla="*/ 583 h 583"/>
              <a:gd name="T2" fmla="*/ 1 w 212"/>
              <a:gd name="T3" fmla="*/ 537 h 583"/>
              <a:gd name="T4" fmla="*/ 0 w 212"/>
              <a:gd name="T5" fmla="*/ 43 h 583"/>
              <a:gd name="T6" fmla="*/ 5 w 212"/>
              <a:gd name="T7" fmla="*/ 0 h 583"/>
              <a:gd name="T8" fmla="*/ 195 w 212"/>
              <a:gd name="T9" fmla="*/ 254 h 583"/>
              <a:gd name="T10" fmla="*/ 4 w 212"/>
              <a:gd name="T11" fmla="*/ 58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583">
                <a:moveTo>
                  <a:pt x="4" y="583"/>
                </a:moveTo>
                <a:cubicBezTo>
                  <a:pt x="3" y="567"/>
                  <a:pt x="2" y="552"/>
                  <a:pt x="1" y="537"/>
                </a:cubicBezTo>
                <a:cubicBezTo>
                  <a:pt x="209" y="422"/>
                  <a:pt x="194" y="140"/>
                  <a:pt x="0" y="43"/>
                </a:cubicBezTo>
                <a:cubicBezTo>
                  <a:pt x="2" y="29"/>
                  <a:pt x="3" y="14"/>
                  <a:pt x="5" y="0"/>
                </a:cubicBezTo>
                <a:cubicBezTo>
                  <a:pt x="85" y="11"/>
                  <a:pt x="184" y="143"/>
                  <a:pt x="195" y="254"/>
                </a:cubicBezTo>
                <a:cubicBezTo>
                  <a:pt x="212" y="417"/>
                  <a:pt x="111" y="542"/>
                  <a:pt x="4" y="58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3010EA3-3C89-4E8E-A102-9DDDB26740E7}"/>
              </a:ext>
            </a:extLst>
          </p:cNvPr>
          <p:cNvSpPr>
            <a:spLocks noEditPoints="1"/>
          </p:cNvSpPr>
          <p:nvPr/>
        </p:nvSpPr>
        <p:spPr bwMode="auto">
          <a:xfrm>
            <a:off x="1036638" y="3263900"/>
            <a:ext cx="315912" cy="315913"/>
          </a:xfrm>
          <a:custGeom>
            <a:avLst/>
            <a:gdLst>
              <a:gd name="T0" fmla="*/ 87 w 177"/>
              <a:gd name="T1" fmla="*/ 177 h 177"/>
              <a:gd name="T2" fmla="*/ 0 w 177"/>
              <a:gd name="T3" fmla="*/ 89 h 177"/>
              <a:gd name="T4" fmla="*/ 90 w 177"/>
              <a:gd name="T5" fmla="*/ 1 h 177"/>
              <a:gd name="T6" fmla="*/ 177 w 177"/>
              <a:gd name="T7" fmla="*/ 89 h 177"/>
              <a:gd name="T8" fmla="*/ 87 w 177"/>
              <a:gd name="T9" fmla="*/ 177 h 177"/>
              <a:gd name="T10" fmla="*/ 79 w 177"/>
              <a:gd name="T11" fmla="*/ 49 h 177"/>
              <a:gd name="T12" fmla="*/ 97 w 177"/>
              <a:gd name="T13" fmla="*/ 60 h 177"/>
              <a:gd name="T14" fmla="*/ 107 w 177"/>
              <a:gd name="T15" fmla="*/ 58 h 177"/>
              <a:gd name="T16" fmla="*/ 107 w 177"/>
              <a:gd name="T17" fmla="*/ 48 h 177"/>
              <a:gd name="T18" fmla="*/ 87 w 177"/>
              <a:gd name="T19" fmla="*/ 37 h 177"/>
              <a:gd name="T20" fmla="*/ 67 w 177"/>
              <a:gd name="T21" fmla="*/ 31 h 177"/>
              <a:gd name="T22" fmla="*/ 57 w 177"/>
              <a:gd name="T23" fmla="*/ 48 h 177"/>
              <a:gd name="T24" fmla="*/ 51 w 177"/>
              <a:gd name="T25" fmla="*/ 77 h 177"/>
              <a:gd name="T26" fmla="*/ 74 w 177"/>
              <a:gd name="T27" fmla="*/ 95 h 177"/>
              <a:gd name="T28" fmla="*/ 95 w 177"/>
              <a:gd name="T29" fmla="*/ 123 h 177"/>
              <a:gd name="T30" fmla="*/ 84 w 177"/>
              <a:gd name="T31" fmla="*/ 118 h 177"/>
              <a:gd name="T32" fmla="*/ 67 w 177"/>
              <a:gd name="T33" fmla="*/ 114 h 177"/>
              <a:gd name="T34" fmla="*/ 73 w 177"/>
              <a:gd name="T35" fmla="*/ 132 h 177"/>
              <a:gd name="T36" fmla="*/ 89 w 177"/>
              <a:gd name="T37" fmla="*/ 139 h 177"/>
              <a:gd name="T38" fmla="*/ 112 w 177"/>
              <a:gd name="T39" fmla="*/ 145 h 177"/>
              <a:gd name="T40" fmla="*/ 123 w 177"/>
              <a:gd name="T41" fmla="*/ 126 h 177"/>
              <a:gd name="T42" fmla="*/ 130 w 177"/>
              <a:gd name="T43" fmla="*/ 94 h 177"/>
              <a:gd name="T44" fmla="*/ 102 w 177"/>
              <a:gd name="T45" fmla="*/ 76 h 177"/>
              <a:gd name="T46" fmla="*/ 90 w 177"/>
              <a:gd name="T47" fmla="*/ 76 h 177"/>
              <a:gd name="T48" fmla="*/ 79 w 177"/>
              <a:gd name="T49" fmla="*/ 4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" h="177">
                <a:moveTo>
                  <a:pt x="87" y="177"/>
                </a:moveTo>
                <a:cubicBezTo>
                  <a:pt x="39" y="176"/>
                  <a:pt x="0" y="138"/>
                  <a:pt x="0" y="89"/>
                </a:cubicBezTo>
                <a:cubicBezTo>
                  <a:pt x="0" y="39"/>
                  <a:pt x="40" y="0"/>
                  <a:pt x="90" y="1"/>
                </a:cubicBezTo>
                <a:cubicBezTo>
                  <a:pt x="139" y="1"/>
                  <a:pt x="177" y="41"/>
                  <a:pt x="177" y="89"/>
                </a:cubicBezTo>
                <a:cubicBezTo>
                  <a:pt x="177" y="138"/>
                  <a:pt x="137" y="177"/>
                  <a:pt x="87" y="177"/>
                </a:cubicBezTo>
                <a:close/>
                <a:moveTo>
                  <a:pt x="79" y="49"/>
                </a:moveTo>
                <a:cubicBezTo>
                  <a:pt x="88" y="55"/>
                  <a:pt x="92" y="58"/>
                  <a:pt x="97" y="60"/>
                </a:cubicBezTo>
                <a:cubicBezTo>
                  <a:pt x="100" y="61"/>
                  <a:pt x="106" y="60"/>
                  <a:pt x="107" y="58"/>
                </a:cubicBezTo>
                <a:cubicBezTo>
                  <a:pt x="109" y="56"/>
                  <a:pt x="109" y="49"/>
                  <a:pt x="107" y="48"/>
                </a:cubicBezTo>
                <a:cubicBezTo>
                  <a:pt x="101" y="43"/>
                  <a:pt x="94" y="40"/>
                  <a:pt x="87" y="37"/>
                </a:cubicBezTo>
                <a:cubicBezTo>
                  <a:pt x="80" y="34"/>
                  <a:pt x="73" y="32"/>
                  <a:pt x="67" y="31"/>
                </a:cubicBezTo>
                <a:cubicBezTo>
                  <a:pt x="64" y="36"/>
                  <a:pt x="59" y="42"/>
                  <a:pt x="57" y="48"/>
                </a:cubicBezTo>
                <a:cubicBezTo>
                  <a:pt x="54" y="58"/>
                  <a:pt x="48" y="69"/>
                  <a:pt x="51" y="77"/>
                </a:cubicBezTo>
                <a:cubicBezTo>
                  <a:pt x="53" y="85"/>
                  <a:pt x="65" y="94"/>
                  <a:pt x="74" y="95"/>
                </a:cubicBezTo>
                <a:cubicBezTo>
                  <a:pt x="95" y="96"/>
                  <a:pt x="92" y="111"/>
                  <a:pt x="95" y="123"/>
                </a:cubicBezTo>
                <a:cubicBezTo>
                  <a:pt x="90" y="122"/>
                  <a:pt x="87" y="119"/>
                  <a:pt x="84" y="118"/>
                </a:cubicBezTo>
                <a:cubicBezTo>
                  <a:pt x="78" y="116"/>
                  <a:pt x="73" y="115"/>
                  <a:pt x="67" y="114"/>
                </a:cubicBezTo>
                <a:cubicBezTo>
                  <a:pt x="69" y="120"/>
                  <a:pt x="69" y="127"/>
                  <a:pt x="73" y="132"/>
                </a:cubicBezTo>
                <a:cubicBezTo>
                  <a:pt x="76" y="136"/>
                  <a:pt x="83" y="137"/>
                  <a:pt x="89" y="139"/>
                </a:cubicBezTo>
                <a:cubicBezTo>
                  <a:pt x="97" y="142"/>
                  <a:pt x="106" y="144"/>
                  <a:pt x="112" y="145"/>
                </a:cubicBezTo>
                <a:cubicBezTo>
                  <a:pt x="116" y="139"/>
                  <a:pt x="121" y="133"/>
                  <a:pt x="123" y="126"/>
                </a:cubicBezTo>
                <a:cubicBezTo>
                  <a:pt x="127" y="115"/>
                  <a:pt x="133" y="102"/>
                  <a:pt x="130" y="94"/>
                </a:cubicBezTo>
                <a:cubicBezTo>
                  <a:pt x="126" y="85"/>
                  <a:pt x="112" y="81"/>
                  <a:pt x="102" y="76"/>
                </a:cubicBezTo>
                <a:cubicBezTo>
                  <a:pt x="99" y="75"/>
                  <a:pt x="94" y="76"/>
                  <a:pt x="90" y="76"/>
                </a:cubicBezTo>
                <a:cubicBezTo>
                  <a:pt x="87" y="69"/>
                  <a:pt x="84" y="62"/>
                  <a:pt x="79" y="4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E5710C3-43CA-4B87-9360-3F46FF4B045B}"/>
              </a:ext>
            </a:extLst>
          </p:cNvPr>
          <p:cNvSpPr>
            <a:spLocks noEditPoints="1"/>
          </p:cNvSpPr>
          <p:nvPr/>
        </p:nvSpPr>
        <p:spPr bwMode="auto">
          <a:xfrm>
            <a:off x="2900363" y="3659188"/>
            <a:ext cx="323850" cy="315913"/>
          </a:xfrm>
          <a:custGeom>
            <a:avLst/>
            <a:gdLst>
              <a:gd name="T0" fmla="*/ 175 w 181"/>
              <a:gd name="T1" fmla="*/ 90 h 177"/>
              <a:gd name="T2" fmla="*/ 90 w 181"/>
              <a:gd name="T3" fmla="*/ 177 h 177"/>
              <a:gd name="T4" fmla="*/ 1 w 181"/>
              <a:gd name="T5" fmla="*/ 88 h 177"/>
              <a:gd name="T6" fmla="*/ 90 w 181"/>
              <a:gd name="T7" fmla="*/ 0 h 177"/>
              <a:gd name="T8" fmla="*/ 175 w 181"/>
              <a:gd name="T9" fmla="*/ 90 h 177"/>
              <a:gd name="T10" fmla="*/ 34 w 181"/>
              <a:gd name="T11" fmla="*/ 113 h 177"/>
              <a:gd name="T12" fmla="*/ 52 w 181"/>
              <a:gd name="T13" fmla="*/ 123 h 177"/>
              <a:gd name="T14" fmla="*/ 83 w 181"/>
              <a:gd name="T15" fmla="*/ 130 h 177"/>
              <a:gd name="T16" fmla="*/ 103 w 181"/>
              <a:gd name="T17" fmla="*/ 105 h 177"/>
              <a:gd name="T18" fmla="*/ 126 w 181"/>
              <a:gd name="T19" fmla="*/ 85 h 177"/>
              <a:gd name="T20" fmla="*/ 114 w 181"/>
              <a:gd name="T21" fmla="*/ 105 h 177"/>
              <a:gd name="T22" fmla="*/ 127 w 181"/>
              <a:gd name="T23" fmla="*/ 110 h 177"/>
              <a:gd name="T24" fmla="*/ 150 w 181"/>
              <a:gd name="T25" fmla="*/ 69 h 177"/>
              <a:gd name="T26" fmla="*/ 128 w 181"/>
              <a:gd name="T27" fmla="*/ 54 h 177"/>
              <a:gd name="T28" fmla="*/ 85 w 181"/>
              <a:gd name="T29" fmla="*/ 70 h 177"/>
              <a:gd name="T30" fmla="*/ 53 w 181"/>
              <a:gd name="T31" fmla="*/ 99 h 177"/>
              <a:gd name="T32" fmla="*/ 60 w 181"/>
              <a:gd name="T33" fmla="*/ 84 h 177"/>
              <a:gd name="T34" fmla="*/ 63 w 181"/>
              <a:gd name="T35" fmla="*/ 66 h 177"/>
              <a:gd name="T36" fmla="*/ 46 w 181"/>
              <a:gd name="T37" fmla="*/ 74 h 177"/>
              <a:gd name="T38" fmla="*/ 39 w 181"/>
              <a:gd name="T39" fmla="*/ 90 h 177"/>
              <a:gd name="T40" fmla="*/ 34 w 181"/>
              <a:gd name="T41" fmla="*/ 11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1" h="177">
                <a:moveTo>
                  <a:pt x="175" y="90"/>
                </a:moveTo>
                <a:cubicBezTo>
                  <a:pt x="181" y="140"/>
                  <a:pt x="133" y="177"/>
                  <a:pt x="90" y="177"/>
                </a:cubicBezTo>
                <a:cubicBezTo>
                  <a:pt x="39" y="176"/>
                  <a:pt x="0" y="136"/>
                  <a:pt x="1" y="88"/>
                </a:cubicBezTo>
                <a:cubicBezTo>
                  <a:pt x="2" y="39"/>
                  <a:pt x="41" y="0"/>
                  <a:pt x="90" y="0"/>
                </a:cubicBezTo>
                <a:cubicBezTo>
                  <a:pt x="140" y="0"/>
                  <a:pt x="176" y="37"/>
                  <a:pt x="175" y="90"/>
                </a:cubicBezTo>
                <a:close/>
                <a:moveTo>
                  <a:pt x="34" y="113"/>
                </a:moveTo>
                <a:cubicBezTo>
                  <a:pt x="40" y="116"/>
                  <a:pt x="45" y="121"/>
                  <a:pt x="52" y="123"/>
                </a:cubicBezTo>
                <a:cubicBezTo>
                  <a:pt x="62" y="127"/>
                  <a:pt x="75" y="133"/>
                  <a:pt x="83" y="130"/>
                </a:cubicBezTo>
                <a:cubicBezTo>
                  <a:pt x="92" y="127"/>
                  <a:pt x="100" y="115"/>
                  <a:pt x="103" y="105"/>
                </a:cubicBezTo>
                <a:cubicBezTo>
                  <a:pt x="109" y="87"/>
                  <a:pt x="107" y="86"/>
                  <a:pt x="126" y="85"/>
                </a:cubicBezTo>
                <a:cubicBezTo>
                  <a:pt x="122" y="91"/>
                  <a:pt x="119" y="98"/>
                  <a:pt x="114" y="105"/>
                </a:cubicBezTo>
                <a:cubicBezTo>
                  <a:pt x="119" y="107"/>
                  <a:pt x="126" y="110"/>
                  <a:pt x="127" y="110"/>
                </a:cubicBezTo>
                <a:cubicBezTo>
                  <a:pt x="136" y="96"/>
                  <a:pt x="143" y="81"/>
                  <a:pt x="150" y="69"/>
                </a:cubicBezTo>
                <a:cubicBezTo>
                  <a:pt x="141" y="63"/>
                  <a:pt x="134" y="59"/>
                  <a:pt x="128" y="54"/>
                </a:cubicBezTo>
                <a:cubicBezTo>
                  <a:pt x="111" y="42"/>
                  <a:pt x="86" y="49"/>
                  <a:pt x="85" y="70"/>
                </a:cubicBezTo>
                <a:cubicBezTo>
                  <a:pt x="83" y="90"/>
                  <a:pt x="71" y="93"/>
                  <a:pt x="53" y="99"/>
                </a:cubicBezTo>
                <a:cubicBezTo>
                  <a:pt x="57" y="92"/>
                  <a:pt x="59" y="88"/>
                  <a:pt x="60" y="84"/>
                </a:cubicBezTo>
                <a:cubicBezTo>
                  <a:pt x="62" y="78"/>
                  <a:pt x="62" y="72"/>
                  <a:pt x="63" y="66"/>
                </a:cubicBezTo>
                <a:cubicBezTo>
                  <a:pt x="57" y="68"/>
                  <a:pt x="50" y="70"/>
                  <a:pt x="46" y="74"/>
                </a:cubicBezTo>
                <a:cubicBezTo>
                  <a:pt x="42" y="78"/>
                  <a:pt x="41" y="85"/>
                  <a:pt x="39" y="90"/>
                </a:cubicBezTo>
                <a:cubicBezTo>
                  <a:pt x="37" y="98"/>
                  <a:pt x="35" y="106"/>
                  <a:pt x="34" y="11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2A60FE5-2AE8-4BA1-86B5-E9943B8D31C6}"/>
              </a:ext>
            </a:extLst>
          </p:cNvPr>
          <p:cNvSpPr>
            <a:spLocks/>
          </p:cNvSpPr>
          <p:nvPr/>
        </p:nvSpPr>
        <p:spPr bwMode="auto">
          <a:xfrm>
            <a:off x="4586288" y="3489325"/>
            <a:ext cx="323850" cy="349250"/>
          </a:xfrm>
          <a:custGeom>
            <a:avLst/>
            <a:gdLst>
              <a:gd name="T0" fmla="*/ 124 w 181"/>
              <a:gd name="T1" fmla="*/ 93 h 195"/>
              <a:gd name="T2" fmla="*/ 136 w 181"/>
              <a:gd name="T3" fmla="*/ 95 h 195"/>
              <a:gd name="T4" fmla="*/ 158 w 181"/>
              <a:gd name="T5" fmla="*/ 111 h 195"/>
              <a:gd name="T6" fmla="*/ 144 w 181"/>
              <a:gd name="T7" fmla="*/ 136 h 195"/>
              <a:gd name="T8" fmla="*/ 101 w 181"/>
              <a:gd name="T9" fmla="*/ 148 h 195"/>
              <a:gd name="T10" fmla="*/ 80 w 181"/>
              <a:gd name="T11" fmla="*/ 148 h 195"/>
              <a:gd name="T12" fmla="*/ 101 w 181"/>
              <a:gd name="T13" fmla="*/ 163 h 195"/>
              <a:gd name="T14" fmla="*/ 107 w 181"/>
              <a:gd name="T15" fmla="*/ 184 h 195"/>
              <a:gd name="T16" fmla="*/ 87 w 181"/>
              <a:gd name="T17" fmla="*/ 195 h 195"/>
              <a:gd name="T18" fmla="*/ 56 w 181"/>
              <a:gd name="T19" fmla="*/ 184 h 195"/>
              <a:gd name="T20" fmla="*/ 0 w 181"/>
              <a:gd name="T21" fmla="*/ 145 h 195"/>
              <a:gd name="T22" fmla="*/ 33 w 181"/>
              <a:gd name="T23" fmla="*/ 92 h 195"/>
              <a:gd name="T24" fmla="*/ 80 w 181"/>
              <a:gd name="T25" fmla="*/ 41 h 195"/>
              <a:gd name="T26" fmla="*/ 146 w 181"/>
              <a:gd name="T27" fmla="*/ 5 h 195"/>
              <a:gd name="T28" fmla="*/ 177 w 181"/>
              <a:gd name="T29" fmla="*/ 0 h 195"/>
              <a:gd name="T30" fmla="*/ 176 w 181"/>
              <a:gd name="T31" fmla="*/ 32 h 195"/>
              <a:gd name="T32" fmla="*/ 124 w 181"/>
              <a:gd name="T33" fmla="*/ 9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95">
                <a:moveTo>
                  <a:pt x="124" y="93"/>
                </a:moveTo>
                <a:cubicBezTo>
                  <a:pt x="126" y="93"/>
                  <a:pt x="132" y="93"/>
                  <a:pt x="136" y="95"/>
                </a:cubicBezTo>
                <a:cubicBezTo>
                  <a:pt x="144" y="99"/>
                  <a:pt x="158" y="105"/>
                  <a:pt x="158" y="111"/>
                </a:cubicBezTo>
                <a:cubicBezTo>
                  <a:pt x="159" y="119"/>
                  <a:pt x="151" y="132"/>
                  <a:pt x="144" y="136"/>
                </a:cubicBezTo>
                <a:cubicBezTo>
                  <a:pt x="131" y="143"/>
                  <a:pt x="115" y="145"/>
                  <a:pt x="101" y="148"/>
                </a:cubicBezTo>
                <a:cubicBezTo>
                  <a:pt x="95" y="149"/>
                  <a:pt x="89" y="148"/>
                  <a:pt x="80" y="148"/>
                </a:cubicBezTo>
                <a:cubicBezTo>
                  <a:pt x="89" y="154"/>
                  <a:pt x="97" y="157"/>
                  <a:pt x="101" y="163"/>
                </a:cubicBezTo>
                <a:cubicBezTo>
                  <a:pt x="105" y="168"/>
                  <a:pt x="109" y="179"/>
                  <a:pt x="107" y="184"/>
                </a:cubicBezTo>
                <a:cubicBezTo>
                  <a:pt x="104" y="189"/>
                  <a:pt x="94" y="195"/>
                  <a:pt x="87" y="195"/>
                </a:cubicBezTo>
                <a:cubicBezTo>
                  <a:pt x="76" y="194"/>
                  <a:pt x="65" y="190"/>
                  <a:pt x="56" y="184"/>
                </a:cubicBezTo>
                <a:cubicBezTo>
                  <a:pt x="36" y="172"/>
                  <a:pt x="17" y="158"/>
                  <a:pt x="0" y="145"/>
                </a:cubicBezTo>
                <a:cubicBezTo>
                  <a:pt x="11" y="127"/>
                  <a:pt x="30" y="110"/>
                  <a:pt x="33" y="92"/>
                </a:cubicBezTo>
                <a:cubicBezTo>
                  <a:pt x="36" y="60"/>
                  <a:pt x="56" y="51"/>
                  <a:pt x="80" y="41"/>
                </a:cubicBezTo>
                <a:cubicBezTo>
                  <a:pt x="103" y="30"/>
                  <a:pt x="124" y="16"/>
                  <a:pt x="146" y="5"/>
                </a:cubicBezTo>
                <a:cubicBezTo>
                  <a:pt x="155" y="1"/>
                  <a:pt x="167" y="2"/>
                  <a:pt x="177" y="0"/>
                </a:cubicBezTo>
                <a:cubicBezTo>
                  <a:pt x="177" y="11"/>
                  <a:pt x="181" y="25"/>
                  <a:pt x="176" y="32"/>
                </a:cubicBezTo>
                <a:cubicBezTo>
                  <a:pt x="161" y="54"/>
                  <a:pt x="142" y="73"/>
                  <a:pt x="124" y="9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ADAE821-6EC6-43F0-BBD7-1581981C2691}"/>
              </a:ext>
            </a:extLst>
          </p:cNvPr>
          <p:cNvSpPr>
            <a:spLocks/>
          </p:cNvSpPr>
          <p:nvPr/>
        </p:nvSpPr>
        <p:spPr bwMode="auto">
          <a:xfrm>
            <a:off x="3911600" y="3481388"/>
            <a:ext cx="325437" cy="373063"/>
          </a:xfrm>
          <a:custGeom>
            <a:avLst/>
            <a:gdLst>
              <a:gd name="T0" fmla="*/ 182 w 182"/>
              <a:gd name="T1" fmla="*/ 150 h 208"/>
              <a:gd name="T2" fmla="*/ 113 w 182"/>
              <a:gd name="T3" fmla="*/ 195 h 208"/>
              <a:gd name="T4" fmla="*/ 76 w 182"/>
              <a:gd name="T5" fmla="*/ 189 h 208"/>
              <a:gd name="T6" fmla="*/ 95 w 182"/>
              <a:gd name="T7" fmla="*/ 158 h 208"/>
              <a:gd name="T8" fmla="*/ 100 w 182"/>
              <a:gd name="T9" fmla="*/ 154 h 208"/>
              <a:gd name="T10" fmla="*/ 48 w 182"/>
              <a:gd name="T11" fmla="*/ 145 h 208"/>
              <a:gd name="T12" fmla="*/ 23 w 182"/>
              <a:gd name="T13" fmla="*/ 116 h 208"/>
              <a:gd name="T14" fmla="*/ 53 w 182"/>
              <a:gd name="T15" fmla="*/ 98 h 208"/>
              <a:gd name="T16" fmla="*/ 63 w 182"/>
              <a:gd name="T17" fmla="*/ 96 h 208"/>
              <a:gd name="T18" fmla="*/ 28 w 182"/>
              <a:gd name="T19" fmla="*/ 67 h 208"/>
              <a:gd name="T20" fmla="*/ 2 w 182"/>
              <a:gd name="T21" fmla="*/ 26 h 208"/>
              <a:gd name="T22" fmla="*/ 8 w 182"/>
              <a:gd name="T23" fmla="*/ 3 h 208"/>
              <a:gd name="T24" fmla="*/ 29 w 182"/>
              <a:gd name="T25" fmla="*/ 6 h 208"/>
              <a:gd name="T26" fmla="*/ 57 w 182"/>
              <a:gd name="T27" fmla="*/ 22 h 208"/>
              <a:gd name="T28" fmla="*/ 101 w 182"/>
              <a:gd name="T29" fmla="*/ 44 h 208"/>
              <a:gd name="T30" fmla="*/ 149 w 182"/>
              <a:gd name="T31" fmla="*/ 95 h 208"/>
              <a:gd name="T32" fmla="*/ 182 w 182"/>
              <a:gd name="T33" fmla="*/ 15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2" h="208">
                <a:moveTo>
                  <a:pt x="182" y="150"/>
                </a:moveTo>
                <a:cubicBezTo>
                  <a:pt x="160" y="165"/>
                  <a:pt x="137" y="181"/>
                  <a:pt x="113" y="195"/>
                </a:cubicBezTo>
                <a:cubicBezTo>
                  <a:pt x="101" y="202"/>
                  <a:pt x="84" y="208"/>
                  <a:pt x="76" y="189"/>
                </a:cubicBezTo>
                <a:cubicBezTo>
                  <a:pt x="68" y="172"/>
                  <a:pt x="82" y="164"/>
                  <a:pt x="95" y="158"/>
                </a:cubicBezTo>
                <a:cubicBezTo>
                  <a:pt x="97" y="157"/>
                  <a:pt x="99" y="155"/>
                  <a:pt x="100" y="154"/>
                </a:cubicBezTo>
                <a:cubicBezTo>
                  <a:pt x="82" y="151"/>
                  <a:pt x="64" y="150"/>
                  <a:pt x="48" y="145"/>
                </a:cubicBezTo>
                <a:cubicBezTo>
                  <a:pt x="34" y="141"/>
                  <a:pt x="21" y="133"/>
                  <a:pt x="23" y="116"/>
                </a:cubicBezTo>
                <a:cubicBezTo>
                  <a:pt x="25" y="100"/>
                  <a:pt x="41" y="100"/>
                  <a:pt x="53" y="98"/>
                </a:cubicBezTo>
                <a:cubicBezTo>
                  <a:pt x="55" y="97"/>
                  <a:pt x="58" y="97"/>
                  <a:pt x="63" y="96"/>
                </a:cubicBezTo>
                <a:cubicBezTo>
                  <a:pt x="50" y="85"/>
                  <a:pt x="38" y="78"/>
                  <a:pt x="28" y="67"/>
                </a:cubicBezTo>
                <a:cubicBezTo>
                  <a:pt x="18" y="55"/>
                  <a:pt x="9" y="41"/>
                  <a:pt x="2" y="26"/>
                </a:cubicBezTo>
                <a:cubicBezTo>
                  <a:pt x="0" y="20"/>
                  <a:pt x="3" y="8"/>
                  <a:pt x="8" y="3"/>
                </a:cubicBezTo>
                <a:cubicBezTo>
                  <a:pt x="11" y="0"/>
                  <a:pt x="23" y="3"/>
                  <a:pt x="29" y="6"/>
                </a:cubicBezTo>
                <a:cubicBezTo>
                  <a:pt x="39" y="10"/>
                  <a:pt x="47" y="17"/>
                  <a:pt x="57" y="22"/>
                </a:cubicBezTo>
                <a:cubicBezTo>
                  <a:pt x="71" y="30"/>
                  <a:pt x="86" y="38"/>
                  <a:pt x="101" y="44"/>
                </a:cubicBezTo>
                <a:cubicBezTo>
                  <a:pt x="125" y="54"/>
                  <a:pt x="146" y="62"/>
                  <a:pt x="149" y="95"/>
                </a:cubicBezTo>
                <a:cubicBezTo>
                  <a:pt x="151" y="113"/>
                  <a:pt x="169" y="130"/>
                  <a:pt x="182" y="15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D20C861-8ECA-48F3-AEFA-FC684F6D4F05}"/>
              </a:ext>
            </a:extLst>
          </p:cNvPr>
          <p:cNvSpPr>
            <a:spLocks/>
          </p:cNvSpPr>
          <p:nvPr/>
        </p:nvSpPr>
        <p:spPr bwMode="auto">
          <a:xfrm>
            <a:off x="4232275" y="6356350"/>
            <a:ext cx="357187" cy="249238"/>
          </a:xfrm>
          <a:custGeom>
            <a:avLst/>
            <a:gdLst>
              <a:gd name="T0" fmla="*/ 102 w 200"/>
              <a:gd name="T1" fmla="*/ 1 h 139"/>
              <a:gd name="T2" fmla="*/ 177 w 200"/>
              <a:gd name="T3" fmla="*/ 1 h 139"/>
              <a:gd name="T4" fmla="*/ 197 w 200"/>
              <a:gd name="T5" fmla="*/ 10 h 139"/>
              <a:gd name="T6" fmla="*/ 193 w 200"/>
              <a:gd name="T7" fmla="*/ 31 h 139"/>
              <a:gd name="T8" fmla="*/ 116 w 200"/>
              <a:gd name="T9" fmla="*/ 125 h 139"/>
              <a:gd name="T10" fmla="*/ 84 w 200"/>
              <a:gd name="T11" fmla="*/ 124 h 139"/>
              <a:gd name="T12" fmla="*/ 7 w 200"/>
              <a:gd name="T13" fmla="*/ 30 h 139"/>
              <a:gd name="T14" fmla="*/ 3 w 200"/>
              <a:gd name="T15" fmla="*/ 11 h 139"/>
              <a:gd name="T16" fmla="*/ 22 w 200"/>
              <a:gd name="T17" fmla="*/ 1 h 139"/>
              <a:gd name="T18" fmla="*/ 102 w 200"/>
              <a:gd name="T19" fmla="*/ 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139">
                <a:moveTo>
                  <a:pt x="102" y="1"/>
                </a:moveTo>
                <a:cubicBezTo>
                  <a:pt x="127" y="1"/>
                  <a:pt x="152" y="0"/>
                  <a:pt x="177" y="1"/>
                </a:cubicBezTo>
                <a:cubicBezTo>
                  <a:pt x="184" y="1"/>
                  <a:pt x="195" y="5"/>
                  <a:pt x="197" y="10"/>
                </a:cubicBezTo>
                <a:cubicBezTo>
                  <a:pt x="200" y="15"/>
                  <a:pt x="197" y="26"/>
                  <a:pt x="193" y="31"/>
                </a:cubicBezTo>
                <a:cubicBezTo>
                  <a:pt x="168" y="63"/>
                  <a:pt x="142" y="94"/>
                  <a:pt x="116" y="125"/>
                </a:cubicBezTo>
                <a:cubicBezTo>
                  <a:pt x="105" y="139"/>
                  <a:pt x="94" y="138"/>
                  <a:pt x="84" y="124"/>
                </a:cubicBezTo>
                <a:cubicBezTo>
                  <a:pt x="58" y="93"/>
                  <a:pt x="32" y="62"/>
                  <a:pt x="7" y="30"/>
                </a:cubicBezTo>
                <a:cubicBezTo>
                  <a:pt x="3" y="25"/>
                  <a:pt x="0" y="15"/>
                  <a:pt x="3" y="11"/>
                </a:cubicBezTo>
                <a:cubicBezTo>
                  <a:pt x="6" y="6"/>
                  <a:pt x="15" y="1"/>
                  <a:pt x="22" y="1"/>
                </a:cubicBezTo>
                <a:cubicBezTo>
                  <a:pt x="48" y="0"/>
                  <a:pt x="75" y="1"/>
                  <a:pt x="102" y="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AA6C4B3E-CC79-49DD-B2CA-E130D0382681}"/>
              </a:ext>
            </a:extLst>
          </p:cNvPr>
          <p:cNvSpPr>
            <a:spLocks/>
          </p:cNvSpPr>
          <p:nvPr/>
        </p:nvSpPr>
        <p:spPr bwMode="auto">
          <a:xfrm>
            <a:off x="4232275" y="5187950"/>
            <a:ext cx="355600" cy="250825"/>
          </a:xfrm>
          <a:custGeom>
            <a:avLst/>
            <a:gdLst>
              <a:gd name="T0" fmla="*/ 100 w 199"/>
              <a:gd name="T1" fmla="*/ 139 h 140"/>
              <a:gd name="T2" fmla="*/ 22 w 199"/>
              <a:gd name="T3" fmla="*/ 138 h 140"/>
              <a:gd name="T4" fmla="*/ 3 w 199"/>
              <a:gd name="T5" fmla="*/ 129 h 140"/>
              <a:gd name="T6" fmla="*/ 8 w 199"/>
              <a:gd name="T7" fmla="*/ 108 h 140"/>
              <a:gd name="T8" fmla="*/ 81 w 199"/>
              <a:gd name="T9" fmla="*/ 18 h 140"/>
              <a:gd name="T10" fmla="*/ 119 w 199"/>
              <a:gd name="T11" fmla="*/ 18 h 140"/>
              <a:gd name="T12" fmla="*/ 190 w 199"/>
              <a:gd name="T13" fmla="*/ 106 h 140"/>
              <a:gd name="T14" fmla="*/ 197 w 199"/>
              <a:gd name="T15" fmla="*/ 130 h 140"/>
              <a:gd name="T16" fmla="*/ 175 w 199"/>
              <a:gd name="T17" fmla="*/ 138 h 140"/>
              <a:gd name="T18" fmla="*/ 100 w 199"/>
              <a:gd name="T19" fmla="*/ 1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40">
                <a:moveTo>
                  <a:pt x="100" y="139"/>
                </a:moveTo>
                <a:cubicBezTo>
                  <a:pt x="74" y="139"/>
                  <a:pt x="48" y="140"/>
                  <a:pt x="22" y="138"/>
                </a:cubicBezTo>
                <a:cubicBezTo>
                  <a:pt x="15" y="138"/>
                  <a:pt x="5" y="134"/>
                  <a:pt x="3" y="129"/>
                </a:cubicBezTo>
                <a:cubicBezTo>
                  <a:pt x="0" y="124"/>
                  <a:pt x="4" y="113"/>
                  <a:pt x="8" y="108"/>
                </a:cubicBezTo>
                <a:cubicBezTo>
                  <a:pt x="32" y="78"/>
                  <a:pt x="56" y="48"/>
                  <a:pt x="81" y="18"/>
                </a:cubicBezTo>
                <a:cubicBezTo>
                  <a:pt x="96" y="0"/>
                  <a:pt x="104" y="0"/>
                  <a:pt x="119" y="18"/>
                </a:cubicBezTo>
                <a:cubicBezTo>
                  <a:pt x="143" y="47"/>
                  <a:pt x="167" y="76"/>
                  <a:pt x="190" y="106"/>
                </a:cubicBezTo>
                <a:cubicBezTo>
                  <a:pt x="195" y="112"/>
                  <a:pt x="199" y="123"/>
                  <a:pt x="197" y="130"/>
                </a:cubicBezTo>
                <a:cubicBezTo>
                  <a:pt x="196" y="135"/>
                  <a:pt x="183" y="138"/>
                  <a:pt x="175" y="138"/>
                </a:cubicBezTo>
                <a:cubicBezTo>
                  <a:pt x="150" y="140"/>
                  <a:pt x="125" y="139"/>
                  <a:pt x="100" y="13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29DA3B87-1F9C-4BFC-9502-A1FF1F23564C}"/>
              </a:ext>
            </a:extLst>
          </p:cNvPr>
          <p:cNvSpPr>
            <a:spLocks/>
          </p:cNvSpPr>
          <p:nvPr/>
        </p:nvSpPr>
        <p:spPr bwMode="auto">
          <a:xfrm>
            <a:off x="6526213" y="5973763"/>
            <a:ext cx="117475" cy="365125"/>
          </a:xfrm>
          <a:custGeom>
            <a:avLst/>
            <a:gdLst>
              <a:gd name="T0" fmla="*/ 1 w 66"/>
              <a:gd name="T1" fmla="*/ 101 h 204"/>
              <a:gd name="T2" fmla="*/ 1 w 66"/>
              <a:gd name="T3" fmla="*/ 19 h 204"/>
              <a:gd name="T4" fmla="*/ 18 w 66"/>
              <a:gd name="T5" fmla="*/ 3 h 204"/>
              <a:gd name="T6" fmla="*/ 57 w 66"/>
              <a:gd name="T7" fmla="*/ 40 h 204"/>
              <a:gd name="T8" fmla="*/ 58 w 66"/>
              <a:gd name="T9" fmla="*/ 182 h 204"/>
              <a:gd name="T10" fmla="*/ 37 w 66"/>
              <a:gd name="T11" fmla="*/ 202 h 204"/>
              <a:gd name="T12" fmla="*/ 23 w 66"/>
              <a:gd name="T13" fmla="*/ 202 h 204"/>
              <a:gd name="T14" fmla="*/ 1 w 66"/>
              <a:gd name="T15" fmla="*/ 181 h 204"/>
              <a:gd name="T16" fmla="*/ 1 w 66"/>
              <a:gd name="T17" fmla="*/ 10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204">
                <a:moveTo>
                  <a:pt x="1" y="101"/>
                </a:moveTo>
                <a:cubicBezTo>
                  <a:pt x="1" y="74"/>
                  <a:pt x="2" y="46"/>
                  <a:pt x="1" y="19"/>
                </a:cubicBezTo>
                <a:cubicBezTo>
                  <a:pt x="1" y="7"/>
                  <a:pt x="6" y="3"/>
                  <a:pt x="18" y="3"/>
                </a:cubicBezTo>
                <a:cubicBezTo>
                  <a:pt x="66" y="3"/>
                  <a:pt x="57" y="0"/>
                  <a:pt x="57" y="40"/>
                </a:cubicBezTo>
                <a:cubicBezTo>
                  <a:pt x="58" y="87"/>
                  <a:pt x="57" y="134"/>
                  <a:pt x="58" y="182"/>
                </a:cubicBezTo>
                <a:cubicBezTo>
                  <a:pt x="58" y="197"/>
                  <a:pt x="53" y="204"/>
                  <a:pt x="37" y="202"/>
                </a:cubicBezTo>
                <a:cubicBezTo>
                  <a:pt x="33" y="202"/>
                  <a:pt x="28" y="202"/>
                  <a:pt x="23" y="202"/>
                </a:cubicBezTo>
                <a:cubicBezTo>
                  <a:pt x="7" y="204"/>
                  <a:pt x="0" y="198"/>
                  <a:pt x="1" y="181"/>
                </a:cubicBezTo>
                <a:cubicBezTo>
                  <a:pt x="2" y="154"/>
                  <a:pt x="1" y="128"/>
                  <a:pt x="1" y="10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80A37C8F-27AE-453F-B10B-0B1FA03272F6}"/>
              </a:ext>
            </a:extLst>
          </p:cNvPr>
          <p:cNvSpPr>
            <a:spLocks/>
          </p:cNvSpPr>
          <p:nvPr/>
        </p:nvSpPr>
        <p:spPr bwMode="auto">
          <a:xfrm>
            <a:off x="7913688" y="1908175"/>
            <a:ext cx="269875" cy="215900"/>
          </a:xfrm>
          <a:custGeom>
            <a:avLst/>
            <a:gdLst>
              <a:gd name="T0" fmla="*/ 6 w 151"/>
              <a:gd name="T1" fmla="*/ 106 h 120"/>
              <a:gd name="T2" fmla="*/ 86 w 151"/>
              <a:gd name="T3" fmla="*/ 35 h 120"/>
              <a:gd name="T4" fmla="*/ 0 w 151"/>
              <a:gd name="T5" fmla="*/ 85 h 120"/>
              <a:gd name="T6" fmla="*/ 78 w 151"/>
              <a:gd name="T7" fmla="*/ 3 h 120"/>
              <a:gd name="T8" fmla="*/ 139 w 151"/>
              <a:gd name="T9" fmla="*/ 2 h 120"/>
              <a:gd name="T10" fmla="*/ 151 w 151"/>
              <a:gd name="T11" fmla="*/ 15 h 120"/>
              <a:gd name="T12" fmla="*/ 27 w 151"/>
              <a:gd name="T13" fmla="*/ 112 h 120"/>
              <a:gd name="T14" fmla="*/ 6 w 151"/>
              <a:gd name="T15" fmla="*/ 10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120">
                <a:moveTo>
                  <a:pt x="6" y="106"/>
                </a:moveTo>
                <a:cubicBezTo>
                  <a:pt x="18" y="78"/>
                  <a:pt x="31" y="67"/>
                  <a:pt x="86" y="35"/>
                </a:cubicBezTo>
                <a:cubicBezTo>
                  <a:pt x="62" y="36"/>
                  <a:pt x="34" y="53"/>
                  <a:pt x="0" y="85"/>
                </a:cubicBezTo>
                <a:cubicBezTo>
                  <a:pt x="3" y="44"/>
                  <a:pt x="32" y="11"/>
                  <a:pt x="78" y="3"/>
                </a:cubicBezTo>
                <a:cubicBezTo>
                  <a:pt x="98" y="0"/>
                  <a:pt x="119" y="1"/>
                  <a:pt x="139" y="2"/>
                </a:cubicBezTo>
                <a:cubicBezTo>
                  <a:pt x="143" y="2"/>
                  <a:pt x="151" y="11"/>
                  <a:pt x="151" y="15"/>
                </a:cubicBezTo>
                <a:cubicBezTo>
                  <a:pt x="140" y="65"/>
                  <a:pt x="86" y="120"/>
                  <a:pt x="27" y="112"/>
                </a:cubicBezTo>
                <a:cubicBezTo>
                  <a:pt x="20" y="112"/>
                  <a:pt x="13" y="108"/>
                  <a:pt x="6" y="10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12C9E81F-FB9A-4D59-8D0F-72FE676CFACB}"/>
              </a:ext>
            </a:extLst>
          </p:cNvPr>
          <p:cNvSpPr>
            <a:spLocks/>
          </p:cNvSpPr>
          <p:nvPr/>
        </p:nvSpPr>
        <p:spPr bwMode="auto">
          <a:xfrm>
            <a:off x="7497763" y="1874838"/>
            <a:ext cx="277812" cy="236538"/>
          </a:xfrm>
          <a:custGeom>
            <a:avLst/>
            <a:gdLst>
              <a:gd name="T0" fmla="*/ 156 w 156"/>
              <a:gd name="T1" fmla="*/ 90 h 132"/>
              <a:gd name="T2" fmla="*/ 66 w 156"/>
              <a:gd name="T3" fmla="*/ 50 h 132"/>
              <a:gd name="T4" fmla="*/ 62 w 156"/>
              <a:gd name="T5" fmla="*/ 56 h 132"/>
              <a:gd name="T6" fmla="*/ 154 w 156"/>
              <a:gd name="T7" fmla="*/ 114 h 132"/>
              <a:gd name="T8" fmla="*/ 96 w 156"/>
              <a:gd name="T9" fmla="*/ 127 h 132"/>
              <a:gd name="T10" fmla="*/ 2 w 156"/>
              <a:gd name="T11" fmla="*/ 50 h 132"/>
              <a:gd name="T12" fmla="*/ 5 w 156"/>
              <a:gd name="T13" fmla="*/ 35 h 132"/>
              <a:gd name="T14" fmla="*/ 156 w 156"/>
              <a:gd name="T15" fmla="*/ 9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" h="132">
                <a:moveTo>
                  <a:pt x="156" y="90"/>
                </a:moveTo>
                <a:cubicBezTo>
                  <a:pt x="127" y="77"/>
                  <a:pt x="96" y="64"/>
                  <a:pt x="66" y="50"/>
                </a:cubicBezTo>
                <a:cubicBezTo>
                  <a:pt x="65" y="52"/>
                  <a:pt x="63" y="54"/>
                  <a:pt x="62" y="56"/>
                </a:cubicBezTo>
                <a:cubicBezTo>
                  <a:pt x="97" y="69"/>
                  <a:pt x="131" y="82"/>
                  <a:pt x="154" y="114"/>
                </a:cubicBezTo>
                <a:cubicBezTo>
                  <a:pt x="137" y="132"/>
                  <a:pt x="116" y="131"/>
                  <a:pt x="96" y="127"/>
                </a:cubicBezTo>
                <a:cubicBezTo>
                  <a:pt x="51" y="119"/>
                  <a:pt x="21" y="90"/>
                  <a:pt x="2" y="50"/>
                </a:cubicBezTo>
                <a:cubicBezTo>
                  <a:pt x="0" y="46"/>
                  <a:pt x="2" y="37"/>
                  <a:pt x="5" y="35"/>
                </a:cubicBezTo>
                <a:cubicBezTo>
                  <a:pt x="54" y="0"/>
                  <a:pt x="142" y="35"/>
                  <a:pt x="156" y="9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5BA494D-37CC-4FA2-94F6-825BA53B6005}"/>
              </a:ext>
            </a:extLst>
          </p:cNvPr>
          <p:cNvSpPr>
            <a:spLocks/>
          </p:cNvSpPr>
          <p:nvPr/>
        </p:nvSpPr>
        <p:spPr bwMode="auto">
          <a:xfrm>
            <a:off x="893763" y="6143625"/>
            <a:ext cx="287337" cy="255588"/>
          </a:xfrm>
          <a:custGeom>
            <a:avLst/>
            <a:gdLst>
              <a:gd name="T0" fmla="*/ 91 w 161"/>
              <a:gd name="T1" fmla="*/ 0 h 143"/>
              <a:gd name="T2" fmla="*/ 65 w 161"/>
              <a:gd name="T3" fmla="*/ 41 h 143"/>
              <a:gd name="T4" fmla="*/ 96 w 161"/>
              <a:gd name="T5" fmla="*/ 62 h 143"/>
              <a:gd name="T6" fmla="*/ 146 w 161"/>
              <a:gd name="T7" fmla="*/ 94 h 143"/>
              <a:gd name="T8" fmla="*/ 154 w 161"/>
              <a:gd name="T9" fmla="*/ 126 h 143"/>
              <a:gd name="T10" fmla="*/ 123 w 161"/>
              <a:gd name="T11" fmla="*/ 135 h 143"/>
              <a:gd name="T12" fmla="*/ 18 w 161"/>
              <a:gd name="T13" fmla="*/ 67 h 143"/>
              <a:gd name="T14" fmla="*/ 31 w 161"/>
              <a:gd name="T15" fmla="*/ 13 h 143"/>
              <a:gd name="T16" fmla="*/ 46 w 161"/>
              <a:gd name="T17" fmla="*/ 9 h 143"/>
              <a:gd name="T18" fmla="*/ 91 w 161"/>
              <a:gd name="T1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1" h="143">
                <a:moveTo>
                  <a:pt x="91" y="0"/>
                </a:moveTo>
                <a:cubicBezTo>
                  <a:pt x="82" y="14"/>
                  <a:pt x="74" y="26"/>
                  <a:pt x="65" y="41"/>
                </a:cubicBezTo>
                <a:cubicBezTo>
                  <a:pt x="76" y="48"/>
                  <a:pt x="86" y="55"/>
                  <a:pt x="96" y="62"/>
                </a:cubicBezTo>
                <a:cubicBezTo>
                  <a:pt x="113" y="73"/>
                  <a:pt x="130" y="83"/>
                  <a:pt x="146" y="94"/>
                </a:cubicBezTo>
                <a:cubicBezTo>
                  <a:pt x="157" y="102"/>
                  <a:pt x="161" y="114"/>
                  <a:pt x="154" y="126"/>
                </a:cubicBezTo>
                <a:cubicBezTo>
                  <a:pt x="147" y="137"/>
                  <a:pt x="135" y="143"/>
                  <a:pt x="123" y="135"/>
                </a:cubicBezTo>
                <a:cubicBezTo>
                  <a:pt x="87" y="113"/>
                  <a:pt x="52" y="91"/>
                  <a:pt x="18" y="67"/>
                </a:cubicBezTo>
                <a:cubicBezTo>
                  <a:pt x="0" y="54"/>
                  <a:pt x="9" y="19"/>
                  <a:pt x="31" y="13"/>
                </a:cubicBezTo>
                <a:cubicBezTo>
                  <a:pt x="36" y="11"/>
                  <a:pt x="41" y="10"/>
                  <a:pt x="46" y="9"/>
                </a:cubicBezTo>
                <a:cubicBezTo>
                  <a:pt x="60" y="6"/>
                  <a:pt x="74" y="3"/>
                  <a:pt x="91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FB22FC0-D487-483B-92A0-20528FB2E3B9}"/>
              </a:ext>
            </a:extLst>
          </p:cNvPr>
          <p:cNvSpPr>
            <a:spLocks/>
          </p:cNvSpPr>
          <p:nvPr/>
        </p:nvSpPr>
        <p:spPr bwMode="auto">
          <a:xfrm>
            <a:off x="533400" y="3598863"/>
            <a:ext cx="512762" cy="390525"/>
          </a:xfrm>
          <a:custGeom>
            <a:avLst/>
            <a:gdLst>
              <a:gd name="T0" fmla="*/ 178 w 287"/>
              <a:gd name="T1" fmla="*/ 110 h 219"/>
              <a:gd name="T2" fmla="*/ 186 w 287"/>
              <a:gd name="T3" fmla="*/ 83 h 219"/>
              <a:gd name="T4" fmla="*/ 268 w 287"/>
              <a:gd name="T5" fmla="*/ 2 h 219"/>
              <a:gd name="T6" fmla="*/ 287 w 287"/>
              <a:gd name="T7" fmla="*/ 4 h 219"/>
              <a:gd name="T8" fmla="*/ 274 w 287"/>
              <a:gd name="T9" fmla="*/ 16 h 219"/>
              <a:gd name="T10" fmla="*/ 195 w 287"/>
              <a:gd name="T11" fmla="*/ 111 h 219"/>
              <a:gd name="T12" fmla="*/ 192 w 287"/>
              <a:gd name="T13" fmla="*/ 131 h 219"/>
              <a:gd name="T14" fmla="*/ 83 w 287"/>
              <a:gd name="T15" fmla="*/ 129 h 219"/>
              <a:gd name="T16" fmla="*/ 19 w 287"/>
              <a:gd name="T17" fmla="*/ 219 h 219"/>
              <a:gd name="T18" fmla="*/ 178 w 287"/>
              <a:gd name="T19" fmla="*/ 11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7" h="219">
                <a:moveTo>
                  <a:pt x="178" y="110"/>
                </a:moveTo>
                <a:cubicBezTo>
                  <a:pt x="181" y="100"/>
                  <a:pt x="183" y="91"/>
                  <a:pt x="186" y="83"/>
                </a:cubicBezTo>
                <a:cubicBezTo>
                  <a:pt x="200" y="42"/>
                  <a:pt x="226" y="14"/>
                  <a:pt x="268" y="2"/>
                </a:cubicBezTo>
                <a:cubicBezTo>
                  <a:pt x="273" y="0"/>
                  <a:pt x="280" y="3"/>
                  <a:pt x="287" y="4"/>
                </a:cubicBezTo>
                <a:cubicBezTo>
                  <a:pt x="282" y="8"/>
                  <a:pt x="279" y="14"/>
                  <a:pt x="274" y="16"/>
                </a:cubicBezTo>
                <a:cubicBezTo>
                  <a:pt x="227" y="31"/>
                  <a:pt x="204" y="65"/>
                  <a:pt x="195" y="111"/>
                </a:cubicBezTo>
                <a:cubicBezTo>
                  <a:pt x="194" y="116"/>
                  <a:pt x="193" y="122"/>
                  <a:pt x="192" y="131"/>
                </a:cubicBezTo>
                <a:cubicBezTo>
                  <a:pt x="155" y="121"/>
                  <a:pt x="120" y="109"/>
                  <a:pt x="83" y="129"/>
                </a:cubicBezTo>
                <a:cubicBezTo>
                  <a:pt x="49" y="147"/>
                  <a:pt x="39" y="184"/>
                  <a:pt x="19" y="219"/>
                </a:cubicBezTo>
                <a:cubicBezTo>
                  <a:pt x="0" y="146"/>
                  <a:pt x="88" y="90"/>
                  <a:pt x="178" y="11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D45103E-3B31-4BCD-8594-3BB5728A2B9A}"/>
              </a:ext>
            </a:extLst>
          </p:cNvPr>
          <p:cNvSpPr>
            <a:spLocks/>
          </p:cNvSpPr>
          <p:nvPr/>
        </p:nvSpPr>
        <p:spPr bwMode="auto">
          <a:xfrm>
            <a:off x="649288" y="5668963"/>
            <a:ext cx="155575" cy="155575"/>
          </a:xfrm>
          <a:custGeom>
            <a:avLst/>
            <a:gdLst>
              <a:gd name="T0" fmla="*/ 1 w 87"/>
              <a:gd name="T1" fmla="*/ 42 h 87"/>
              <a:gd name="T2" fmla="*/ 46 w 87"/>
              <a:gd name="T3" fmla="*/ 1 h 87"/>
              <a:gd name="T4" fmla="*/ 85 w 87"/>
              <a:gd name="T5" fmla="*/ 47 h 87"/>
              <a:gd name="T6" fmla="*/ 41 w 87"/>
              <a:gd name="T7" fmla="*/ 86 h 87"/>
              <a:gd name="T8" fmla="*/ 1 w 87"/>
              <a:gd name="T9" fmla="*/ 42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7">
                <a:moveTo>
                  <a:pt x="1" y="42"/>
                </a:moveTo>
                <a:cubicBezTo>
                  <a:pt x="2" y="18"/>
                  <a:pt x="22" y="0"/>
                  <a:pt x="46" y="1"/>
                </a:cubicBezTo>
                <a:cubicBezTo>
                  <a:pt x="70" y="3"/>
                  <a:pt x="87" y="23"/>
                  <a:pt x="85" y="47"/>
                </a:cubicBezTo>
                <a:cubicBezTo>
                  <a:pt x="84" y="70"/>
                  <a:pt x="65" y="87"/>
                  <a:pt x="41" y="86"/>
                </a:cubicBezTo>
                <a:cubicBezTo>
                  <a:pt x="18" y="86"/>
                  <a:pt x="0" y="66"/>
                  <a:pt x="1" y="4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76D4951-1D7A-42F2-8582-52F3CC3AD666}"/>
              </a:ext>
            </a:extLst>
          </p:cNvPr>
          <p:cNvSpPr>
            <a:spLocks/>
          </p:cNvSpPr>
          <p:nvPr/>
        </p:nvSpPr>
        <p:spPr bwMode="auto">
          <a:xfrm>
            <a:off x="2436813" y="3398838"/>
            <a:ext cx="430212" cy="361950"/>
          </a:xfrm>
          <a:custGeom>
            <a:avLst/>
            <a:gdLst>
              <a:gd name="T0" fmla="*/ 240 w 240"/>
              <a:gd name="T1" fmla="*/ 198 h 202"/>
              <a:gd name="T2" fmla="*/ 226 w 240"/>
              <a:gd name="T3" fmla="*/ 201 h 202"/>
              <a:gd name="T4" fmla="*/ 189 w 240"/>
              <a:gd name="T5" fmla="*/ 188 h 202"/>
              <a:gd name="T6" fmla="*/ 3 w 240"/>
              <a:gd name="T7" fmla="*/ 14 h 202"/>
              <a:gd name="T8" fmla="*/ 2 w 240"/>
              <a:gd name="T9" fmla="*/ 0 h 202"/>
              <a:gd name="T10" fmla="*/ 17 w 240"/>
              <a:gd name="T11" fmla="*/ 6 h 202"/>
              <a:gd name="T12" fmla="*/ 99 w 240"/>
              <a:gd name="T13" fmla="*/ 101 h 202"/>
              <a:gd name="T14" fmla="*/ 228 w 240"/>
              <a:gd name="T15" fmla="*/ 185 h 202"/>
              <a:gd name="T16" fmla="*/ 240 w 240"/>
              <a:gd name="T17" fmla="*/ 192 h 202"/>
              <a:gd name="T18" fmla="*/ 240 w 240"/>
              <a:gd name="T19" fmla="*/ 19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" h="202">
                <a:moveTo>
                  <a:pt x="240" y="198"/>
                </a:moveTo>
                <a:cubicBezTo>
                  <a:pt x="235" y="199"/>
                  <a:pt x="230" y="202"/>
                  <a:pt x="226" y="201"/>
                </a:cubicBezTo>
                <a:cubicBezTo>
                  <a:pt x="213" y="197"/>
                  <a:pt x="200" y="193"/>
                  <a:pt x="189" y="188"/>
                </a:cubicBezTo>
                <a:cubicBezTo>
                  <a:pt x="109" y="149"/>
                  <a:pt x="53" y="84"/>
                  <a:pt x="3" y="14"/>
                </a:cubicBezTo>
                <a:cubicBezTo>
                  <a:pt x="0" y="11"/>
                  <a:pt x="2" y="4"/>
                  <a:pt x="2" y="0"/>
                </a:cubicBezTo>
                <a:cubicBezTo>
                  <a:pt x="7" y="2"/>
                  <a:pt x="14" y="2"/>
                  <a:pt x="17" y="6"/>
                </a:cubicBezTo>
                <a:cubicBezTo>
                  <a:pt x="45" y="38"/>
                  <a:pt x="70" y="71"/>
                  <a:pt x="99" y="101"/>
                </a:cubicBezTo>
                <a:cubicBezTo>
                  <a:pt x="135" y="139"/>
                  <a:pt x="177" y="169"/>
                  <a:pt x="228" y="185"/>
                </a:cubicBezTo>
                <a:cubicBezTo>
                  <a:pt x="233" y="186"/>
                  <a:pt x="236" y="190"/>
                  <a:pt x="240" y="192"/>
                </a:cubicBezTo>
                <a:cubicBezTo>
                  <a:pt x="240" y="194"/>
                  <a:pt x="240" y="196"/>
                  <a:pt x="240" y="19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6B1A7864-0991-4B7E-BDB5-A99CEF61E3BA}"/>
              </a:ext>
            </a:extLst>
          </p:cNvPr>
          <p:cNvSpPr>
            <a:spLocks/>
          </p:cNvSpPr>
          <p:nvPr/>
        </p:nvSpPr>
        <p:spPr bwMode="auto">
          <a:xfrm>
            <a:off x="2549525" y="5819775"/>
            <a:ext cx="139700" cy="241300"/>
          </a:xfrm>
          <a:custGeom>
            <a:avLst/>
            <a:gdLst>
              <a:gd name="T0" fmla="*/ 41 w 78"/>
              <a:gd name="T1" fmla="*/ 0 h 135"/>
              <a:gd name="T2" fmla="*/ 58 w 78"/>
              <a:gd name="T3" fmla="*/ 33 h 135"/>
              <a:gd name="T4" fmla="*/ 66 w 78"/>
              <a:gd name="T5" fmla="*/ 51 h 135"/>
              <a:gd name="T6" fmla="*/ 69 w 78"/>
              <a:gd name="T7" fmla="*/ 70 h 135"/>
              <a:gd name="T8" fmla="*/ 78 w 78"/>
              <a:gd name="T9" fmla="*/ 109 h 135"/>
              <a:gd name="T10" fmla="*/ 32 w 78"/>
              <a:gd name="T11" fmla="*/ 113 h 135"/>
              <a:gd name="T12" fmla="*/ 13 w 78"/>
              <a:gd name="T13" fmla="*/ 111 h 135"/>
              <a:gd name="T14" fmla="*/ 1 w 78"/>
              <a:gd name="T15" fmla="*/ 106 h 135"/>
              <a:gd name="T16" fmla="*/ 3 w 78"/>
              <a:gd name="T17" fmla="*/ 92 h 135"/>
              <a:gd name="T18" fmla="*/ 41 w 78"/>
              <a:gd name="T1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35">
                <a:moveTo>
                  <a:pt x="41" y="0"/>
                </a:moveTo>
                <a:cubicBezTo>
                  <a:pt x="48" y="13"/>
                  <a:pt x="53" y="23"/>
                  <a:pt x="58" y="33"/>
                </a:cubicBezTo>
                <a:cubicBezTo>
                  <a:pt x="61" y="39"/>
                  <a:pt x="65" y="45"/>
                  <a:pt x="66" y="51"/>
                </a:cubicBezTo>
                <a:cubicBezTo>
                  <a:pt x="68" y="57"/>
                  <a:pt x="72" y="66"/>
                  <a:pt x="69" y="70"/>
                </a:cubicBezTo>
                <a:cubicBezTo>
                  <a:pt x="59" y="85"/>
                  <a:pt x="62" y="96"/>
                  <a:pt x="78" y="109"/>
                </a:cubicBezTo>
                <a:cubicBezTo>
                  <a:pt x="61" y="115"/>
                  <a:pt x="50" y="135"/>
                  <a:pt x="32" y="113"/>
                </a:cubicBezTo>
                <a:cubicBezTo>
                  <a:pt x="29" y="110"/>
                  <a:pt x="19" y="112"/>
                  <a:pt x="13" y="111"/>
                </a:cubicBezTo>
                <a:cubicBezTo>
                  <a:pt x="9" y="110"/>
                  <a:pt x="2" y="109"/>
                  <a:pt x="1" y="106"/>
                </a:cubicBezTo>
                <a:cubicBezTo>
                  <a:pt x="0" y="102"/>
                  <a:pt x="0" y="95"/>
                  <a:pt x="3" y="92"/>
                </a:cubicBezTo>
                <a:cubicBezTo>
                  <a:pt x="26" y="67"/>
                  <a:pt x="28" y="35"/>
                  <a:pt x="41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4E2FC277-B28B-434F-9683-6F4F4EB1352C}"/>
              </a:ext>
            </a:extLst>
          </p:cNvPr>
          <p:cNvSpPr>
            <a:spLocks/>
          </p:cNvSpPr>
          <p:nvPr/>
        </p:nvSpPr>
        <p:spPr bwMode="auto">
          <a:xfrm>
            <a:off x="5678488" y="5880100"/>
            <a:ext cx="182562" cy="206375"/>
          </a:xfrm>
          <a:custGeom>
            <a:avLst/>
            <a:gdLst>
              <a:gd name="T0" fmla="*/ 2 w 102"/>
              <a:gd name="T1" fmla="*/ 0 h 115"/>
              <a:gd name="T2" fmla="*/ 32 w 102"/>
              <a:gd name="T3" fmla="*/ 11 h 115"/>
              <a:gd name="T4" fmla="*/ 97 w 102"/>
              <a:gd name="T5" fmla="*/ 83 h 115"/>
              <a:gd name="T6" fmla="*/ 98 w 102"/>
              <a:gd name="T7" fmla="*/ 115 h 115"/>
              <a:gd name="T8" fmla="*/ 89 w 102"/>
              <a:gd name="T9" fmla="*/ 111 h 115"/>
              <a:gd name="T10" fmla="*/ 0 w 102"/>
              <a:gd name="T11" fmla="*/ 8 h 115"/>
              <a:gd name="T12" fmla="*/ 2 w 102"/>
              <a:gd name="T1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15">
                <a:moveTo>
                  <a:pt x="2" y="0"/>
                </a:moveTo>
                <a:cubicBezTo>
                  <a:pt x="12" y="4"/>
                  <a:pt x="25" y="4"/>
                  <a:pt x="32" y="11"/>
                </a:cubicBezTo>
                <a:cubicBezTo>
                  <a:pt x="55" y="33"/>
                  <a:pt x="77" y="57"/>
                  <a:pt x="97" y="83"/>
                </a:cubicBezTo>
                <a:cubicBezTo>
                  <a:pt x="102" y="89"/>
                  <a:pt x="98" y="103"/>
                  <a:pt x="98" y="115"/>
                </a:cubicBezTo>
                <a:cubicBezTo>
                  <a:pt x="92" y="113"/>
                  <a:pt x="90" y="113"/>
                  <a:pt x="89" y="111"/>
                </a:cubicBezTo>
                <a:cubicBezTo>
                  <a:pt x="59" y="77"/>
                  <a:pt x="29" y="42"/>
                  <a:pt x="0" y="8"/>
                </a:cubicBezTo>
                <a:cubicBezTo>
                  <a:pt x="0" y="5"/>
                  <a:pt x="1" y="3"/>
                  <a:pt x="2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362BDA86-8E70-4DCA-ADE1-993B442C0109}"/>
              </a:ext>
            </a:extLst>
          </p:cNvPr>
          <p:cNvSpPr>
            <a:spLocks/>
          </p:cNvSpPr>
          <p:nvPr/>
        </p:nvSpPr>
        <p:spPr bwMode="auto">
          <a:xfrm>
            <a:off x="2559050" y="3630613"/>
            <a:ext cx="300037" cy="198438"/>
          </a:xfrm>
          <a:custGeom>
            <a:avLst/>
            <a:gdLst>
              <a:gd name="T0" fmla="*/ 7 w 168"/>
              <a:gd name="T1" fmla="*/ 0 h 111"/>
              <a:gd name="T2" fmla="*/ 17 w 168"/>
              <a:gd name="T3" fmla="*/ 8 h 111"/>
              <a:gd name="T4" fmla="*/ 156 w 168"/>
              <a:gd name="T5" fmla="*/ 94 h 111"/>
              <a:gd name="T6" fmla="*/ 168 w 168"/>
              <a:gd name="T7" fmla="*/ 105 h 111"/>
              <a:gd name="T8" fmla="*/ 152 w 168"/>
              <a:gd name="T9" fmla="*/ 110 h 111"/>
              <a:gd name="T10" fmla="*/ 5 w 168"/>
              <a:gd name="T11" fmla="*/ 19 h 111"/>
              <a:gd name="T12" fmla="*/ 0 w 168"/>
              <a:gd name="T13" fmla="*/ 7 h 111"/>
              <a:gd name="T14" fmla="*/ 7 w 168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11">
                <a:moveTo>
                  <a:pt x="7" y="0"/>
                </a:moveTo>
                <a:cubicBezTo>
                  <a:pt x="11" y="3"/>
                  <a:pt x="15" y="5"/>
                  <a:pt x="17" y="8"/>
                </a:cubicBezTo>
                <a:cubicBezTo>
                  <a:pt x="55" y="51"/>
                  <a:pt x="102" y="78"/>
                  <a:pt x="156" y="94"/>
                </a:cubicBezTo>
                <a:cubicBezTo>
                  <a:pt x="161" y="95"/>
                  <a:pt x="164" y="101"/>
                  <a:pt x="168" y="105"/>
                </a:cubicBezTo>
                <a:cubicBezTo>
                  <a:pt x="163" y="106"/>
                  <a:pt x="156" y="111"/>
                  <a:pt x="152" y="110"/>
                </a:cubicBezTo>
                <a:cubicBezTo>
                  <a:pt x="94" y="94"/>
                  <a:pt x="45" y="64"/>
                  <a:pt x="5" y="19"/>
                </a:cubicBezTo>
                <a:cubicBezTo>
                  <a:pt x="2" y="16"/>
                  <a:pt x="0" y="11"/>
                  <a:pt x="0" y="7"/>
                </a:cubicBezTo>
                <a:cubicBezTo>
                  <a:pt x="0" y="5"/>
                  <a:pt x="5" y="3"/>
                  <a:pt x="7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33FED9BC-C149-4A9F-82B0-D16E90BE309A}"/>
              </a:ext>
            </a:extLst>
          </p:cNvPr>
          <p:cNvSpPr>
            <a:spLocks/>
          </p:cNvSpPr>
          <p:nvPr/>
        </p:nvSpPr>
        <p:spPr bwMode="auto">
          <a:xfrm>
            <a:off x="927100" y="2257425"/>
            <a:ext cx="203200" cy="207963"/>
          </a:xfrm>
          <a:custGeom>
            <a:avLst/>
            <a:gdLst>
              <a:gd name="T0" fmla="*/ 9 w 114"/>
              <a:gd name="T1" fmla="*/ 0 h 116"/>
              <a:gd name="T2" fmla="*/ 21 w 114"/>
              <a:gd name="T3" fmla="*/ 15 h 116"/>
              <a:gd name="T4" fmla="*/ 99 w 114"/>
              <a:gd name="T5" fmla="*/ 96 h 116"/>
              <a:gd name="T6" fmla="*/ 114 w 114"/>
              <a:gd name="T7" fmla="*/ 106 h 116"/>
              <a:gd name="T8" fmla="*/ 98 w 114"/>
              <a:gd name="T9" fmla="*/ 114 h 116"/>
              <a:gd name="T10" fmla="*/ 3 w 114"/>
              <a:gd name="T11" fmla="*/ 6 h 116"/>
              <a:gd name="T12" fmla="*/ 9 w 114"/>
              <a:gd name="T1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6">
                <a:moveTo>
                  <a:pt x="9" y="0"/>
                </a:moveTo>
                <a:cubicBezTo>
                  <a:pt x="13" y="5"/>
                  <a:pt x="20" y="10"/>
                  <a:pt x="21" y="15"/>
                </a:cubicBezTo>
                <a:cubicBezTo>
                  <a:pt x="28" y="70"/>
                  <a:pt x="46" y="89"/>
                  <a:pt x="99" y="96"/>
                </a:cubicBezTo>
                <a:cubicBezTo>
                  <a:pt x="104" y="97"/>
                  <a:pt x="109" y="102"/>
                  <a:pt x="114" y="106"/>
                </a:cubicBezTo>
                <a:cubicBezTo>
                  <a:pt x="109" y="109"/>
                  <a:pt x="104" y="114"/>
                  <a:pt x="98" y="114"/>
                </a:cubicBezTo>
                <a:cubicBezTo>
                  <a:pt x="42" y="116"/>
                  <a:pt x="0" y="67"/>
                  <a:pt x="3" y="6"/>
                </a:cubicBezTo>
                <a:cubicBezTo>
                  <a:pt x="5" y="4"/>
                  <a:pt x="7" y="2"/>
                  <a:pt x="9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E5CD04B3-B6A3-4BED-B4B5-C3FA87F3ECC1}"/>
              </a:ext>
            </a:extLst>
          </p:cNvPr>
          <p:cNvSpPr>
            <a:spLocks/>
          </p:cNvSpPr>
          <p:nvPr/>
        </p:nvSpPr>
        <p:spPr bwMode="auto">
          <a:xfrm>
            <a:off x="2633663" y="3514725"/>
            <a:ext cx="257175" cy="184150"/>
          </a:xfrm>
          <a:custGeom>
            <a:avLst/>
            <a:gdLst>
              <a:gd name="T0" fmla="*/ 143 w 144"/>
              <a:gd name="T1" fmla="*/ 102 h 103"/>
              <a:gd name="T2" fmla="*/ 126 w 144"/>
              <a:gd name="T3" fmla="*/ 101 h 103"/>
              <a:gd name="T4" fmla="*/ 15 w 144"/>
              <a:gd name="T5" fmla="*/ 31 h 103"/>
              <a:gd name="T6" fmla="*/ 6 w 144"/>
              <a:gd name="T7" fmla="*/ 20 h 103"/>
              <a:gd name="T8" fmla="*/ 0 w 144"/>
              <a:gd name="T9" fmla="*/ 0 h 103"/>
              <a:gd name="T10" fmla="*/ 18 w 144"/>
              <a:gd name="T11" fmla="*/ 9 h 103"/>
              <a:gd name="T12" fmla="*/ 51 w 144"/>
              <a:gd name="T13" fmla="*/ 41 h 103"/>
              <a:gd name="T14" fmla="*/ 128 w 144"/>
              <a:gd name="T15" fmla="*/ 85 h 103"/>
              <a:gd name="T16" fmla="*/ 144 w 144"/>
              <a:gd name="T17" fmla="*/ 94 h 103"/>
              <a:gd name="T18" fmla="*/ 143 w 144"/>
              <a:gd name="T19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4" h="103">
                <a:moveTo>
                  <a:pt x="143" y="102"/>
                </a:moveTo>
                <a:cubicBezTo>
                  <a:pt x="138" y="102"/>
                  <a:pt x="131" y="103"/>
                  <a:pt x="126" y="101"/>
                </a:cubicBezTo>
                <a:cubicBezTo>
                  <a:pt x="82" y="88"/>
                  <a:pt x="46" y="64"/>
                  <a:pt x="15" y="31"/>
                </a:cubicBezTo>
                <a:cubicBezTo>
                  <a:pt x="12" y="27"/>
                  <a:pt x="8" y="24"/>
                  <a:pt x="6" y="20"/>
                </a:cubicBezTo>
                <a:cubicBezTo>
                  <a:pt x="3" y="14"/>
                  <a:pt x="2" y="7"/>
                  <a:pt x="0" y="0"/>
                </a:cubicBezTo>
                <a:cubicBezTo>
                  <a:pt x="6" y="3"/>
                  <a:pt x="13" y="5"/>
                  <a:pt x="18" y="9"/>
                </a:cubicBezTo>
                <a:cubicBezTo>
                  <a:pt x="29" y="19"/>
                  <a:pt x="38" y="32"/>
                  <a:pt x="51" y="41"/>
                </a:cubicBezTo>
                <a:cubicBezTo>
                  <a:pt x="76" y="57"/>
                  <a:pt x="102" y="70"/>
                  <a:pt x="128" y="85"/>
                </a:cubicBezTo>
                <a:cubicBezTo>
                  <a:pt x="134" y="88"/>
                  <a:pt x="139" y="91"/>
                  <a:pt x="144" y="94"/>
                </a:cubicBezTo>
                <a:cubicBezTo>
                  <a:pt x="144" y="96"/>
                  <a:pt x="144" y="99"/>
                  <a:pt x="143" y="10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93334BE4-245F-4355-8528-19DE090B74CC}"/>
              </a:ext>
            </a:extLst>
          </p:cNvPr>
          <p:cNvSpPr>
            <a:spLocks/>
          </p:cNvSpPr>
          <p:nvPr/>
        </p:nvSpPr>
        <p:spPr bwMode="auto">
          <a:xfrm>
            <a:off x="5773738" y="5876925"/>
            <a:ext cx="165100" cy="133350"/>
          </a:xfrm>
          <a:custGeom>
            <a:avLst/>
            <a:gdLst>
              <a:gd name="T0" fmla="*/ 92 w 92"/>
              <a:gd name="T1" fmla="*/ 65 h 75"/>
              <a:gd name="T2" fmla="*/ 64 w 92"/>
              <a:gd name="T3" fmla="*/ 75 h 75"/>
              <a:gd name="T4" fmla="*/ 0 w 92"/>
              <a:gd name="T5" fmla="*/ 15 h 75"/>
              <a:gd name="T6" fmla="*/ 32 w 92"/>
              <a:gd name="T7" fmla="*/ 12 h 75"/>
              <a:gd name="T8" fmla="*/ 92 w 92"/>
              <a:gd name="T9" fmla="*/ 6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75">
                <a:moveTo>
                  <a:pt x="92" y="65"/>
                </a:moveTo>
                <a:cubicBezTo>
                  <a:pt x="79" y="70"/>
                  <a:pt x="71" y="72"/>
                  <a:pt x="64" y="75"/>
                </a:cubicBezTo>
                <a:cubicBezTo>
                  <a:pt x="43" y="55"/>
                  <a:pt x="22" y="35"/>
                  <a:pt x="0" y="15"/>
                </a:cubicBezTo>
                <a:cubicBezTo>
                  <a:pt x="11" y="0"/>
                  <a:pt x="22" y="4"/>
                  <a:pt x="32" y="12"/>
                </a:cubicBezTo>
                <a:cubicBezTo>
                  <a:pt x="51" y="29"/>
                  <a:pt x="70" y="46"/>
                  <a:pt x="92" y="6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0E5FE75-13FE-49B5-892A-072D2335B7D7}"/>
              </a:ext>
            </a:extLst>
          </p:cNvPr>
          <p:cNvSpPr>
            <a:spLocks/>
          </p:cNvSpPr>
          <p:nvPr/>
        </p:nvSpPr>
        <p:spPr bwMode="auto">
          <a:xfrm>
            <a:off x="8232775" y="5332413"/>
            <a:ext cx="163512" cy="177800"/>
          </a:xfrm>
          <a:custGeom>
            <a:avLst/>
            <a:gdLst>
              <a:gd name="T0" fmla="*/ 47 w 92"/>
              <a:gd name="T1" fmla="*/ 99 h 99"/>
              <a:gd name="T2" fmla="*/ 0 w 92"/>
              <a:gd name="T3" fmla="*/ 52 h 99"/>
              <a:gd name="T4" fmla="*/ 46 w 92"/>
              <a:gd name="T5" fmla="*/ 0 h 99"/>
              <a:gd name="T6" fmla="*/ 92 w 92"/>
              <a:gd name="T7" fmla="*/ 50 h 99"/>
              <a:gd name="T8" fmla="*/ 47 w 92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99">
                <a:moveTo>
                  <a:pt x="47" y="99"/>
                </a:moveTo>
                <a:cubicBezTo>
                  <a:pt x="43" y="70"/>
                  <a:pt x="32" y="52"/>
                  <a:pt x="0" y="52"/>
                </a:cubicBezTo>
                <a:cubicBezTo>
                  <a:pt x="31" y="47"/>
                  <a:pt x="44" y="30"/>
                  <a:pt x="46" y="0"/>
                </a:cubicBezTo>
                <a:cubicBezTo>
                  <a:pt x="52" y="25"/>
                  <a:pt x="58" y="50"/>
                  <a:pt x="92" y="50"/>
                </a:cubicBezTo>
                <a:cubicBezTo>
                  <a:pt x="62" y="53"/>
                  <a:pt x="49" y="70"/>
                  <a:pt x="47" y="9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CDE406A-0865-4D2D-976C-81575ABF0CC4}"/>
              </a:ext>
            </a:extLst>
          </p:cNvPr>
          <p:cNvSpPr>
            <a:spLocks/>
          </p:cNvSpPr>
          <p:nvPr/>
        </p:nvSpPr>
        <p:spPr bwMode="auto">
          <a:xfrm>
            <a:off x="896938" y="2170113"/>
            <a:ext cx="98425" cy="69850"/>
          </a:xfrm>
          <a:custGeom>
            <a:avLst/>
            <a:gdLst>
              <a:gd name="T0" fmla="*/ 50 w 55"/>
              <a:gd name="T1" fmla="*/ 39 h 39"/>
              <a:gd name="T2" fmla="*/ 0 w 55"/>
              <a:gd name="T3" fmla="*/ 39 h 39"/>
              <a:gd name="T4" fmla="*/ 29 w 55"/>
              <a:gd name="T5" fmla="*/ 0 h 39"/>
              <a:gd name="T6" fmla="*/ 54 w 55"/>
              <a:gd name="T7" fmla="*/ 36 h 39"/>
              <a:gd name="T8" fmla="*/ 50 w 55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39">
                <a:moveTo>
                  <a:pt x="50" y="39"/>
                </a:moveTo>
                <a:cubicBezTo>
                  <a:pt x="35" y="39"/>
                  <a:pt x="20" y="39"/>
                  <a:pt x="0" y="39"/>
                </a:cubicBezTo>
                <a:cubicBezTo>
                  <a:pt x="14" y="26"/>
                  <a:pt x="3" y="0"/>
                  <a:pt x="29" y="0"/>
                </a:cubicBezTo>
                <a:cubicBezTo>
                  <a:pt x="55" y="1"/>
                  <a:pt x="42" y="26"/>
                  <a:pt x="54" y="36"/>
                </a:cubicBezTo>
                <a:cubicBezTo>
                  <a:pt x="53" y="37"/>
                  <a:pt x="51" y="38"/>
                  <a:pt x="50" y="3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7FC82BF-6F4E-421A-A811-5A70E18751E0}"/>
              </a:ext>
            </a:extLst>
          </p:cNvPr>
          <p:cNvSpPr>
            <a:spLocks/>
          </p:cNvSpPr>
          <p:nvPr/>
        </p:nvSpPr>
        <p:spPr bwMode="auto">
          <a:xfrm>
            <a:off x="2376488" y="6064250"/>
            <a:ext cx="69850" cy="104775"/>
          </a:xfrm>
          <a:custGeom>
            <a:avLst/>
            <a:gdLst>
              <a:gd name="T0" fmla="*/ 15 w 39"/>
              <a:gd name="T1" fmla="*/ 54 h 58"/>
              <a:gd name="T2" fmla="*/ 5 w 39"/>
              <a:gd name="T3" fmla="*/ 29 h 58"/>
              <a:gd name="T4" fmla="*/ 3 w 39"/>
              <a:gd name="T5" fmla="*/ 8 h 58"/>
              <a:gd name="T6" fmla="*/ 27 w 39"/>
              <a:gd name="T7" fmla="*/ 3 h 58"/>
              <a:gd name="T8" fmla="*/ 38 w 39"/>
              <a:gd name="T9" fmla="*/ 23 h 58"/>
              <a:gd name="T10" fmla="*/ 23 w 39"/>
              <a:gd name="T11" fmla="*/ 58 h 58"/>
              <a:gd name="T12" fmla="*/ 15 w 39"/>
              <a:gd name="T13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58">
                <a:moveTo>
                  <a:pt x="15" y="54"/>
                </a:moveTo>
                <a:cubicBezTo>
                  <a:pt x="12" y="46"/>
                  <a:pt x="8" y="38"/>
                  <a:pt x="5" y="29"/>
                </a:cubicBezTo>
                <a:cubicBezTo>
                  <a:pt x="3" y="22"/>
                  <a:pt x="0" y="11"/>
                  <a:pt x="3" y="8"/>
                </a:cubicBezTo>
                <a:cubicBezTo>
                  <a:pt x="9" y="3"/>
                  <a:pt x="21" y="0"/>
                  <a:pt x="27" y="3"/>
                </a:cubicBezTo>
                <a:cubicBezTo>
                  <a:pt x="33" y="5"/>
                  <a:pt x="39" y="17"/>
                  <a:pt x="38" y="23"/>
                </a:cubicBezTo>
                <a:cubicBezTo>
                  <a:pt x="36" y="35"/>
                  <a:pt x="28" y="46"/>
                  <a:pt x="23" y="58"/>
                </a:cubicBezTo>
                <a:cubicBezTo>
                  <a:pt x="20" y="57"/>
                  <a:pt x="18" y="55"/>
                  <a:pt x="15" y="5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" name="Freeform 49">
            <a:extLst>
              <a:ext uri="{FF2B5EF4-FFF2-40B4-BE49-F238E27FC236}">
                <a16:creationId xmlns:a16="http://schemas.microsoft.com/office/drawing/2014/main" id="{2C792A19-B92C-476B-829E-E50236E5CE34}"/>
              </a:ext>
            </a:extLst>
          </p:cNvPr>
          <p:cNvSpPr>
            <a:spLocks/>
          </p:cNvSpPr>
          <p:nvPr/>
        </p:nvSpPr>
        <p:spPr bwMode="auto">
          <a:xfrm>
            <a:off x="8399463" y="5580063"/>
            <a:ext cx="73025" cy="82550"/>
          </a:xfrm>
          <a:custGeom>
            <a:avLst/>
            <a:gdLst>
              <a:gd name="T0" fmla="*/ 0 w 41"/>
              <a:gd name="T1" fmla="*/ 23 h 46"/>
              <a:gd name="T2" fmla="*/ 20 w 41"/>
              <a:gd name="T3" fmla="*/ 0 h 46"/>
              <a:gd name="T4" fmla="*/ 41 w 41"/>
              <a:gd name="T5" fmla="*/ 23 h 46"/>
              <a:gd name="T6" fmla="*/ 20 w 41"/>
              <a:gd name="T7" fmla="*/ 46 h 46"/>
              <a:gd name="T8" fmla="*/ 0 w 41"/>
              <a:gd name="T9" fmla="*/ 2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6">
                <a:moveTo>
                  <a:pt x="0" y="23"/>
                </a:moveTo>
                <a:cubicBezTo>
                  <a:pt x="6" y="16"/>
                  <a:pt x="14" y="7"/>
                  <a:pt x="20" y="0"/>
                </a:cubicBezTo>
                <a:cubicBezTo>
                  <a:pt x="26" y="7"/>
                  <a:pt x="34" y="16"/>
                  <a:pt x="41" y="23"/>
                </a:cubicBezTo>
                <a:cubicBezTo>
                  <a:pt x="34" y="30"/>
                  <a:pt x="26" y="39"/>
                  <a:pt x="20" y="46"/>
                </a:cubicBezTo>
                <a:cubicBezTo>
                  <a:pt x="14" y="40"/>
                  <a:pt x="6" y="31"/>
                  <a:pt x="0" y="2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4" name="Freeform 50">
            <a:extLst>
              <a:ext uri="{FF2B5EF4-FFF2-40B4-BE49-F238E27FC236}">
                <a16:creationId xmlns:a16="http://schemas.microsoft.com/office/drawing/2014/main" id="{103AF0F2-D65B-4CE4-8312-E8E3DD5AFCB2}"/>
              </a:ext>
            </a:extLst>
          </p:cNvPr>
          <p:cNvSpPr>
            <a:spLocks/>
          </p:cNvSpPr>
          <p:nvPr/>
        </p:nvSpPr>
        <p:spPr bwMode="auto">
          <a:xfrm>
            <a:off x="7402513" y="6267450"/>
            <a:ext cx="73025" cy="57150"/>
          </a:xfrm>
          <a:custGeom>
            <a:avLst/>
            <a:gdLst>
              <a:gd name="T0" fmla="*/ 17 w 41"/>
              <a:gd name="T1" fmla="*/ 0 h 32"/>
              <a:gd name="T2" fmla="*/ 41 w 41"/>
              <a:gd name="T3" fmla="*/ 17 h 32"/>
              <a:gd name="T4" fmla="*/ 18 w 41"/>
              <a:gd name="T5" fmla="*/ 32 h 32"/>
              <a:gd name="T6" fmla="*/ 0 w 41"/>
              <a:gd name="T7" fmla="*/ 16 h 32"/>
              <a:gd name="T8" fmla="*/ 5 w 41"/>
              <a:gd name="T9" fmla="*/ 22 h 32"/>
              <a:gd name="T10" fmla="*/ 26 w 41"/>
              <a:gd name="T11" fmla="*/ 7 h 32"/>
              <a:gd name="T12" fmla="*/ 17 w 41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2">
                <a:moveTo>
                  <a:pt x="17" y="0"/>
                </a:moveTo>
                <a:cubicBezTo>
                  <a:pt x="25" y="6"/>
                  <a:pt x="34" y="12"/>
                  <a:pt x="41" y="17"/>
                </a:cubicBezTo>
                <a:cubicBezTo>
                  <a:pt x="34" y="22"/>
                  <a:pt x="26" y="27"/>
                  <a:pt x="18" y="32"/>
                </a:cubicBezTo>
                <a:cubicBezTo>
                  <a:pt x="13" y="28"/>
                  <a:pt x="7" y="22"/>
                  <a:pt x="0" y="16"/>
                </a:cubicBezTo>
                <a:cubicBezTo>
                  <a:pt x="2" y="18"/>
                  <a:pt x="3" y="20"/>
                  <a:pt x="5" y="22"/>
                </a:cubicBezTo>
                <a:cubicBezTo>
                  <a:pt x="12" y="17"/>
                  <a:pt x="19" y="12"/>
                  <a:pt x="26" y="7"/>
                </a:cubicBezTo>
                <a:cubicBezTo>
                  <a:pt x="23" y="4"/>
                  <a:pt x="20" y="2"/>
                  <a:pt x="17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5" name="Freeform 51">
            <a:extLst>
              <a:ext uri="{FF2B5EF4-FFF2-40B4-BE49-F238E27FC236}">
                <a16:creationId xmlns:a16="http://schemas.microsoft.com/office/drawing/2014/main" id="{FD1BB22C-7AB2-477A-BFD1-9DFFE9A5080E}"/>
              </a:ext>
            </a:extLst>
          </p:cNvPr>
          <p:cNvSpPr>
            <a:spLocks/>
          </p:cNvSpPr>
          <p:nvPr/>
        </p:nvSpPr>
        <p:spPr bwMode="auto">
          <a:xfrm>
            <a:off x="7851775" y="3965575"/>
            <a:ext cx="69850" cy="142875"/>
          </a:xfrm>
          <a:custGeom>
            <a:avLst/>
            <a:gdLst>
              <a:gd name="T0" fmla="*/ 0 w 39"/>
              <a:gd name="T1" fmla="*/ 80 h 80"/>
              <a:gd name="T2" fmla="*/ 0 w 39"/>
              <a:gd name="T3" fmla="*/ 0 h 80"/>
              <a:gd name="T4" fmla="*/ 39 w 39"/>
              <a:gd name="T5" fmla="*/ 38 h 80"/>
              <a:gd name="T6" fmla="*/ 0 w 39"/>
              <a:gd name="T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80">
                <a:moveTo>
                  <a:pt x="0" y="80"/>
                </a:moveTo>
                <a:cubicBezTo>
                  <a:pt x="0" y="53"/>
                  <a:pt x="0" y="27"/>
                  <a:pt x="0" y="0"/>
                </a:cubicBezTo>
                <a:cubicBezTo>
                  <a:pt x="27" y="6"/>
                  <a:pt x="39" y="18"/>
                  <a:pt x="39" y="38"/>
                </a:cubicBezTo>
                <a:cubicBezTo>
                  <a:pt x="39" y="59"/>
                  <a:pt x="26" y="74"/>
                  <a:pt x="0" y="8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6" name="Freeform 52">
            <a:extLst>
              <a:ext uri="{FF2B5EF4-FFF2-40B4-BE49-F238E27FC236}">
                <a16:creationId xmlns:a16="http://schemas.microsoft.com/office/drawing/2014/main" id="{ED99C9D3-EF1C-4EA2-B48D-695CBB0F7E3A}"/>
              </a:ext>
            </a:extLst>
          </p:cNvPr>
          <p:cNvSpPr>
            <a:spLocks/>
          </p:cNvSpPr>
          <p:nvPr/>
        </p:nvSpPr>
        <p:spPr bwMode="auto">
          <a:xfrm>
            <a:off x="7739063" y="3725863"/>
            <a:ext cx="61912" cy="127000"/>
          </a:xfrm>
          <a:custGeom>
            <a:avLst/>
            <a:gdLst>
              <a:gd name="T0" fmla="*/ 35 w 35"/>
              <a:gd name="T1" fmla="*/ 0 h 71"/>
              <a:gd name="T2" fmla="*/ 35 w 35"/>
              <a:gd name="T3" fmla="*/ 71 h 71"/>
              <a:gd name="T4" fmla="*/ 3 w 35"/>
              <a:gd name="T5" fmla="*/ 41 h 71"/>
              <a:gd name="T6" fmla="*/ 35 w 35"/>
              <a:gd name="T7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1">
                <a:moveTo>
                  <a:pt x="35" y="0"/>
                </a:moveTo>
                <a:cubicBezTo>
                  <a:pt x="35" y="24"/>
                  <a:pt x="35" y="47"/>
                  <a:pt x="35" y="71"/>
                </a:cubicBezTo>
                <a:cubicBezTo>
                  <a:pt x="18" y="67"/>
                  <a:pt x="5" y="60"/>
                  <a:pt x="3" y="41"/>
                </a:cubicBezTo>
                <a:cubicBezTo>
                  <a:pt x="0" y="20"/>
                  <a:pt x="8" y="10"/>
                  <a:pt x="35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7" name="Freeform 53">
            <a:extLst>
              <a:ext uri="{FF2B5EF4-FFF2-40B4-BE49-F238E27FC236}">
                <a16:creationId xmlns:a16="http://schemas.microsoft.com/office/drawing/2014/main" id="{05C1519F-9EEC-406B-A972-7CA83D139021}"/>
              </a:ext>
            </a:extLst>
          </p:cNvPr>
          <p:cNvSpPr>
            <a:spLocks/>
          </p:cNvSpPr>
          <p:nvPr/>
        </p:nvSpPr>
        <p:spPr bwMode="auto">
          <a:xfrm>
            <a:off x="969963" y="1744663"/>
            <a:ext cx="50800" cy="104775"/>
          </a:xfrm>
          <a:custGeom>
            <a:avLst/>
            <a:gdLst>
              <a:gd name="T0" fmla="*/ 0 w 28"/>
              <a:gd name="T1" fmla="*/ 57 h 59"/>
              <a:gd name="T2" fmla="*/ 0 w 28"/>
              <a:gd name="T3" fmla="*/ 0 h 59"/>
              <a:gd name="T4" fmla="*/ 27 w 28"/>
              <a:gd name="T5" fmla="*/ 28 h 59"/>
              <a:gd name="T6" fmla="*/ 0 w 28"/>
              <a:gd name="T7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9">
                <a:moveTo>
                  <a:pt x="0" y="57"/>
                </a:moveTo>
                <a:cubicBezTo>
                  <a:pt x="0" y="38"/>
                  <a:pt x="0" y="20"/>
                  <a:pt x="0" y="0"/>
                </a:cubicBezTo>
                <a:cubicBezTo>
                  <a:pt x="15" y="4"/>
                  <a:pt x="28" y="9"/>
                  <a:pt x="27" y="28"/>
                </a:cubicBezTo>
                <a:cubicBezTo>
                  <a:pt x="26" y="45"/>
                  <a:pt x="22" y="59"/>
                  <a:pt x="0" y="5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" name="Freeform 54">
            <a:extLst>
              <a:ext uri="{FF2B5EF4-FFF2-40B4-BE49-F238E27FC236}">
                <a16:creationId xmlns:a16="http://schemas.microsoft.com/office/drawing/2014/main" id="{6DEDCFCA-28BC-4467-AB8F-2EA815842B19}"/>
              </a:ext>
            </a:extLst>
          </p:cNvPr>
          <p:cNvSpPr>
            <a:spLocks/>
          </p:cNvSpPr>
          <p:nvPr/>
        </p:nvSpPr>
        <p:spPr bwMode="auto">
          <a:xfrm>
            <a:off x="882650" y="1562100"/>
            <a:ext cx="44450" cy="88900"/>
          </a:xfrm>
          <a:custGeom>
            <a:avLst/>
            <a:gdLst>
              <a:gd name="T0" fmla="*/ 25 w 25"/>
              <a:gd name="T1" fmla="*/ 50 h 50"/>
              <a:gd name="T2" fmla="*/ 1 w 25"/>
              <a:gd name="T3" fmla="*/ 24 h 50"/>
              <a:gd name="T4" fmla="*/ 25 w 25"/>
              <a:gd name="T5" fmla="*/ 0 h 50"/>
              <a:gd name="T6" fmla="*/ 25 w 25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50">
                <a:moveTo>
                  <a:pt x="25" y="50"/>
                </a:moveTo>
                <a:cubicBezTo>
                  <a:pt x="6" y="48"/>
                  <a:pt x="0" y="37"/>
                  <a:pt x="1" y="24"/>
                </a:cubicBezTo>
                <a:cubicBezTo>
                  <a:pt x="2" y="10"/>
                  <a:pt x="10" y="1"/>
                  <a:pt x="25" y="0"/>
                </a:cubicBezTo>
                <a:cubicBezTo>
                  <a:pt x="25" y="17"/>
                  <a:pt x="25" y="32"/>
                  <a:pt x="25" y="5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" name="Freeform 55">
            <a:extLst>
              <a:ext uri="{FF2B5EF4-FFF2-40B4-BE49-F238E27FC236}">
                <a16:creationId xmlns:a16="http://schemas.microsoft.com/office/drawing/2014/main" id="{BCE94874-AFE1-4664-993C-AD23C0E4BF86}"/>
              </a:ext>
            </a:extLst>
          </p:cNvPr>
          <p:cNvSpPr>
            <a:spLocks/>
          </p:cNvSpPr>
          <p:nvPr/>
        </p:nvSpPr>
        <p:spPr bwMode="auto">
          <a:xfrm>
            <a:off x="4429125" y="4108450"/>
            <a:ext cx="44450" cy="96838"/>
          </a:xfrm>
          <a:custGeom>
            <a:avLst/>
            <a:gdLst>
              <a:gd name="T0" fmla="*/ 0 w 25"/>
              <a:gd name="T1" fmla="*/ 54 h 54"/>
              <a:gd name="T2" fmla="*/ 0 w 25"/>
              <a:gd name="T3" fmla="*/ 0 h 54"/>
              <a:gd name="T4" fmla="*/ 25 w 25"/>
              <a:gd name="T5" fmla="*/ 26 h 54"/>
              <a:gd name="T6" fmla="*/ 0 w 25"/>
              <a:gd name="T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54">
                <a:moveTo>
                  <a:pt x="0" y="54"/>
                </a:moveTo>
                <a:cubicBezTo>
                  <a:pt x="0" y="35"/>
                  <a:pt x="0" y="18"/>
                  <a:pt x="0" y="0"/>
                </a:cubicBezTo>
                <a:cubicBezTo>
                  <a:pt x="14" y="4"/>
                  <a:pt x="25" y="10"/>
                  <a:pt x="25" y="26"/>
                </a:cubicBezTo>
                <a:cubicBezTo>
                  <a:pt x="25" y="42"/>
                  <a:pt x="15" y="49"/>
                  <a:pt x="0" y="5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" name="Freeform 56">
            <a:extLst>
              <a:ext uri="{FF2B5EF4-FFF2-40B4-BE49-F238E27FC236}">
                <a16:creationId xmlns:a16="http://schemas.microsoft.com/office/drawing/2014/main" id="{B6A9F939-F9A2-4D83-B8C8-DD1F186BE04A}"/>
              </a:ext>
            </a:extLst>
          </p:cNvPr>
          <p:cNvSpPr>
            <a:spLocks/>
          </p:cNvSpPr>
          <p:nvPr/>
        </p:nvSpPr>
        <p:spPr bwMode="auto">
          <a:xfrm>
            <a:off x="4357688" y="3946525"/>
            <a:ext cx="36512" cy="88900"/>
          </a:xfrm>
          <a:custGeom>
            <a:avLst/>
            <a:gdLst>
              <a:gd name="T0" fmla="*/ 21 w 21"/>
              <a:gd name="T1" fmla="*/ 4 h 49"/>
              <a:gd name="T2" fmla="*/ 21 w 21"/>
              <a:gd name="T3" fmla="*/ 46 h 49"/>
              <a:gd name="T4" fmla="*/ 15 w 21"/>
              <a:gd name="T5" fmla="*/ 49 h 49"/>
              <a:gd name="T6" fmla="*/ 0 w 21"/>
              <a:gd name="T7" fmla="*/ 24 h 49"/>
              <a:gd name="T8" fmla="*/ 14 w 21"/>
              <a:gd name="T9" fmla="*/ 0 h 49"/>
              <a:gd name="T10" fmla="*/ 21 w 21"/>
              <a:gd name="T11" fmla="*/ 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49">
                <a:moveTo>
                  <a:pt x="21" y="4"/>
                </a:moveTo>
                <a:cubicBezTo>
                  <a:pt x="21" y="18"/>
                  <a:pt x="21" y="32"/>
                  <a:pt x="21" y="46"/>
                </a:cubicBezTo>
                <a:cubicBezTo>
                  <a:pt x="19" y="47"/>
                  <a:pt x="17" y="48"/>
                  <a:pt x="15" y="49"/>
                </a:cubicBezTo>
                <a:cubicBezTo>
                  <a:pt x="9" y="41"/>
                  <a:pt x="0" y="33"/>
                  <a:pt x="0" y="24"/>
                </a:cubicBezTo>
                <a:cubicBezTo>
                  <a:pt x="0" y="16"/>
                  <a:pt x="9" y="8"/>
                  <a:pt x="14" y="0"/>
                </a:cubicBezTo>
                <a:cubicBezTo>
                  <a:pt x="16" y="1"/>
                  <a:pt x="19" y="2"/>
                  <a:pt x="21" y="4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" name="Freeform 57">
            <a:extLst>
              <a:ext uri="{FF2B5EF4-FFF2-40B4-BE49-F238E27FC236}">
                <a16:creationId xmlns:a16="http://schemas.microsoft.com/office/drawing/2014/main" id="{D55DADA8-85C9-458D-86E8-814C178DAFFD}"/>
              </a:ext>
            </a:extLst>
          </p:cNvPr>
          <p:cNvSpPr>
            <a:spLocks noEditPoints="1"/>
          </p:cNvSpPr>
          <p:nvPr/>
        </p:nvSpPr>
        <p:spPr bwMode="auto">
          <a:xfrm>
            <a:off x="7677150" y="5600700"/>
            <a:ext cx="346075" cy="620713"/>
          </a:xfrm>
          <a:custGeom>
            <a:avLst/>
            <a:gdLst>
              <a:gd name="T0" fmla="*/ 110 w 193"/>
              <a:gd name="T1" fmla="*/ 309 h 347"/>
              <a:gd name="T2" fmla="*/ 108 w 193"/>
              <a:gd name="T3" fmla="*/ 336 h 347"/>
              <a:gd name="T4" fmla="*/ 99 w 193"/>
              <a:gd name="T5" fmla="*/ 346 h 347"/>
              <a:gd name="T6" fmla="*/ 87 w 193"/>
              <a:gd name="T7" fmla="*/ 336 h 347"/>
              <a:gd name="T8" fmla="*/ 85 w 193"/>
              <a:gd name="T9" fmla="*/ 310 h 347"/>
              <a:gd name="T10" fmla="*/ 47 w 193"/>
              <a:gd name="T11" fmla="*/ 297 h 347"/>
              <a:gd name="T12" fmla="*/ 2 w 193"/>
              <a:gd name="T13" fmla="*/ 240 h 347"/>
              <a:gd name="T14" fmla="*/ 18 w 193"/>
              <a:gd name="T15" fmla="*/ 211 h 347"/>
              <a:gd name="T16" fmla="*/ 48 w 193"/>
              <a:gd name="T17" fmla="*/ 226 h 347"/>
              <a:gd name="T18" fmla="*/ 84 w 193"/>
              <a:gd name="T19" fmla="*/ 269 h 347"/>
              <a:gd name="T20" fmla="*/ 84 w 193"/>
              <a:gd name="T21" fmla="*/ 186 h 347"/>
              <a:gd name="T22" fmla="*/ 9 w 193"/>
              <a:gd name="T23" fmla="*/ 101 h 347"/>
              <a:gd name="T24" fmla="*/ 78 w 193"/>
              <a:gd name="T25" fmla="*/ 35 h 347"/>
              <a:gd name="T26" fmla="*/ 98 w 193"/>
              <a:gd name="T27" fmla="*/ 0 h 347"/>
              <a:gd name="T28" fmla="*/ 116 w 193"/>
              <a:gd name="T29" fmla="*/ 35 h 347"/>
              <a:gd name="T30" fmla="*/ 177 w 193"/>
              <a:gd name="T31" fmla="*/ 76 h 347"/>
              <a:gd name="T32" fmla="*/ 182 w 193"/>
              <a:gd name="T33" fmla="*/ 95 h 347"/>
              <a:gd name="T34" fmla="*/ 167 w 193"/>
              <a:gd name="T35" fmla="*/ 117 h 347"/>
              <a:gd name="T36" fmla="*/ 140 w 193"/>
              <a:gd name="T37" fmla="*/ 105 h 347"/>
              <a:gd name="T38" fmla="*/ 109 w 193"/>
              <a:gd name="T39" fmla="*/ 73 h 347"/>
              <a:gd name="T40" fmla="*/ 109 w 193"/>
              <a:gd name="T41" fmla="*/ 138 h 347"/>
              <a:gd name="T42" fmla="*/ 119 w 193"/>
              <a:gd name="T43" fmla="*/ 149 h 347"/>
              <a:gd name="T44" fmla="*/ 136 w 193"/>
              <a:gd name="T45" fmla="*/ 154 h 347"/>
              <a:gd name="T46" fmla="*/ 192 w 193"/>
              <a:gd name="T47" fmla="*/ 227 h 347"/>
              <a:gd name="T48" fmla="*/ 132 w 193"/>
              <a:gd name="T49" fmla="*/ 303 h 347"/>
              <a:gd name="T50" fmla="*/ 110 w 193"/>
              <a:gd name="T51" fmla="*/ 309 h 347"/>
              <a:gd name="T52" fmla="*/ 110 w 193"/>
              <a:gd name="T53" fmla="*/ 196 h 347"/>
              <a:gd name="T54" fmla="*/ 110 w 193"/>
              <a:gd name="T55" fmla="*/ 270 h 347"/>
              <a:gd name="T56" fmla="*/ 148 w 193"/>
              <a:gd name="T57" fmla="*/ 233 h 347"/>
              <a:gd name="T58" fmla="*/ 110 w 193"/>
              <a:gd name="T59" fmla="*/ 196 h 347"/>
              <a:gd name="T60" fmla="*/ 84 w 193"/>
              <a:gd name="T61" fmla="*/ 138 h 347"/>
              <a:gd name="T62" fmla="*/ 84 w 193"/>
              <a:gd name="T63" fmla="*/ 71 h 347"/>
              <a:gd name="T64" fmla="*/ 53 w 193"/>
              <a:gd name="T65" fmla="*/ 104 h 347"/>
              <a:gd name="T66" fmla="*/ 84 w 193"/>
              <a:gd name="T67" fmla="*/ 1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3" h="347">
                <a:moveTo>
                  <a:pt x="110" y="309"/>
                </a:moveTo>
                <a:cubicBezTo>
                  <a:pt x="109" y="319"/>
                  <a:pt x="110" y="328"/>
                  <a:pt x="108" y="336"/>
                </a:cubicBezTo>
                <a:cubicBezTo>
                  <a:pt x="107" y="340"/>
                  <a:pt x="101" y="347"/>
                  <a:pt x="99" y="346"/>
                </a:cubicBezTo>
                <a:cubicBezTo>
                  <a:pt x="94" y="345"/>
                  <a:pt x="88" y="340"/>
                  <a:pt x="87" y="336"/>
                </a:cubicBezTo>
                <a:cubicBezTo>
                  <a:pt x="85" y="327"/>
                  <a:pt x="86" y="319"/>
                  <a:pt x="85" y="310"/>
                </a:cubicBezTo>
                <a:cubicBezTo>
                  <a:pt x="72" y="306"/>
                  <a:pt x="59" y="303"/>
                  <a:pt x="47" y="297"/>
                </a:cubicBezTo>
                <a:cubicBezTo>
                  <a:pt x="23" y="285"/>
                  <a:pt x="7" y="267"/>
                  <a:pt x="2" y="240"/>
                </a:cubicBezTo>
                <a:cubicBezTo>
                  <a:pt x="0" y="226"/>
                  <a:pt x="4" y="215"/>
                  <a:pt x="18" y="211"/>
                </a:cubicBezTo>
                <a:cubicBezTo>
                  <a:pt x="31" y="207"/>
                  <a:pt x="42" y="211"/>
                  <a:pt x="48" y="226"/>
                </a:cubicBezTo>
                <a:cubicBezTo>
                  <a:pt x="54" y="244"/>
                  <a:pt x="60" y="263"/>
                  <a:pt x="84" y="269"/>
                </a:cubicBezTo>
                <a:cubicBezTo>
                  <a:pt x="84" y="241"/>
                  <a:pt x="84" y="215"/>
                  <a:pt x="84" y="186"/>
                </a:cubicBezTo>
                <a:cubicBezTo>
                  <a:pt x="42" y="174"/>
                  <a:pt x="4" y="156"/>
                  <a:pt x="9" y="101"/>
                </a:cubicBezTo>
                <a:cubicBezTo>
                  <a:pt x="12" y="66"/>
                  <a:pt x="30" y="49"/>
                  <a:pt x="78" y="35"/>
                </a:cubicBezTo>
                <a:cubicBezTo>
                  <a:pt x="86" y="21"/>
                  <a:pt x="92" y="10"/>
                  <a:pt x="98" y="0"/>
                </a:cubicBezTo>
                <a:cubicBezTo>
                  <a:pt x="103" y="10"/>
                  <a:pt x="108" y="20"/>
                  <a:pt x="116" y="35"/>
                </a:cubicBezTo>
                <a:cubicBezTo>
                  <a:pt x="138" y="38"/>
                  <a:pt x="164" y="48"/>
                  <a:pt x="177" y="76"/>
                </a:cubicBezTo>
                <a:cubicBezTo>
                  <a:pt x="180" y="82"/>
                  <a:pt x="184" y="90"/>
                  <a:pt x="182" y="95"/>
                </a:cubicBezTo>
                <a:cubicBezTo>
                  <a:pt x="180" y="103"/>
                  <a:pt x="174" y="114"/>
                  <a:pt x="167" y="117"/>
                </a:cubicBezTo>
                <a:cubicBezTo>
                  <a:pt x="156" y="123"/>
                  <a:pt x="146" y="117"/>
                  <a:pt x="140" y="105"/>
                </a:cubicBezTo>
                <a:cubicBezTo>
                  <a:pt x="126" y="78"/>
                  <a:pt x="126" y="79"/>
                  <a:pt x="109" y="73"/>
                </a:cubicBezTo>
                <a:cubicBezTo>
                  <a:pt x="109" y="95"/>
                  <a:pt x="109" y="117"/>
                  <a:pt x="109" y="138"/>
                </a:cubicBezTo>
                <a:cubicBezTo>
                  <a:pt x="110" y="142"/>
                  <a:pt x="115" y="146"/>
                  <a:pt x="119" y="149"/>
                </a:cubicBezTo>
                <a:cubicBezTo>
                  <a:pt x="124" y="151"/>
                  <a:pt x="130" y="152"/>
                  <a:pt x="136" y="154"/>
                </a:cubicBezTo>
                <a:cubicBezTo>
                  <a:pt x="174" y="167"/>
                  <a:pt x="193" y="193"/>
                  <a:pt x="192" y="227"/>
                </a:cubicBezTo>
                <a:cubicBezTo>
                  <a:pt x="191" y="263"/>
                  <a:pt x="169" y="292"/>
                  <a:pt x="132" y="303"/>
                </a:cubicBezTo>
                <a:cubicBezTo>
                  <a:pt x="126" y="305"/>
                  <a:pt x="118" y="307"/>
                  <a:pt x="110" y="309"/>
                </a:cubicBezTo>
                <a:close/>
                <a:moveTo>
                  <a:pt x="110" y="196"/>
                </a:moveTo>
                <a:cubicBezTo>
                  <a:pt x="110" y="221"/>
                  <a:pt x="110" y="245"/>
                  <a:pt x="110" y="270"/>
                </a:cubicBezTo>
                <a:cubicBezTo>
                  <a:pt x="134" y="266"/>
                  <a:pt x="147" y="252"/>
                  <a:pt x="148" y="233"/>
                </a:cubicBezTo>
                <a:cubicBezTo>
                  <a:pt x="148" y="214"/>
                  <a:pt x="135" y="201"/>
                  <a:pt x="110" y="196"/>
                </a:cubicBezTo>
                <a:close/>
                <a:moveTo>
                  <a:pt x="84" y="138"/>
                </a:moveTo>
                <a:cubicBezTo>
                  <a:pt x="84" y="115"/>
                  <a:pt x="84" y="93"/>
                  <a:pt x="84" y="71"/>
                </a:cubicBezTo>
                <a:cubicBezTo>
                  <a:pt x="65" y="75"/>
                  <a:pt x="53" y="85"/>
                  <a:pt x="53" y="104"/>
                </a:cubicBezTo>
                <a:cubicBezTo>
                  <a:pt x="53" y="123"/>
                  <a:pt x="66" y="132"/>
                  <a:pt x="84" y="13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2" name="Freeform 58">
            <a:extLst>
              <a:ext uri="{FF2B5EF4-FFF2-40B4-BE49-F238E27FC236}">
                <a16:creationId xmlns:a16="http://schemas.microsoft.com/office/drawing/2014/main" id="{9E8DAC62-C3FF-4F03-AC13-FE798A6872C7}"/>
              </a:ext>
            </a:extLst>
          </p:cNvPr>
          <p:cNvSpPr>
            <a:spLocks/>
          </p:cNvSpPr>
          <p:nvPr/>
        </p:nvSpPr>
        <p:spPr bwMode="auto">
          <a:xfrm>
            <a:off x="1119188" y="5668963"/>
            <a:ext cx="50800" cy="65088"/>
          </a:xfrm>
          <a:custGeom>
            <a:avLst/>
            <a:gdLst>
              <a:gd name="T0" fmla="*/ 0 w 29"/>
              <a:gd name="T1" fmla="*/ 29 h 36"/>
              <a:gd name="T2" fmla="*/ 19 w 29"/>
              <a:gd name="T3" fmla="*/ 0 h 36"/>
              <a:gd name="T4" fmla="*/ 24 w 29"/>
              <a:gd name="T5" fmla="*/ 0 h 36"/>
              <a:gd name="T6" fmla="*/ 26 w 29"/>
              <a:gd name="T7" fmla="*/ 23 h 36"/>
              <a:gd name="T8" fmla="*/ 4 w 29"/>
              <a:gd name="T9" fmla="*/ 36 h 36"/>
              <a:gd name="T10" fmla="*/ 0 w 29"/>
              <a:gd name="T1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6">
                <a:moveTo>
                  <a:pt x="0" y="29"/>
                </a:moveTo>
                <a:cubicBezTo>
                  <a:pt x="6" y="20"/>
                  <a:pt x="12" y="10"/>
                  <a:pt x="19" y="0"/>
                </a:cubicBezTo>
                <a:cubicBezTo>
                  <a:pt x="21" y="0"/>
                  <a:pt x="22" y="0"/>
                  <a:pt x="24" y="0"/>
                </a:cubicBezTo>
                <a:cubicBezTo>
                  <a:pt x="25" y="8"/>
                  <a:pt x="29" y="18"/>
                  <a:pt x="26" y="23"/>
                </a:cubicBezTo>
                <a:cubicBezTo>
                  <a:pt x="22" y="30"/>
                  <a:pt x="12" y="32"/>
                  <a:pt x="4" y="36"/>
                </a:cubicBezTo>
                <a:cubicBezTo>
                  <a:pt x="3" y="34"/>
                  <a:pt x="1" y="32"/>
                  <a:pt x="0" y="2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3" name="Freeform 59">
            <a:extLst>
              <a:ext uri="{FF2B5EF4-FFF2-40B4-BE49-F238E27FC236}">
                <a16:creationId xmlns:a16="http://schemas.microsoft.com/office/drawing/2014/main" id="{4969E336-335B-43EA-A41E-3672367C8362}"/>
              </a:ext>
            </a:extLst>
          </p:cNvPr>
          <p:cNvSpPr>
            <a:spLocks/>
          </p:cNvSpPr>
          <p:nvPr/>
        </p:nvSpPr>
        <p:spPr bwMode="auto">
          <a:xfrm>
            <a:off x="1147763" y="5554663"/>
            <a:ext cx="52387" cy="55563"/>
          </a:xfrm>
          <a:custGeom>
            <a:avLst/>
            <a:gdLst>
              <a:gd name="T0" fmla="*/ 10 w 30"/>
              <a:gd name="T1" fmla="*/ 31 h 31"/>
              <a:gd name="T2" fmla="*/ 30 w 30"/>
              <a:gd name="T3" fmla="*/ 2 h 31"/>
              <a:gd name="T4" fmla="*/ 10 w 30"/>
              <a:gd name="T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31">
                <a:moveTo>
                  <a:pt x="10" y="31"/>
                </a:moveTo>
                <a:cubicBezTo>
                  <a:pt x="0" y="7"/>
                  <a:pt x="5" y="0"/>
                  <a:pt x="30" y="2"/>
                </a:cubicBezTo>
                <a:cubicBezTo>
                  <a:pt x="23" y="12"/>
                  <a:pt x="18" y="20"/>
                  <a:pt x="10" y="3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8" name="Freeform 63">
            <a:extLst>
              <a:ext uri="{FF2B5EF4-FFF2-40B4-BE49-F238E27FC236}">
                <a16:creationId xmlns:a16="http://schemas.microsoft.com/office/drawing/2014/main" id="{52D51BFF-8E75-45F9-AA85-D93863FA9BEC}"/>
              </a:ext>
            </a:extLst>
          </p:cNvPr>
          <p:cNvSpPr>
            <a:spLocks noEditPoints="1"/>
          </p:cNvSpPr>
          <p:nvPr/>
        </p:nvSpPr>
        <p:spPr bwMode="auto">
          <a:xfrm>
            <a:off x="10839450" y="1981200"/>
            <a:ext cx="611188" cy="527050"/>
          </a:xfrm>
          <a:custGeom>
            <a:avLst/>
            <a:gdLst>
              <a:gd name="T0" fmla="*/ 227 w 457"/>
              <a:gd name="T1" fmla="*/ 391 h 393"/>
              <a:gd name="T2" fmla="*/ 133 w 457"/>
              <a:gd name="T3" fmla="*/ 391 h 393"/>
              <a:gd name="T4" fmla="*/ 4 w 457"/>
              <a:gd name="T5" fmla="*/ 262 h 393"/>
              <a:gd name="T6" fmla="*/ 15 w 457"/>
              <a:gd name="T7" fmla="*/ 170 h 393"/>
              <a:gd name="T8" fmla="*/ 63 w 457"/>
              <a:gd name="T9" fmla="*/ 73 h 393"/>
              <a:gd name="T10" fmla="*/ 128 w 457"/>
              <a:gd name="T11" fmla="*/ 2 h 393"/>
              <a:gd name="T12" fmla="*/ 141 w 457"/>
              <a:gd name="T13" fmla="*/ 2 h 393"/>
              <a:gd name="T14" fmla="*/ 307 w 457"/>
              <a:gd name="T15" fmla="*/ 3 h 393"/>
              <a:gd name="T16" fmla="*/ 342 w 457"/>
              <a:gd name="T17" fmla="*/ 22 h 393"/>
              <a:gd name="T18" fmla="*/ 415 w 457"/>
              <a:gd name="T19" fmla="*/ 119 h 393"/>
              <a:gd name="T20" fmla="*/ 436 w 457"/>
              <a:gd name="T21" fmla="*/ 312 h 393"/>
              <a:gd name="T22" fmla="*/ 394 w 457"/>
              <a:gd name="T23" fmla="*/ 366 h 393"/>
              <a:gd name="T24" fmla="*/ 320 w 457"/>
              <a:gd name="T25" fmla="*/ 391 h 393"/>
              <a:gd name="T26" fmla="*/ 227 w 457"/>
              <a:gd name="T27" fmla="*/ 391 h 393"/>
              <a:gd name="T28" fmla="*/ 227 w 457"/>
              <a:gd name="T29" fmla="*/ 391 h 393"/>
              <a:gd name="T30" fmla="*/ 234 w 457"/>
              <a:gd name="T31" fmla="*/ 320 h 393"/>
              <a:gd name="T32" fmla="*/ 232 w 457"/>
              <a:gd name="T33" fmla="*/ 315 h 393"/>
              <a:gd name="T34" fmla="*/ 252 w 457"/>
              <a:gd name="T35" fmla="*/ 294 h 393"/>
              <a:gd name="T36" fmla="*/ 300 w 457"/>
              <a:gd name="T37" fmla="*/ 263 h 393"/>
              <a:gd name="T38" fmla="*/ 286 w 457"/>
              <a:gd name="T39" fmla="*/ 197 h 393"/>
              <a:gd name="T40" fmla="*/ 227 w 457"/>
              <a:gd name="T41" fmla="*/ 168 h 393"/>
              <a:gd name="T42" fmla="*/ 220 w 457"/>
              <a:gd name="T43" fmla="*/ 152 h 393"/>
              <a:gd name="T44" fmla="*/ 232 w 457"/>
              <a:gd name="T45" fmla="*/ 142 h 393"/>
              <a:gd name="T46" fmla="*/ 270 w 457"/>
              <a:gd name="T47" fmla="*/ 158 h 393"/>
              <a:gd name="T48" fmla="*/ 301 w 457"/>
              <a:gd name="T49" fmla="*/ 164 h 393"/>
              <a:gd name="T50" fmla="*/ 297 w 457"/>
              <a:gd name="T51" fmla="*/ 130 h 393"/>
              <a:gd name="T52" fmla="*/ 264 w 457"/>
              <a:gd name="T53" fmla="*/ 113 h 393"/>
              <a:gd name="T54" fmla="*/ 237 w 457"/>
              <a:gd name="T55" fmla="*/ 85 h 393"/>
              <a:gd name="T56" fmla="*/ 210 w 457"/>
              <a:gd name="T57" fmla="*/ 85 h 393"/>
              <a:gd name="T58" fmla="*/ 214 w 457"/>
              <a:gd name="T59" fmla="*/ 91 h 393"/>
              <a:gd name="T60" fmla="*/ 194 w 457"/>
              <a:gd name="T61" fmla="*/ 111 h 393"/>
              <a:gd name="T62" fmla="*/ 161 w 457"/>
              <a:gd name="T63" fmla="*/ 132 h 393"/>
              <a:gd name="T64" fmla="*/ 149 w 457"/>
              <a:gd name="T65" fmla="*/ 170 h 393"/>
              <a:gd name="T66" fmla="*/ 202 w 457"/>
              <a:gd name="T67" fmla="*/ 225 h 393"/>
              <a:gd name="T68" fmla="*/ 227 w 457"/>
              <a:gd name="T69" fmla="*/ 235 h 393"/>
              <a:gd name="T70" fmla="*/ 238 w 457"/>
              <a:gd name="T71" fmla="*/ 251 h 393"/>
              <a:gd name="T72" fmla="*/ 223 w 457"/>
              <a:gd name="T73" fmla="*/ 263 h 393"/>
              <a:gd name="T74" fmla="*/ 169 w 457"/>
              <a:gd name="T75" fmla="*/ 235 h 393"/>
              <a:gd name="T76" fmla="*/ 150 w 457"/>
              <a:gd name="T77" fmla="*/ 225 h 393"/>
              <a:gd name="T78" fmla="*/ 141 w 457"/>
              <a:gd name="T79" fmla="*/ 242 h 393"/>
              <a:gd name="T80" fmla="*/ 149 w 457"/>
              <a:gd name="T81" fmla="*/ 265 h 393"/>
              <a:gd name="T82" fmla="*/ 208 w 457"/>
              <a:gd name="T83" fmla="*/ 305 h 393"/>
              <a:gd name="T84" fmla="*/ 234 w 457"/>
              <a:gd name="T85" fmla="*/ 32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7" h="393">
                <a:moveTo>
                  <a:pt x="227" y="391"/>
                </a:moveTo>
                <a:cubicBezTo>
                  <a:pt x="195" y="391"/>
                  <a:pt x="164" y="391"/>
                  <a:pt x="133" y="391"/>
                </a:cubicBezTo>
                <a:cubicBezTo>
                  <a:pt x="66" y="392"/>
                  <a:pt x="0" y="334"/>
                  <a:pt x="4" y="262"/>
                </a:cubicBezTo>
                <a:cubicBezTo>
                  <a:pt x="6" y="231"/>
                  <a:pt x="6" y="199"/>
                  <a:pt x="15" y="170"/>
                </a:cubicBezTo>
                <a:cubicBezTo>
                  <a:pt x="26" y="136"/>
                  <a:pt x="43" y="103"/>
                  <a:pt x="63" y="73"/>
                </a:cubicBezTo>
                <a:cubicBezTo>
                  <a:pt x="81" y="47"/>
                  <a:pt x="106" y="25"/>
                  <a:pt x="128" y="2"/>
                </a:cubicBezTo>
                <a:cubicBezTo>
                  <a:pt x="130" y="0"/>
                  <a:pt x="137" y="1"/>
                  <a:pt x="141" y="2"/>
                </a:cubicBezTo>
                <a:cubicBezTo>
                  <a:pt x="196" y="22"/>
                  <a:pt x="251" y="25"/>
                  <a:pt x="307" y="3"/>
                </a:cubicBezTo>
                <a:cubicBezTo>
                  <a:pt x="315" y="0"/>
                  <a:pt x="331" y="14"/>
                  <a:pt x="342" y="22"/>
                </a:cubicBezTo>
                <a:cubicBezTo>
                  <a:pt x="376" y="48"/>
                  <a:pt x="397" y="84"/>
                  <a:pt x="415" y="119"/>
                </a:cubicBezTo>
                <a:cubicBezTo>
                  <a:pt x="446" y="180"/>
                  <a:pt x="457" y="246"/>
                  <a:pt x="436" y="312"/>
                </a:cubicBezTo>
                <a:cubicBezTo>
                  <a:pt x="430" y="333"/>
                  <a:pt x="412" y="354"/>
                  <a:pt x="394" y="366"/>
                </a:cubicBezTo>
                <a:cubicBezTo>
                  <a:pt x="373" y="381"/>
                  <a:pt x="349" y="393"/>
                  <a:pt x="320" y="391"/>
                </a:cubicBezTo>
                <a:cubicBezTo>
                  <a:pt x="289" y="390"/>
                  <a:pt x="258" y="391"/>
                  <a:pt x="227" y="391"/>
                </a:cubicBezTo>
                <a:cubicBezTo>
                  <a:pt x="227" y="391"/>
                  <a:pt x="227" y="391"/>
                  <a:pt x="227" y="391"/>
                </a:cubicBezTo>
                <a:close/>
                <a:moveTo>
                  <a:pt x="234" y="320"/>
                </a:moveTo>
                <a:cubicBezTo>
                  <a:pt x="233" y="318"/>
                  <a:pt x="233" y="317"/>
                  <a:pt x="232" y="315"/>
                </a:cubicBezTo>
                <a:cubicBezTo>
                  <a:pt x="239" y="308"/>
                  <a:pt x="244" y="300"/>
                  <a:pt x="252" y="294"/>
                </a:cubicBezTo>
                <a:cubicBezTo>
                  <a:pt x="267" y="283"/>
                  <a:pt x="286" y="276"/>
                  <a:pt x="300" y="263"/>
                </a:cubicBezTo>
                <a:cubicBezTo>
                  <a:pt x="319" y="244"/>
                  <a:pt x="310" y="208"/>
                  <a:pt x="286" y="197"/>
                </a:cubicBezTo>
                <a:cubicBezTo>
                  <a:pt x="266" y="188"/>
                  <a:pt x="246" y="178"/>
                  <a:pt x="227" y="168"/>
                </a:cubicBezTo>
                <a:cubicBezTo>
                  <a:pt x="223" y="165"/>
                  <a:pt x="219" y="157"/>
                  <a:pt x="220" y="152"/>
                </a:cubicBezTo>
                <a:cubicBezTo>
                  <a:pt x="220" y="148"/>
                  <a:pt x="229" y="141"/>
                  <a:pt x="232" y="142"/>
                </a:cubicBezTo>
                <a:cubicBezTo>
                  <a:pt x="245" y="146"/>
                  <a:pt x="258" y="151"/>
                  <a:pt x="270" y="158"/>
                </a:cubicBezTo>
                <a:cubicBezTo>
                  <a:pt x="280" y="164"/>
                  <a:pt x="292" y="175"/>
                  <a:pt x="301" y="164"/>
                </a:cubicBezTo>
                <a:cubicBezTo>
                  <a:pt x="306" y="157"/>
                  <a:pt x="304" y="138"/>
                  <a:pt x="297" y="130"/>
                </a:cubicBezTo>
                <a:cubicBezTo>
                  <a:pt x="291" y="121"/>
                  <a:pt x="276" y="116"/>
                  <a:pt x="264" y="113"/>
                </a:cubicBezTo>
                <a:cubicBezTo>
                  <a:pt x="247" y="110"/>
                  <a:pt x="233" y="108"/>
                  <a:pt x="237" y="85"/>
                </a:cubicBezTo>
                <a:cubicBezTo>
                  <a:pt x="227" y="85"/>
                  <a:pt x="219" y="85"/>
                  <a:pt x="210" y="85"/>
                </a:cubicBezTo>
                <a:cubicBezTo>
                  <a:pt x="212" y="87"/>
                  <a:pt x="213" y="89"/>
                  <a:pt x="214" y="91"/>
                </a:cubicBezTo>
                <a:cubicBezTo>
                  <a:pt x="208" y="97"/>
                  <a:pt x="202" y="105"/>
                  <a:pt x="194" y="111"/>
                </a:cubicBezTo>
                <a:cubicBezTo>
                  <a:pt x="184" y="119"/>
                  <a:pt x="169" y="123"/>
                  <a:pt x="161" y="132"/>
                </a:cubicBezTo>
                <a:cubicBezTo>
                  <a:pt x="154" y="143"/>
                  <a:pt x="147" y="158"/>
                  <a:pt x="149" y="170"/>
                </a:cubicBezTo>
                <a:cubicBezTo>
                  <a:pt x="154" y="199"/>
                  <a:pt x="173" y="218"/>
                  <a:pt x="202" y="225"/>
                </a:cubicBezTo>
                <a:cubicBezTo>
                  <a:pt x="211" y="227"/>
                  <a:pt x="220" y="230"/>
                  <a:pt x="227" y="235"/>
                </a:cubicBezTo>
                <a:cubicBezTo>
                  <a:pt x="232" y="239"/>
                  <a:pt x="239" y="247"/>
                  <a:pt x="238" y="251"/>
                </a:cubicBezTo>
                <a:cubicBezTo>
                  <a:pt x="237" y="256"/>
                  <a:pt x="228" y="262"/>
                  <a:pt x="223" y="263"/>
                </a:cubicBezTo>
                <a:cubicBezTo>
                  <a:pt x="199" y="266"/>
                  <a:pt x="181" y="257"/>
                  <a:pt x="169" y="235"/>
                </a:cubicBezTo>
                <a:cubicBezTo>
                  <a:pt x="166" y="230"/>
                  <a:pt x="157" y="225"/>
                  <a:pt x="150" y="225"/>
                </a:cubicBezTo>
                <a:cubicBezTo>
                  <a:pt x="147" y="226"/>
                  <a:pt x="141" y="236"/>
                  <a:pt x="141" y="242"/>
                </a:cubicBezTo>
                <a:cubicBezTo>
                  <a:pt x="141" y="250"/>
                  <a:pt x="143" y="261"/>
                  <a:pt x="149" y="265"/>
                </a:cubicBezTo>
                <a:cubicBezTo>
                  <a:pt x="166" y="279"/>
                  <a:pt x="186" y="290"/>
                  <a:pt x="208" y="305"/>
                </a:cubicBezTo>
                <a:cubicBezTo>
                  <a:pt x="205" y="319"/>
                  <a:pt x="215" y="325"/>
                  <a:pt x="234" y="32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9" name="Freeform 64">
            <a:extLst>
              <a:ext uri="{FF2B5EF4-FFF2-40B4-BE49-F238E27FC236}">
                <a16:creationId xmlns:a16="http://schemas.microsoft.com/office/drawing/2014/main" id="{79264E50-034D-4C8E-9233-B717AAD724A3}"/>
              </a:ext>
            </a:extLst>
          </p:cNvPr>
          <p:cNvSpPr>
            <a:spLocks/>
          </p:cNvSpPr>
          <p:nvPr/>
        </p:nvSpPr>
        <p:spPr bwMode="auto">
          <a:xfrm>
            <a:off x="9012238" y="1552575"/>
            <a:ext cx="779463" cy="636588"/>
          </a:xfrm>
          <a:custGeom>
            <a:avLst/>
            <a:gdLst>
              <a:gd name="T0" fmla="*/ 387 w 583"/>
              <a:gd name="T1" fmla="*/ 158 h 474"/>
              <a:gd name="T2" fmla="*/ 341 w 583"/>
              <a:gd name="T3" fmla="*/ 147 h 474"/>
              <a:gd name="T4" fmla="*/ 315 w 583"/>
              <a:gd name="T5" fmla="*/ 141 h 474"/>
              <a:gd name="T6" fmla="*/ 320 w 583"/>
              <a:gd name="T7" fmla="*/ 93 h 474"/>
              <a:gd name="T8" fmla="*/ 444 w 583"/>
              <a:gd name="T9" fmla="*/ 15 h 474"/>
              <a:gd name="T10" fmla="*/ 500 w 583"/>
              <a:gd name="T11" fmla="*/ 31 h 474"/>
              <a:gd name="T12" fmla="*/ 573 w 583"/>
              <a:gd name="T13" fmla="*/ 163 h 474"/>
              <a:gd name="T14" fmla="*/ 551 w 583"/>
              <a:gd name="T15" fmla="*/ 199 h 474"/>
              <a:gd name="T16" fmla="*/ 505 w 583"/>
              <a:gd name="T17" fmla="*/ 189 h 474"/>
              <a:gd name="T18" fmla="*/ 473 w 583"/>
              <a:gd name="T19" fmla="*/ 203 h 474"/>
              <a:gd name="T20" fmla="*/ 373 w 583"/>
              <a:gd name="T21" fmla="*/ 356 h 474"/>
              <a:gd name="T22" fmla="*/ 254 w 583"/>
              <a:gd name="T23" fmla="*/ 435 h 474"/>
              <a:gd name="T24" fmla="*/ 36 w 583"/>
              <a:gd name="T25" fmla="*/ 466 h 474"/>
              <a:gd name="T26" fmla="*/ 8 w 583"/>
              <a:gd name="T27" fmla="*/ 421 h 474"/>
              <a:gd name="T28" fmla="*/ 12 w 583"/>
              <a:gd name="T29" fmla="*/ 405 h 474"/>
              <a:gd name="T30" fmla="*/ 59 w 583"/>
              <a:gd name="T31" fmla="*/ 371 h 474"/>
              <a:gd name="T32" fmla="*/ 203 w 583"/>
              <a:gd name="T33" fmla="*/ 350 h 474"/>
              <a:gd name="T34" fmla="*/ 303 w 583"/>
              <a:gd name="T35" fmla="*/ 283 h 474"/>
              <a:gd name="T36" fmla="*/ 350 w 583"/>
              <a:gd name="T37" fmla="*/ 228 h 474"/>
              <a:gd name="T38" fmla="*/ 387 w 583"/>
              <a:gd name="T39" fmla="*/ 158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474">
                <a:moveTo>
                  <a:pt x="387" y="158"/>
                </a:moveTo>
                <a:cubicBezTo>
                  <a:pt x="368" y="154"/>
                  <a:pt x="354" y="151"/>
                  <a:pt x="341" y="147"/>
                </a:cubicBezTo>
                <a:cubicBezTo>
                  <a:pt x="332" y="146"/>
                  <a:pt x="323" y="145"/>
                  <a:pt x="315" y="141"/>
                </a:cubicBezTo>
                <a:cubicBezTo>
                  <a:pt x="295" y="131"/>
                  <a:pt x="296" y="109"/>
                  <a:pt x="320" y="93"/>
                </a:cubicBezTo>
                <a:cubicBezTo>
                  <a:pt x="360" y="66"/>
                  <a:pt x="402" y="40"/>
                  <a:pt x="444" y="15"/>
                </a:cubicBezTo>
                <a:cubicBezTo>
                  <a:pt x="471" y="0"/>
                  <a:pt x="485" y="5"/>
                  <a:pt x="500" y="31"/>
                </a:cubicBezTo>
                <a:cubicBezTo>
                  <a:pt x="524" y="75"/>
                  <a:pt x="549" y="119"/>
                  <a:pt x="573" y="163"/>
                </a:cubicBezTo>
                <a:cubicBezTo>
                  <a:pt x="583" y="181"/>
                  <a:pt x="572" y="200"/>
                  <a:pt x="551" y="199"/>
                </a:cubicBezTo>
                <a:cubicBezTo>
                  <a:pt x="535" y="198"/>
                  <a:pt x="520" y="194"/>
                  <a:pt x="505" y="189"/>
                </a:cubicBezTo>
                <a:cubicBezTo>
                  <a:pt x="486" y="181"/>
                  <a:pt x="479" y="183"/>
                  <a:pt x="473" y="203"/>
                </a:cubicBezTo>
                <a:cubicBezTo>
                  <a:pt x="452" y="262"/>
                  <a:pt x="419" y="313"/>
                  <a:pt x="373" y="356"/>
                </a:cubicBezTo>
                <a:cubicBezTo>
                  <a:pt x="338" y="389"/>
                  <a:pt x="298" y="415"/>
                  <a:pt x="254" y="435"/>
                </a:cubicBezTo>
                <a:cubicBezTo>
                  <a:pt x="184" y="468"/>
                  <a:pt x="112" y="474"/>
                  <a:pt x="36" y="466"/>
                </a:cubicBezTo>
                <a:cubicBezTo>
                  <a:pt x="11" y="464"/>
                  <a:pt x="0" y="444"/>
                  <a:pt x="8" y="421"/>
                </a:cubicBezTo>
                <a:cubicBezTo>
                  <a:pt x="10" y="416"/>
                  <a:pt x="11" y="410"/>
                  <a:pt x="12" y="405"/>
                </a:cubicBezTo>
                <a:cubicBezTo>
                  <a:pt x="17" y="378"/>
                  <a:pt x="24" y="368"/>
                  <a:pt x="59" y="371"/>
                </a:cubicBezTo>
                <a:cubicBezTo>
                  <a:pt x="109" y="375"/>
                  <a:pt x="157" y="369"/>
                  <a:pt x="203" y="350"/>
                </a:cubicBezTo>
                <a:cubicBezTo>
                  <a:pt x="240" y="334"/>
                  <a:pt x="277" y="317"/>
                  <a:pt x="303" y="283"/>
                </a:cubicBezTo>
                <a:cubicBezTo>
                  <a:pt x="318" y="264"/>
                  <a:pt x="336" y="248"/>
                  <a:pt x="350" y="228"/>
                </a:cubicBezTo>
                <a:cubicBezTo>
                  <a:pt x="363" y="208"/>
                  <a:pt x="373" y="185"/>
                  <a:pt x="387" y="15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0" name="Freeform 65">
            <a:extLst>
              <a:ext uri="{FF2B5EF4-FFF2-40B4-BE49-F238E27FC236}">
                <a16:creationId xmlns:a16="http://schemas.microsoft.com/office/drawing/2014/main" id="{94528ABB-C27D-4FD1-9413-24717187303F}"/>
              </a:ext>
            </a:extLst>
          </p:cNvPr>
          <p:cNvSpPr>
            <a:spLocks/>
          </p:cNvSpPr>
          <p:nvPr/>
        </p:nvSpPr>
        <p:spPr bwMode="auto">
          <a:xfrm>
            <a:off x="10637838" y="1878013"/>
            <a:ext cx="360363" cy="522288"/>
          </a:xfrm>
          <a:custGeom>
            <a:avLst/>
            <a:gdLst>
              <a:gd name="T0" fmla="*/ 268 w 269"/>
              <a:gd name="T1" fmla="*/ 13 h 390"/>
              <a:gd name="T2" fmla="*/ 225 w 269"/>
              <a:gd name="T3" fmla="*/ 88 h 390"/>
              <a:gd name="T4" fmla="*/ 179 w 269"/>
              <a:gd name="T5" fmla="*/ 143 h 390"/>
              <a:gd name="T6" fmla="*/ 121 w 269"/>
              <a:gd name="T7" fmla="*/ 331 h 390"/>
              <a:gd name="T8" fmla="*/ 125 w 269"/>
              <a:gd name="T9" fmla="*/ 387 h 390"/>
              <a:gd name="T10" fmla="*/ 108 w 269"/>
              <a:gd name="T11" fmla="*/ 388 h 390"/>
              <a:gd name="T12" fmla="*/ 9 w 269"/>
              <a:gd name="T13" fmla="*/ 312 h 390"/>
              <a:gd name="T14" fmla="*/ 1 w 269"/>
              <a:gd name="T15" fmla="*/ 228 h 390"/>
              <a:gd name="T16" fmla="*/ 55 w 269"/>
              <a:gd name="T17" fmla="*/ 78 h 390"/>
              <a:gd name="T18" fmla="*/ 117 w 269"/>
              <a:gd name="T19" fmla="*/ 7 h 390"/>
              <a:gd name="T20" fmla="*/ 153 w 269"/>
              <a:gd name="T21" fmla="*/ 4 h 390"/>
              <a:gd name="T22" fmla="*/ 258 w 269"/>
              <a:gd name="T23" fmla="*/ 13 h 390"/>
              <a:gd name="T24" fmla="*/ 268 w 269"/>
              <a:gd name="T25" fmla="*/ 13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9" h="390">
                <a:moveTo>
                  <a:pt x="268" y="13"/>
                </a:moveTo>
                <a:cubicBezTo>
                  <a:pt x="269" y="48"/>
                  <a:pt x="244" y="66"/>
                  <a:pt x="225" y="88"/>
                </a:cubicBezTo>
                <a:cubicBezTo>
                  <a:pt x="210" y="106"/>
                  <a:pt x="192" y="123"/>
                  <a:pt x="179" y="143"/>
                </a:cubicBezTo>
                <a:cubicBezTo>
                  <a:pt x="141" y="200"/>
                  <a:pt x="123" y="263"/>
                  <a:pt x="121" y="331"/>
                </a:cubicBezTo>
                <a:cubicBezTo>
                  <a:pt x="121" y="348"/>
                  <a:pt x="124" y="366"/>
                  <a:pt x="125" y="387"/>
                </a:cubicBezTo>
                <a:cubicBezTo>
                  <a:pt x="122" y="387"/>
                  <a:pt x="115" y="390"/>
                  <a:pt x="108" y="388"/>
                </a:cubicBezTo>
                <a:cubicBezTo>
                  <a:pt x="64" y="378"/>
                  <a:pt x="26" y="356"/>
                  <a:pt x="9" y="312"/>
                </a:cubicBezTo>
                <a:cubicBezTo>
                  <a:pt x="0" y="287"/>
                  <a:pt x="0" y="256"/>
                  <a:pt x="1" y="228"/>
                </a:cubicBezTo>
                <a:cubicBezTo>
                  <a:pt x="3" y="173"/>
                  <a:pt x="21" y="122"/>
                  <a:pt x="55" y="78"/>
                </a:cubicBezTo>
                <a:cubicBezTo>
                  <a:pt x="74" y="53"/>
                  <a:pt x="94" y="29"/>
                  <a:pt x="117" y="7"/>
                </a:cubicBezTo>
                <a:cubicBezTo>
                  <a:pt x="124" y="1"/>
                  <a:pt x="143" y="0"/>
                  <a:pt x="153" y="4"/>
                </a:cubicBezTo>
                <a:cubicBezTo>
                  <a:pt x="188" y="17"/>
                  <a:pt x="223" y="20"/>
                  <a:pt x="258" y="13"/>
                </a:cubicBezTo>
                <a:cubicBezTo>
                  <a:pt x="262" y="13"/>
                  <a:pt x="265" y="13"/>
                  <a:pt x="268" y="1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1" name="Freeform 66">
            <a:extLst>
              <a:ext uri="{FF2B5EF4-FFF2-40B4-BE49-F238E27FC236}">
                <a16:creationId xmlns:a16="http://schemas.microsoft.com/office/drawing/2014/main" id="{3F8C4C87-0EF7-4396-AE42-9B2FB51A21E8}"/>
              </a:ext>
            </a:extLst>
          </p:cNvPr>
          <p:cNvSpPr>
            <a:spLocks/>
          </p:cNvSpPr>
          <p:nvPr/>
        </p:nvSpPr>
        <p:spPr bwMode="auto">
          <a:xfrm>
            <a:off x="11283950" y="1868488"/>
            <a:ext cx="354013" cy="534988"/>
          </a:xfrm>
          <a:custGeom>
            <a:avLst/>
            <a:gdLst>
              <a:gd name="T0" fmla="*/ 0 w 265"/>
              <a:gd name="T1" fmla="*/ 26 h 399"/>
              <a:gd name="T2" fmla="*/ 77 w 265"/>
              <a:gd name="T3" fmla="*/ 20 h 399"/>
              <a:gd name="T4" fmla="*/ 98 w 265"/>
              <a:gd name="T5" fmla="*/ 13 h 399"/>
              <a:gd name="T6" fmla="*/ 160 w 265"/>
              <a:gd name="T7" fmla="*/ 28 h 399"/>
              <a:gd name="T8" fmla="*/ 246 w 265"/>
              <a:gd name="T9" fmla="*/ 170 h 399"/>
              <a:gd name="T10" fmla="*/ 257 w 265"/>
              <a:gd name="T11" fmla="*/ 299 h 399"/>
              <a:gd name="T12" fmla="*/ 190 w 265"/>
              <a:gd name="T13" fmla="*/ 382 h 399"/>
              <a:gd name="T14" fmla="*/ 142 w 265"/>
              <a:gd name="T15" fmla="*/ 399 h 399"/>
              <a:gd name="T16" fmla="*/ 145 w 265"/>
              <a:gd name="T17" fmla="*/ 376 h 399"/>
              <a:gd name="T18" fmla="*/ 114 w 265"/>
              <a:gd name="T19" fmla="*/ 195 h 399"/>
              <a:gd name="T20" fmla="*/ 19 w 265"/>
              <a:gd name="T21" fmla="*/ 66 h 399"/>
              <a:gd name="T22" fmla="*/ 0 w 265"/>
              <a:gd name="T23" fmla="*/ 2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399">
                <a:moveTo>
                  <a:pt x="0" y="26"/>
                </a:moveTo>
                <a:cubicBezTo>
                  <a:pt x="26" y="24"/>
                  <a:pt x="51" y="22"/>
                  <a:pt x="77" y="20"/>
                </a:cubicBezTo>
                <a:cubicBezTo>
                  <a:pt x="84" y="19"/>
                  <a:pt x="92" y="16"/>
                  <a:pt x="98" y="13"/>
                </a:cubicBezTo>
                <a:cubicBezTo>
                  <a:pt x="124" y="0"/>
                  <a:pt x="144" y="10"/>
                  <a:pt x="160" y="28"/>
                </a:cubicBezTo>
                <a:cubicBezTo>
                  <a:pt x="197" y="71"/>
                  <a:pt x="230" y="114"/>
                  <a:pt x="246" y="170"/>
                </a:cubicBezTo>
                <a:cubicBezTo>
                  <a:pt x="258" y="213"/>
                  <a:pt x="265" y="256"/>
                  <a:pt x="257" y="299"/>
                </a:cubicBezTo>
                <a:cubicBezTo>
                  <a:pt x="249" y="338"/>
                  <a:pt x="225" y="365"/>
                  <a:pt x="190" y="382"/>
                </a:cubicBezTo>
                <a:cubicBezTo>
                  <a:pt x="176" y="388"/>
                  <a:pt x="161" y="392"/>
                  <a:pt x="142" y="399"/>
                </a:cubicBezTo>
                <a:cubicBezTo>
                  <a:pt x="143" y="388"/>
                  <a:pt x="144" y="382"/>
                  <a:pt x="145" y="376"/>
                </a:cubicBezTo>
                <a:cubicBezTo>
                  <a:pt x="151" y="313"/>
                  <a:pt x="138" y="254"/>
                  <a:pt x="114" y="195"/>
                </a:cubicBezTo>
                <a:cubicBezTo>
                  <a:pt x="92" y="143"/>
                  <a:pt x="53" y="107"/>
                  <a:pt x="19" y="66"/>
                </a:cubicBezTo>
                <a:cubicBezTo>
                  <a:pt x="9" y="55"/>
                  <a:pt x="5" y="38"/>
                  <a:pt x="0" y="2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2" name="Freeform 67">
            <a:extLst>
              <a:ext uri="{FF2B5EF4-FFF2-40B4-BE49-F238E27FC236}">
                <a16:creationId xmlns:a16="http://schemas.microsoft.com/office/drawing/2014/main" id="{EF149AD8-EB12-45E4-A4D0-34F7C0FA9964}"/>
              </a:ext>
            </a:extLst>
          </p:cNvPr>
          <p:cNvSpPr>
            <a:spLocks/>
          </p:cNvSpPr>
          <p:nvPr/>
        </p:nvSpPr>
        <p:spPr bwMode="auto">
          <a:xfrm>
            <a:off x="9620250" y="1866900"/>
            <a:ext cx="163513" cy="571500"/>
          </a:xfrm>
          <a:custGeom>
            <a:avLst/>
            <a:gdLst>
              <a:gd name="T0" fmla="*/ 121 w 123"/>
              <a:gd name="T1" fmla="*/ 213 h 426"/>
              <a:gd name="T2" fmla="*/ 121 w 123"/>
              <a:gd name="T3" fmla="*/ 403 h 426"/>
              <a:gd name="T4" fmla="*/ 99 w 123"/>
              <a:gd name="T5" fmla="*/ 425 h 426"/>
              <a:gd name="T6" fmla="*/ 30 w 123"/>
              <a:gd name="T7" fmla="*/ 425 h 426"/>
              <a:gd name="T8" fmla="*/ 7 w 123"/>
              <a:gd name="T9" fmla="*/ 403 h 426"/>
              <a:gd name="T10" fmla="*/ 8 w 123"/>
              <a:gd name="T11" fmla="*/ 181 h 426"/>
              <a:gd name="T12" fmla="*/ 7 w 123"/>
              <a:gd name="T13" fmla="*/ 141 h 426"/>
              <a:gd name="T14" fmla="*/ 40 w 123"/>
              <a:gd name="T15" fmla="*/ 30 h 426"/>
              <a:gd name="T16" fmla="*/ 58 w 123"/>
              <a:gd name="T17" fmla="*/ 4 h 426"/>
              <a:gd name="T18" fmla="*/ 110 w 123"/>
              <a:gd name="T19" fmla="*/ 2 h 426"/>
              <a:gd name="T20" fmla="*/ 121 w 123"/>
              <a:gd name="T21" fmla="*/ 21 h 426"/>
              <a:gd name="T22" fmla="*/ 121 w 123"/>
              <a:gd name="T23" fmla="*/ 21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" h="426">
                <a:moveTo>
                  <a:pt x="121" y="213"/>
                </a:moveTo>
                <a:cubicBezTo>
                  <a:pt x="121" y="276"/>
                  <a:pt x="121" y="339"/>
                  <a:pt x="121" y="403"/>
                </a:cubicBezTo>
                <a:cubicBezTo>
                  <a:pt x="122" y="419"/>
                  <a:pt x="115" y="425"/>
                  <a:pt x="99" y="425"/>
                </a:cubicBezTo>
                <a:cubicBezTo>
                  <a:pt x="76" y="424"/>
                  <a:pt x="53" y="423"/>
                  <a:pt x="30" y="425"/>
                </a:cubicBezTo>
                <a:cubicBezTo>
                  <a:pt x="12" y="426"/>
                  <a:pt x="7" y="420"/>
                  <a:pt x="7" y="403"/>
                </a:cubicBezTo>
                <a:cubicBezTo>
                  <a:pt x="8" y="329"/>
                  <a:pt x="8" y="255"/>
                  <a:pt x="8" y="181"/>
                </a:cubicBezTo>
                <a:cubicBezTo>
                  <a:pt x="8" y="168"/>
                  <a:pt x="10" y="154"/>
                  <a:pt x="7" y="141"/>
                </a:cubicBezTo>
                <a:cubicBezTo>
                  <a:pt x="0" y="98"/>
                  <a:pt x="19" y="64"/>
                  <a:pt x="40" y="30"/>
                </a:cubicBezTo>
                <a:cubicBezTo>
                  <a:pt x="45" y="20"/>
                  <a:pt x="50" y="6"/>
                  <a:pt x="58" y="4"/>
                </a:cubicBezTo>
                <a:cubicBezTo>
                  <a:pt x="74" y="0"/>
                  <a:pt x="92" y="2"/>
                  <a:pt x="110" y="2"/>
                </a:cubicBezTo>
                <a:cubicBezTo>
                  <a:pt x="123" y="2"/>
                  <a:pt x="121" y="13"/>
                  <a:pt x="121" y="21"/>
                </a:cubicBezTo>
                <a:cubicBezTo>
                  <a:pt x="121" y="85"/>
                  <a:pt x="121" y="149"/>
                  <a:pt x="121" y="21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3" name="Freeform 68">
            <a:extLst>
              <a:ext uri="{FF2B5EF4-FFF2-40B4-BE49-F238E27FC236}">
                <a16:creationId xmlns:a16="http://schemas.microsoft.com/office/drawing/2014/main" id="{41BC1308-DAF0-4BF0-A529-47CB83B90561}"/>
              </a:ext>
            </a:extLst>
          </p:cNvPr>
          <p:cNvSpPr>
            <a:spLocks/>
          </p:cNvSpPr>
          <p:nvPr/>
        </p:nvSpPr>
        <p:spPr bwMode="auto">
          <a:xfrm>
            <a:off x="9018588" y="2482850"/>
            <a:ext cx="765175" cy="92075"/>
          </a:xfrm>
          <a:custGeom>
            <a:avLst/>
            <a:gdLst>
              <a:gd name="T0" fmla="*/ 287 w 572"/>
              <a:gd name="T1" fmla="*/ 1 h 69"/>
              <a:gd name="T2" fmla="*/ 547 w 572"/>
              <a:gd name="T3" fmla="*/ 1 h 69"/>
              <a:gd name="T4" fmla="*/ 570 w 572"/>
              <a:gd name="T5" fmla="*/ 25 h 69"/>
              <a:gd name="T6" fmla="*/ 570 w 572"/>
              <a:gd name="T7" fmla="*/ 45 h 69"/>
              <a:gd name="T8" fmla="*/ 545 w 572"/>
              <a:gd name="T9" fmla="*/ 69 h 69"/>
              <a:gd name="T10" fmla="*/ 393 w 572"/>
              <a:gd name="T11" fmla="*/ 69 h 69"/>
              <a:gd name="T12" fmla="*/ 25 w 572"/>
              <a:gd name="T13" fmla="*/ 69 h 69"/>
              <a:gd name="T14" fmla="*/ 4 w 572"/>
              <a:gd name="T15" fmla="*/ 50 h 69"/>
              <a:gd name="T16" fmla="*/ 49 w 572"/>
              <a:gd name="T17" fmla="*/ 1 h 69"/>
              <a:gd name="T18" fmla="*/ 287 w 572"/>
              <a:gd name="T19" fmla="*/ 1 h 69"/>
              <a:gd name="T20" fmla="*/ 287 w 572"/>
              <a:gd name="T21" fmla="*/ 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2" h="69">
                <a:moveTo>
                  <a:pt x="287" y="1"/>
                </a:moveTo>
                <a:cubicBezTo>
                  <a:pt x="373" y="1"/>
                  <a:pt x="460" y="2"/>
                  <a:pt x="547" y="1"/>
                </a:cubicBezTo>
                <a:cubicBezTo>
                  <a:pt x="565" y="0"/>
                  <a:pt x="572" y="6"/>
                  <a:pt x="570" y="25"/>
                </a:cubicBezTo>
                <a:cubicBezTo>
                  <a:pt x="570" y="31"/>
                  <a:pt x="570" y="38"/>
                  <a:pt x="570" y="45"/>
                </a:cubicBezTo>
                <a:cubicBezTo>
                  <a:pt x="571" y="63"/>
                  <a:pt x="562" y="69"/>
                  <a:pt x="545" y="69"/>
                </a:cubicBezTo>
                <a:cubicBezTo>
                  <a:pt x="494" y="69"/>
                  <a:pt x="444" y="69"/>
                  <a:pt x="393" y="69"/>
                </a:cubicBezTo>
                <a:cubicBezTo>
                  <a:pt x="270" y="69"/>
                  <a:pt x="148" y="69"/>
                  <a:pt x="25" y="69"/>
                </a:cubicBezTo>
                <a:cubicBezTo>
                  <a:pt x="11" y="69"/>
                  <a:pt x="5" y="65"/>
                  <a:pt x="4" y="50"/>
                </a:cubicBezTo>
                <a:cubicBezTo>
                  <a:pt x="1" y="1"/>
                  <a:pt x="0" y="1"/>
                  <a:pt x="49" y="1"/>
                </a:cubicBezTo>
                <a:cubicBezTo>
                  <a:pt x="128" y="1"/>
                  <a:pt x="207" y="1"/>
                  <a:pt x="287" y="1"/>
                </a:cubicBezTo>
                <a:cubicBezTo>
                  <a:pt x="287" y="1"/>
                  <a:pt x="287" y="1"/>
                  <a:pt x="287" y="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" name="Freeform 69">
            <a:extLst>
              <a:ext uri="{FF2B5EF4-FFF2-40B4-BE49-F238E27FC236}">
                <a16:creationId xmlns:a16="http://schemas.microsoft.com/office/drawing/2014/main" id="{3E181846-02FE-4205-9BE4-4D54AA8A8696}"/>
              </a:ext>
            </a:extLst>
          </p:cNvPr>
          <p:cNvSpPr>
            <a:spLocks/>
          </p:cNvSpPr>
          <p:nvPr/>
        </p:nvSpPr>
        <p:spPr bwMode="auto">
          <a:xfrm>
            <a:off x="9426575" y="2052638"/>
            <a:ext cx="153988" cy="384175"/>
          </a:xfrm>
          <a:custGeom>
            <a:avLst/>
            <a:gdLst>
              <a:gd name="T0" fmla="*/ 114 w 115"/>
              <a:gd name="T1" fmla="*/ 0 h 287"/>
              <a:gd name="T2" fmla="*/ 114 w 115"/>
              <a:gd name="T3" fmla="*/ 211 h 287"/>
              <a:gd name="T4" fmla="*/ 114 w 115"/>
              <a:gd name="T5" fmla="*/ 271 h 287"/>
              <a:gd name="T6" fmla="*/ 99 w 115"/>
              <a:gd name="T7" fmla="*/ 287 h 287"/>
              <a:gd name="T8" fmla="*/ 13 w 115"/>
              <a:gd name="T9" fmla="*/ 286 h 287"/>
              <a:gd name="T10" fmla="*/ 1 w 115"/>
              <a:gd name="T11" fmla="*/ 273 h 287"/>
              <a:gd name="T12" fmla="*/ 0 w 115"/>
              <a:gd name="T13" fmla="*/ 100 h 287"/>
              <a:gd name="T14" fmla="*/ 33 w 115"/>
              <a:gd name="T15" fmla="*/ 62 h 287"/>
              <a:gd name="T16" fmla="*/ 103 w 115"/>
              <a:gd name="T17" fmla="*/ 5 h 287"/>
              <a:gd name="T18" fmla="*/ 114 w 115"/>
              <a:gd name="T1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" h="287">
                <a:moveTo>
                  <a:pt x="114" y="0"/>
                </a:moveTo>
                <a:cubicBezTo>
                  <a:pt x="114" y="73"/>
                  <a:pt x="114" y="142"/>
                  <a:pt x="114" y="211"/>
                </a:cubicBezTo>
                <a:cubicBezTo>
                  <a:pt x="114" y="231"/>
                  <a:pt x="114" y="251"/>
                  <a:pt x="114" y="271"/>
                </a:cubicBezTo>
                <a:cubicBezTo>
                  <a:pt x="115" y="282"/>
                  <a:pt x="109" y="286"/>
                  <a:pt x="99" y="287"/>
                </a:cubicBezTo>
                <a:cubicBezTo>
                  <a:pt x="70" y="287"/>
                  <a:pt x="42" y="287"/>
                  <a:pt x="13" y="286"/>
                </a:cubicBezTo>
                <a:cubicBezTo>
                  <a:pt x="9" y="286"/>
                  <a:pt x="1" y="278"/>
                  <a:pt x="1" y="273"/>
                </a:cubicBezTo>
                <a:cubicBezTo>
                  <a:pt x="0" y="216"/>
                  <a:pt x="1" y="158"/>
                  <a:pt x="0" y="100"/>
                </a:cubicBezTo>
                <a:cubicBezTo>
                  <a:pt x="0" y="77"/>
                  <a:pt x="21" y="73"/>
                  <a:pt x="33" y="62"/>
                </a:cubicBezTo>
                <a:cubicBezTo>
                  <a:pt x="55" y="41"/>
                  <a:pt x="79" y="23"/>
                  <a:pt x="103" y="5"/>
                </a:cubicBezTo>
                <a:cubicBezTo>
                  <a:pt x="105" y="3"/>
                  <a:pt x="108" y="2"/>
                  <a:pt x="114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" name="Freeform 70">
            <a:extLst>
              <a:ext uri="{FF2B5EF4-FFF2-40B4-BE49-F238E27FC236}">
                <a16:creationId xmlns:a16="http://schemas.microsoft.com/office/drawing/2014/main" id="{9892C1D1-6F1D-4D7A-8149-FE7881326874}"/>
              </a:ext>
            </a:extLst>
          </p:cNvPr>
          <p:cNvSpPr>
            <a:spLocks/>
          </p:cNvSpPr>
          <p:nvPr/>
        </p:nvSpPr>
        <p:spPr bwMode="auto">
          <a:xfrm>
            <a:off x="9218613" y="2195513"/>
            <a:ext cx="160338" cy="241300"/>
          </a:xfrm>
          <a:custGeom>
            <a:avLst/>
            <a:gdLst>
              <a:gd name="T0" fmla="*/ 120 w 120"/>
              <a:gd name="T1" fmla="*/ 88 h 180"/>
              <a:gd name="T2" fmla="*/ 120 w 120"/>
              <a:gd name="T3" fmla="*/ 158 h 180"/>
              <a:gd name="T4" fmla="*/ 99 w 120"/>
              <a:gd name="T5" fmla="*/ 180 h 180"/>
              <a:gd name="T6" fmla="*/ 21 w 120"/>
              <a:gd name="T7" fmla="*/ 180 h 180"/>
              <a:gd name="T8" fmla="*/ 1 w 120"/>
              <a:gd name="T9" fmla="*/ 159 h 180"/>
              <a:gd name="T10" fmla="*/ 2 w 120"/>
              <a:gd name="T11" fmla="*/ 52 h 180"/>
              <a:gd name="T12" fmla="*/ 19 w 120"/>
              <a:gd name="T13" fmla="*/ 28 h 180"/>
              <a:gd name="T14" fmla="*/ 101 w 120"/>
              <a:gd name="T15" fmla="*/ 4 h 180"/>
              <a:gd name="T16" fmla="*/ 120 w 120"/>
              <a:gd name="T17" fmla="*/ 18 h 180"/>
              <a:gd name="T18" fmla="*/ 119 w 120"/>
              <a:gd name="T19" fmla="*/ 88 h 180"/>
              <a:gd name="T20" fmla="*/ 120 w 120"/>
              <a:gd name="T21" fmla="*/ 8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180">
                <a:moveTo>
                  <a:pt x="120" y="88"/>
                </a:moveTo>
                <a:cubicBezTo>
                  <a:pt x="120" y="111"/>
                  <a:pt x="119" y="135"/>
                  <a:pt x="120" y="158"/>
                </a:cubicBezTo>
                <a:cubicBezTo>
                  <a:pt x="120" y="173"/>
                  <a:pt x="115" y="180"/>
                  <a:pt x="99" y="180"/>
                </a:cubicBezTo>
                <a:cubicBezTo>
                  <a:pt x="73" y="179"/>
                  <a:pt x="47" y="179"/>
                  <a:pt x="21" y="180"/>
                </a:cubicBezTo>
                <a:cubicBezTo>
                  <a:pt x="7" y="180"/>
                  <a:pt x="1" y="174"/>
                  <a:pt x="1" y="159"/>
                </a:cubicBezTo>
                <a:cubicBezTo>
                  <a:pt x="1" y="124"/>
                  <a:pt x="0" y="87"/>
                  <a:pt x="2" y="52"/>
                </a:cubicBezTo>
                <a:cubicBezTo>
                  <a:pt x="2" y="43"/>
                  <a:pt x="11" y="31"/>
                  <a:pt x="19" y="28"/>
                </a:cubicBezTo>
                <a:cubicBezTo>
                  <a:pt x="46" y="18"/>
                  <a:pt x="74" y="12"/>
                  <a:pt x="101" y="4"/>
                </a:cubicBezTo>
                <a:cubicBezTo>
                  <a:pt x="115" y="0"/>
                  <a:pt x="120" y="3"/>
                  <a:pt x="120" y="18"/>
                </a:cubicBezTo>
                <a:cubicBezTo>
                  <a:pt x="119" y="41"/>
                  <a:pt x="119" y="65"/>
                  <a:pt x="119" y="88"/>
                </a:cubicBezTo>
                <a:cubicBezTo>
                  <a:pt x="120" y="88"/>
                  <a:pt x="120" y="88"/>
                  <a:pt x="120" y="8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" name="Freeform 71">
            <a:extLst>
              <a:ext uri="{FF2B5EF4-FFF2-40B4-BE49-F238E27FC236}">
                <a16:creationId xmlns:a16="http://schemas.microsoft.com/office/drawing/2014/main" id="{A6559A50-0856-4360-84B5-0A0486242990}"/>
              </a:ext>
            </a:extLst>
          </p:cNvPr>
          <p:cNvSpPr>
            <a:spLocks/>
          </p:cNvSpPr>
          <p:nvPr/>
        </p:nvSpPr>
        <p:spPr bwMode="auto">
          <a:xfrm>
            <a:off x="9023350" y="2243138"/>
            <a:ext cx="153988" cy="193675"/>
          </a:xfrm>
          <a:custGeom>
            <a:avLst/>
            <a:gdLst>
              <a:gd name="T0" fmla="*/ 1 w 115"/>
              <a:gd name="T1" fmla="*/ 70 h 144"/>
              <a:gd name="T2" fmla="*/ 1 w 115"/>
              <a:gd name="T3" fmla="*/ 14 h 144"/>
              <a:gd name="T4" fmla="*/ 15 w 115"/>
              <a:gd name="T5" fmla="*/ 1 h 144"/>
              <a:gd name="T6" fmla="*/ 94 w 115"/>
              <a:gd name="T7" fmla="*/ 0 h 144"/>
              <a:gd name="T8" fmla="*/ 114 w 115"/>
              <a:gd name="T9" fmla="*/ 20 h 144"/>
              <a:gd name="T10" fmla="*/ 114 w 115"/>
              <a:gd name="T11" fmla="*/ 124 h 144"/>
              <a:gd name="T12" fmla="*/ 94 w 115"/>
              <a:gd name="T13" fmla="*/ 144 h 144"/>
              <a:gd name="T14" fmla="*/ 15 w 115"/>
              <a:gd name="T15" fmla="*/ 144 h 144"/>
              <a:gd name="T16" fmla="*/ 1 w 115"/>
              <a:gd name="T17" fmla="*/ 129 h 144"/>
              <a:gd name="T18" fmla="*/ 1 w 115"/>
              <a:gd name="T19" fmla="*/ 70 h 144"/>
              <a:gd name="T20" fmla="*/ 1 w 115"/>
              <a:gd name="T21" fmla="*/ 7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" h="144">
                <a:moveTo>
                  <a:pt x="1" y="70"/>
                </a:moveTo>
                <a:cubicBezTo>
                  <a:pt x="1" y="51"/>
                  <a:pt x="1" y="33"/>
                  <a:pt x="1" y="14"/>
                </a:cubicBezTo>
                <a:cubicBezTo>
                  <a:pt x="0" y="4"/>
                  <a:pt x="4" y="0"/>
                  <a:pt x="15" y="1"/>
                </a:cubicBezTo>
                <a:cubicBezTo>
                  <a:pt x="41" y="1"/>
                  <a:pt x="68" y="0"/>
                  <a:pt x="94" y="0"/>
                </a:cubicBezTo>
                <a:cubicBezTo>
                  <a:pt x="108" y="0"/>
                  <a:pt x="115" y="4"/>
                  <a:pt x="114" y="20"/>
                </a:cubicBezTo>
                <a:cubicBezTo>
                  <a:pt x="113" y="54"/>
                  <a:pt x="113" y="89"/>
                  <a:pt x="114" y="124"/>
                </a:cubicBezTo>
                <a:cubicBezTo>
                  <a:pt x="115" y="138"/>
                  <a:pt x="108" y="144"/>
                  <a:pt x="94" y="144"/>
                </a:cubicBezTo>
                <a:cubicBezTo>
                  <a:pt x="68" y="143"/>
                  <a:pt x="41" y="143"/>
                  <a:pt x="15" y="144"/>
                </a:cubicBezTo>
                <a:cubicBezTo>
                  <a:pt x="4" y="144"/>
                  <a:pt x="0" y="140"/>
                  <a:pt x="1" y="129"/>
                </a:cubicBezTo>
                <a:cubicBezTo>
                  <a:pt x="1" y="110"/>
                  <a:pt x="1" y="90"/>
                  <a:pt x="1" y="70"/>
                </a:cubicBezTo>
                <a:cubicBezTo>
                  <a:pt x="1" y="70"/>
                  <a:pt x="1" y="70"/>
                  <a:pt x="1" y="7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7" name="Freeform 72">
            <a:extLst>
              <a:ext uri="{FF2B5EF4-FFF2-40B4-BE49-F238E27FC236}">
                <a16:creationId xmlns:a16="http://schemas.microsoft.com/office/drawing/2014/main" id="{E06B5953-EC86-44B0-8FE7-3860C6BBDFFA}"/>
              </a:ext>
            </a:extLst>
          </p:cNvPr>
          <p:cNvSpPr>
            <a:spLocks noEditPoints="1"/>
          </p:cNvSpPr>
          <p:nvPr/>
        </p:nvSpPr>
        <p:spPr bwMode="auto">
          <a:xfrm>
            <a:off x="11007725" y="1720850"/>
            <a:ext cx="269875" cy="190500"/>
          </a:xfrm>
          <a:custGeom>
            <a:avLst/>
            <a:gdLst>
              <a:gd name="T0" fmla="*/ 98 w 202"/>
              <a:gd name="T1" fmla="*/ 142 h 142"/>
              <a:gd name="T2" fmla="*/ 41 w 202"/>
              <a:gd name="T3" fmla="*/ 123 h 142"/>
              <a:gd name="T4" fmla="*/ 18 w 202"/>
              <a:gd name="T5" fmla="*/ 92 h 142"/>
              <a:gd name="T6" fmla="*/ 1 w 202"/>
              <a:gd name="T7" fmla="*/ 42 h 142"/>
              <a:gd name="T8" fmla="*/ 3 w 202"/>
              <a:gd name="T9" fmla="*/ 31 h 142"/>
              <a:gd name="T10" fmla="*/ 12 w 202"/>
              <a:gd name="T11" fmla="*/ 24 h 142"/>
              <a:gd name="T12" fmla="*/ 126 w 202"/>
              <a:gd name="T13" fmla="*/ 11 h 142"/>
              <a:gd name="T14" fmla="*/ 169 w 202"/>
              <a:gd name="T15" fmla="*/ 18 h 142"/>
              <a:gd name="T16" fmla="*/ 189 w 202"/>
              <a:gd name="T17" fmla="*/ 58 h 142"/>
              <a:gd name="T18" fmla="*/ 182 w 202"/>
              <a:gd name="T19" fmla="*/ 81 h 142"/>
              <a:gd name="T20" fmla="*/ 115 w 202"/>
              <a:gd name="T21" fmla="*/ 137 h 142"/>
              <a:gd name="T22" fmla="*/ 99 w 202"/>
              <a:gd name="T23" fmla="*/ 138 h 142"/>
              <a:gd name="T24" fmla="*/ 98 w 202"/>
              <a:gd name="T25" fmla="*/ 142 h 142"/>
              <a:gd name="T26" fmla="*/ 15 w 202"/>
              <a:gd name="T27" fmla="*/ 39 h 142"/>
              <a:gd name="T28" fmla="*/ 180 w 202"/>
              <a:gd name="T29" fmla="*/ 40 h 142"/>
              <a:gd name="T30" fmla="*/ 15 w 202"/>
              <a:gd name="T31" fmla="*/ 3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142">
                <a:moveTo>
                  <a:pt x="98" y="142"/>
                </a:moveTo>
                <a:cubicBezTo>
                  <a:pt x="79" y="136"/>
                  <a:pt x="58" y="132"/>
                  <a:pt x="41" y="123"/>
                </a:cubicBezTo>
                <a:cubicBezTo>
                  <a:pt x="31" y="117"/>
                  <a:pt x="23" y="104"/>
                  <a:pt x="18" y="92"/>
                </a:cubicBezTo>
                <a:cubicBezTo>
                  <a:pt x="11" y="76"/>
                  <a:pt x="6" y="59"/>
                  <a:pt x="1" y="42"/>
                </a:cubicBezTo>
                <a:cubicBezTo>
                  <a:pt x="0" y="39"/>
                  <a:pt x="1" y="34"/>
                  <a:pt x="3" y="31"/>
                </a:cubicBezTo>
                <a:cubicBezTo>
                  <a:pt x="5" y="28"/>
                  <a:pt x="9" y="25"/>
                  <a:pt x="12" y="24"/>
                </a:cubicBezTo>
                <a:cubicBezTo>
                  <a:pt x="49" y="15"/>
                  <a:pt x="86" y="0"/>
                  <a:pt x="126" y="11"/>
                </a:cubicBezTo>
                <a:cubicBezTo>
                  <a:pt x="140" y="14"/>
                  <a:pt x="155" y="16"/>
                  <a:pt x="169" y="18"/>
                </a:cubicBezTo>
                <a:cubicBezTo>
                  <a:pt x="197" y="22"/>
                  <a:pt x="202" y="33"/>
                  <a:pt x="189" y="58"/>
                </a:cubicBezTo>
                <a:cubicBezTo>
                  <a:pt x="185" y="65"/>
                  <a:pt x="184" y="73"/>
                  <a:pt x="182" y="81"/>
                </a:cubicBezTo>
                <a:cubicBezTo>
                  <a:pt x="171" y="131"/>
                  <a:pt x="153" y="130"/>
                  <a:pt x="115" y="137"/>
                </a:cubicBezTo>
                <a:cubicBezTo>
                  <a:pt x="110" y="138"/>
                  <a:pt x="104" y="138"/>
                  <a:pt x="99" y="138"/>
                </a:cubicBezTo>
                <a:cubicBezTo>
                  <a:pt x="98" y="139"/>
                  <a:pt x="98" y="140"/>
                  <a:pt x="98" y="142"/>
                </a:cubicBezTo>
                <a:close/>
                <a:moveTo>
                  <a:pt x="15" y="39"/>
                </a:moveTo>
                <a:cubicBezTo>
                  <a:pt x="71" y="61"/>
                  <a:pt x="125" y="63"/>
                  <a:pt x="180" y="40"/>
                </a:cubicBezTo>
                <a:cubicBezTo>
                  <a:pt x="160" y="12"/>
                  <a:pt x="50" y="12"/>
                  <a:pt x="15" y="39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8" name="Freeform 73">
            <a:extLst>
              <a:ext uri="{FF2B5EF4-FFF2-40B4-BE49-F238E27FC236}">
                <a16:creationId xmlns:a16="http://schemas.microsoft.com/office/drawing/2014/main" id="{0CBB6125-A671-4258-86A5-29AE4DF691C6}"/>
              </a:ext>
            </a:extLst>
          </p:cNvPr>
          <p:cNvSpPr>
            <a:spLocks noEditPoints="1"/>
          </p:cNvSpPr>
          <p:nvPr/>
        </p:nvSpPr>
        <p:spPr bwMode="auto">
          <a:xfrm>
            <a:off x="10793413" y="1622425"/>
            <a:ext cx="271463" cy="177800"/>
          </a:xfrm>
          <a:custGeom>
            <a:avLst/>
            <a:gdLst>
              <a:gd name="T0" fmla="*/ 134 w 203"/>
              <a:gd name="T1" fmla="*/ 130 h 132"/>
              <a:gd name="T2" fmla="*/ 105 w 203"/>
              <a:gd name="T3" fmla="*/ 131 h 132"/>
              <a:gd name="T4" fmla="*/ 19 w 203"/>
              <a:gd name="T5" fmla="*/ 64 h 132"/>
              <a:gd name="T6" fmla="*/ 14 w 203"/>
              <a:gd name="T7" fmla="*/ 49 h 132"/>
              <a:gd name="T8" fmla="*/ 29 w 203"/>
              <a:gd name="T9" fmla="*/ 14 h 132"/>
              <a:gd name="T10" fmla="*/ 137 w 203"/>
              <a:gd name="T11" fmla="*/ 4 h 132"/>
              <a:gd name="T12" fmla="*/ 183 w 203"/>
              <a:gd name="T13" fmla="*/ 16 h 132"/>
              <a:gd name="T14" fmla="*/ 202 w 203"/>
              <a:gd name="T15" fmla="*/ 31 h 132"/>
              <a:gd name="T16" fmla="*/ 183 w 203"/>
              <a:gd name="T17" fmla="*/ 57 h 132"/>
              <a:gd name="T18" fmla="*/ 157 w 203"/>
              <a:gd name="T19" fmla="*/ 70 h 132"/>
              <a:gd name="T20" fmla="*/ 134 w 203"/>
              <a:gd name="T21" fmla="*/ 130 h 132"/>
              <a:gd name="T22" fmla="*/ 191 w 203"/>
              <a:gd name="T23" fmla="*/ 31 h 132"/>
              <a:gd name="T24" fmla="*/ 181 w 203"/>
              <a:gd name="T25" fmla="*/ 26 h 132"/>
              <a:gd name="T26" fmla="*/ 176 w 203"/>
              <a:gd name="T27" fmla="*/ 23 h 132"/>
              <a:gd name="T28" fmla="*/ 31 w 203"/>
              <a:gd name="T29" fmla="*/ 23 h 132"/>
              <a:gd name="T30" fmla="*/ 24 w 203"/>
              <a:gd name="T31" fmla="*/ 31 h 132"/>
              <a:gd name="T32" fmla="*/ 32 w 203"/>
              <a:gd name="T33" fmla="*/ 38 h 132"/>
              <a:gd name="T34" fmla="*/ 191 w 203"/>
              <a:gd name="T35" fmla="*/ 3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132">
                <a:moveTo>
                  <a:pt x="134" y="130"/>
                </a:moveTo>
                <a:cubicBezTo>
                  <a:pt x="122" y="131"/>
                  <a:pt x="114" y="132"/>
                  <a:pt x="105" y="131"/>
                </a:cubicBezTo>
                <a:cubicBezTo>
                  <a:pt x="47" y="131"/>
                  <a:pt x="29" y="127"/>
                  <a:pt x="19" y="64"/>
                </a:cubicBezTo>
                <a:cubicBezTo>
                  <a:pt x="18" y="59"/>
                  <a:pt x="16" y="53"/>
                  <a:pt x="14" y="49"/>
                </a:cubicBezTo>
                <a:cubicBezTo>
                  <a:pt x="0" y="29"/>
                  <a:pt x="5" y="23"/>
                  <a:pt x="29" y="14"/>
                </a:cubicBezTo>
                <a:cubicBezTo>
                  <a:pt x="65" y="2"/>
                  <a:pt x="101" y="0"/>
                  <a:pt x="137" y="4"/>
                </a:cubicBezTo>
                <a:cubicBezTo>
                  <a:pt x="153" y="6"/>
                  <a:pt x="168" y="11"/>
                  <a:pt x="183" y="16"/>
                </a:cubicBezTo>
                <a:cubicBezTo>
                  <a:pt x="191" y="19"/>
                  <a:pt x="203" y="29"/>
                  <a:pt x="202" y="31"/>
                </a:cubicBezTo>
                <a:cubicBezTo>
                  <a:pt x="198" y="41"/>
                  <a:pt x="191" y="50"/>
                  <a:pt x="183" y="57"/>
                </a:cubicBezTo>
                <a:cubicBezTo>
                  <a:pt x="176" y="63"/>
                  <a:pt x="166" y="65"/>
                  <a:pt x="157" y="70"/>
                </a:cubicBezTo>
                <a:cubicBezTo>
                  <a:pt x="133" y="82"/>
                  <a:pt x="126" y="102"/>
                  <a:pt x="134" y="130"/>
                </a:cubicBezTo>
                <a:close/>
                <a:moveTo>
                  <a:pt x="191" y="31"/>
                </a:moveTo>
                <a:cubicBezTo>
                  <a:pt x="186" y="28"/>
                  <a:pt x="183" y="27"/>
                  <a:pt x="181" y="26"/>
                </a:cubicBezTo>
                <a:cubicBezTo>
                  <a:pt x="179" y="25"/>
                  <a:pt x="178" y="23"/>
                  <a:pt x="176" y="23"/>
                </a:cubicBezTo>
                <a:cubicBezTo>
                  <a:pt x="128" y="10"/>
                  <a:pt x="79" y="12"/>
                  <a:pt x="31" y="23"/>
                </a:cubicBezTo>
                <a:cubicBezTo>
                  <a:pt x="28" y="23"/>
                  <a:pt x="24" y="28"/>
                  <a:pt x="24" y="31"/>
                </a:cubicBezTo>
                <a:cubicBezTo>
                  <a:pt x="25" y="34"/>
                  <a:pt x="29" y="37"/>
                  <a:pt x="32" y="38"/>
                </a:cubicBezTo>
                <a:cubicBezTo>
                  <a:pt x="83" y="54"/>
                  <a:pt x="135" y="57"/>
                  <a:pt x="191" y="3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9" name="Freeform 74">
            <a:extLst>
              <a:ext uri="{FF2B5EF4-FFF2-40B4-BE49-F238E27FC236}">
                <a16:creationId xmlns:a16="http://schemas.microsoft.com/office/drawing/2014/main" id="{050711E5-AD8E-4C8B-A359-1250BC4A3FA7}"/>
              </a:ext>
            </a:extLst>
          </p:cNvPr>
          <p:cNvSpPr>
            <a:spLocks noEditPoints="1"/>
          </p:cNvSpPr>
          <p:nvPr/>
        </p:nvSpPr>
        <p:spPr bwMode="auto">
          <a:xfrm>
            <a:off x="11202988" y="1619250"/>
            <a:ext cx="263525" cy="180975"/>
          </a:xfrm>
          <a:custGeom>
            <a:avLst/>
            <a:gdLst>
              <a:gd name="T0" fmla="*/ 78 w 197"/>
              <a:gd name="T1" fmla="*/ 136 h 136"/>
              <a:gd name="T2" fmla="*/ 39 w 197"/>
              <a:gd name="T3" fmla="*/ 64 h 136"/>
              <a:gd name="T4" fmla="*/ 3 w 197"/>
              <a:gd name="T5" fmla="*/ 45 h 136"/>
              <a:gd name="T6" fmla="*/ 14 w 197"/>
              <a:gd name="T7" fmla="*/ 21 h 136"/>
              <a:gd name="T8" fmla="*/ 181 w 197"/>
              <a:gd name="T9" fmla="*/ 19 h 136"/>
              <a:gd name="T10" fmla="*/ 193 w 197"/>
              <a:gd name="T11" fmla="*/ 44 h 136"/>
              <a:gd name="T12" fmla="*/ 171 w 197"/>
              <a:gd name="T13" fmla="*/ 105 h 136"/>
              <a:gd name="T14" fmla="*/ 142 w 197"/>
              <a:gd name="T15" fmla="*/ 130 h 136"/>
              <a:gd name="T16" fmla="*/ 78 w 197"/>
              <a:gd name="T17" fmla="*/ 136 h 136"/>
              <a:gd name="T18" fmla="*/ 14 w 197"/>
              <a:gd name="T19" fmla="*/ 36 h 136"/>
              <a:gd name="T20" fmla="*/ 185 w 197"/>
              <a:gd name="T21" fmla="*/ 36 h 136"/>
              <a:gd name="T22" fmla="*/ 171 w 197"/>
              <a:gd name="T23" fmla="*/ 25 h 136"/>
              <a:gd name="T24" fmla="*/ 32 w 197"/>
              <a:gd name="T25" fmla="*/ 25 h 136"/>
              <a:gd name="T26" fmla="*/ 14 w 197"/>
              <a:gd name="T27" fmla="*/ 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7" h="136">
                <a:moveTo>
                  <a:pt x="78" y="136"/>
                </a:moveTo>
                <a:cubicBezTo>
                  <a:pt x="96" y="94"/>
                  <a:pt x="69" y="79"/>
                  <a:pt x="39" y="64"/>
                </a:cubicBezTo>
                <a:cubicBezTo>
                  <a:pt x="27" y="59"/>
                  <a:pt x="9" y="64"/>
                  <a:pt x="3" y="45"/>
                </a:cubicBezTo>
                <a:cubicBezTo>
                  <a:pt x="0" y="32"/>
                  <a:pt x="1" y="25"/>
                  <a:pt x="14" y="21"/>
                </a:cubicBezTo>
                <a:cubicBezTo>
                  <a:pt x="70" y="1"/>
                  <a:pt x="125" y="0"/>
                  <a:pt x="181" y="19"/>
                </a:cubicBezTo>
                <a:cubicBezTo>
                  <a:pt x="193" y="23"/>
                  <a:pt x="197" y="31"/>
                  <a:pt x="193" y="44"/>
                </a:cubicBezTo>
                <a:cubicBezTo>
                  <a:pt x="185" y="64"/>
                  <a:pt x="181" y="86"/>
                  <a:pt x="171" y="105"/>
                </a:cubicBezTo>
                <a:cubicBezTo>
                  <a:pt x="166" y="115"/>
                  <a:pt x="153" y="127"/>
                  <a:pt x="142" y="130"/>
                </a:cubicBezTo>
                <a:cubicBezTo>
                  <a:pt x="122" y="135"/>
                  <a:pt x="100" y="134"/>
                  <a:pt x="78" y="136"/>
                </a:cubicBezTo>
                <a:close/>
                <a:moveTo>
                  <a:pt x="14" y="36"/>
                </a:moveTo>
                <a:cubicBezTo>
                  <a:pt x="73" y="59"/>
                  <a:pt x="127" y="59"/>
                  <a:pt x="185" y="36"/>
                </a:cubicBezTo>
                <a:cubicBezTo>
                  <a:pt x="179" y="31"/>
                  <a:pt x="175" y="26"/>
                  <a:pt x="171" y="25"/>
                </a:cubicBezTo>
                <a:cubicBezTo>
                  <a:pt x="125" y="15"/>
                  <a:pt x="78" y="14"/>
                  <a:pt x="32" y="25"/>
                </a:cubicBezTo>
                <a:cubicBezTo>
                  <a:pt x="27" y="26"/>
                  <a:pt x="22" y="31"/>
                  <a:pt x="14" y="3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0" name="Freeform 75">
            <a:extLst>
              <a:ext uri="{FF2B5EF4-FFF2-40B4-BE49-F238E27FC236}">
                <a16:creationId xmlns:a16="http://schemas.microsoft.com/office/drawing/2014/main" id="{6B7ABCBF-9686-4F56-9B16-2BDE60BB219A}"/>
              </a:ext>
            </a:extLst>
          </p:cNvPr>
          <p:cNvSpPr>
            <a:spLocks/>
          </p:cNvSpPr>
          <p:nvPr/>
        </p:nvSpPr>
        <p:spPr bwMode="auto">
          <a:xfrm>
            <a:off x="11023600" y="1922463"/>
            <a:ext cx="227013" cy="57150"/>
          </a:xfrm>
          <a:custGeom>
            <a:avLst/>
            <a:gdLst>
              <a:gd name="T0" fmla="*/ 85 w 170"/>
              <a:gd name="T1" fmla="*/ 42 h 42"/>
              <a:gd name="T2" fmla="*/ 22 w 170"/>
              <a:gd name="T3" fmla="*/ 27 h 42"/>
              <a:gd name="T4" fmla="*/ 6 w 170"/>
              <a:gd name="T5" fmla="*/ 8 h 42"/>
              <a:gd name="T6" fmla="*/ 28 w 170"/>
              <a:gd name="T7" fmla="*/ 0 h 42"/>
              <a:gd name="T8" fmla="*/ 103 w 170"/>
              <a:gd name="T9" fmla="*/ 7 h 42"/>
              <a:gd name="T10" fmla="*/ 150 w 170"/>
              <a:gd name="T11" fmla="*/ 1 h 42"/>
              <a:gd name="T12" fmla="*/ 170 w 170"/>
              <a:gd name="T13" fmla="*/ 8 h 42"/>
              <a:gd name="T14" fmla="*/ 156 w 170"/>
              <a:gd name="T15" fmla="*/ 22 h 42"/>
              <a:gd name="T16" fmla="*/ 85 w 170"/>
              <a:gd name="T1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42">
                <a:moveTo>
                  <a:pt x="85" y="42"/>
                </a:moveTo>
                <a:cubicBezTo>
                  <a:pt x="62" y="37"/>
                  <a:pt x="42" y="32"/>
                  <a:pt x="22" y="27"/>
                </a:cubicBezTo>
                <a:cubicBezTo>
                  <a:pt x="13" y="24"/>
                  <a:pt x="0" y="21"/>
                  <a:pt x="6" y="8"/>
                </a:cubicBezTo>
                <a:cubicBezTo>
                  <a:pt x="8" y="3"/>
                  <a:pt x="21" y="0"/>
                  <a:pt x="28" y="0"/>
                </a:cubicBezTo>
                <a:cubicBezTo>
                  <a:pt x="53" y="1"/>
                  <a:pt x="78" y="6"/>
                  <a:pt x="103" y="7"/>
                </a:cubicBezTo>
                <a:cubicBezTo>
                  <a:pt x="119" y="7"/>
                  <a:pt x="134" y="2"/>
                  <a:pt x="150" y="1"/>
                </a:cubicBezTo>
                <a:cubicBezTo>
                  <a:pt x="156" y="0"/>
                  <a:pt x="163" y="5"/>
                  <a:pt x="170" y="8"/>
                </a:cubicBezTo>
                <a:cubicBezTo>
                  <a:pt x="165" y="13"/>
                  <a:pt x="161" y="21"/>
                  <a:pt x="156" y="22"/>
                </a:cubicBezTo>
                <a:cubicBezTo>
                  <a:pt x="132" y="30"/>
                  <a:pt x="108" y="36"/>
                  <a:pt x="85" y="4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1" name="Freeform 76">
            <a:extLst>
              <a:ext uri="{FF2B5EF4-FFF2-40B4-BE49-F238E27FC236}">
                <a16:creationId xmlns:a16="http://schemas.microsoft.com/office/drawing/2014/main" id="{102E469C-42D7-406D-884C-56842BAC2FBA}"/>
              </a:ext>
            </a:extLst>
          </p:cNvPr>
          <p:cNvSpPr>
            <a:spLocks/>
          </p:cNvSpPr>
          <p:nvPr/>
        </p:nvSpPr>
        <p:spPr bwMode="auto">
          <a:xfrm>
            <a:off x="10821988" y="1817688"/>
            <a:ext cx="171450" cy="57150"/>
          </a:xfrm>
          <a:custGeom>
            <a:avLst/>
            <a:gdLst>
              <a:gd name="T0" fmla="*/ 128 w 128"/>
              <a:gd name="T1" fmla="*/ 36 h 43"/>
              <a:gd name="T2" fmla="*/ 14 w 128"/>
              <a:gd name="T3" fmla="*/ 25 h 43"/>
              <a:gd name="T4" fmla="*/ 0 w 128"/>
              <a:gd name="T5" fmla="*/ 8 h 43"/>
              <a:gd name="T6" fmla="*/ 22 w 128"/>
              <a:gd name="T7" fmla="*/ 0 h 43"/>
              <a:gd name="T8" fmla="*/ 104 w 128"/>
              <a:gd name="T9" fmla="*/ 7 h 43"/>
              <a:gd name="T10" fmla="*/ 128 w 128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43">
                <a:moveTo>
                  <a:pt x="128" y="36"/>
                </a:moveTo>
                <a:cubicBezTo>
                  <a:pt x="87" y="40"/>
                  <a:pt x="49" y="43"/>
                  <a:pt x="14" y="25"/>
                </a:cubicBezTo>
                <a:cubicBezTo>
                  <a:pt x="8" y="23"/>
                  <a:pt x="5" y="14"/>
                  <a:pt x="0" y="8"/>
                </a:cubicBezTo>
                <a:cubicBezTo>
                  <a:pt x="7" y="5"/>
                  <a:pt x="15" y="0"/>
                  <a:pt x="22" y="0"/>
                </a:cubicBezTo>
                <a:cubicBezTo>
                  <a:pt x="49" y="1"/>
                  <a:pt x="77" y="5"/>
                  <a:pt x="104" y="7"/>
                </a:cubicBezTo>
                <a:cubicBezTo>
                  <a:pt x="123" y="8"/>
                  <a:pt x="125" y="21"/>
                  <a:pt x="128" y="36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2" name="Freeform 77">
            <a:extLst>
              <a:ext uri="{FF2B5EF4-FFF2-40B4-BE49-F238E27FC236}">
                <a16:creationId xmlns:a16="http://schemas.microsoft.com/office/drawing/2014/main" id="{0787DE3F-3F96-4A24-BEB3-B66D2E266D5E}"/>
              </a:ext>
            </a:extLst>
          </p:cNvPr>
          <p:cNvSpPr>
            <a:spLocks/>
          </p:cNvSpPr>
          <p:nvPr/>
        </p:nvSpPr>
        <p:spPr bwMode="auto">
          <a:xfrm>
            <a:off x="11283950" y="1817688"/>
            <a:ext cx="171450" cy="52388"/>
          </a:xfrm>
          <a:custGeom>
            <a:avLst/>
            <a:gdLst>
              <a:gd name="T0" fmla="*/ 0 w 127"/>
              <a:gd name="T1" fmla="*/ 35 h 40"/>
              <a:gd name="T2" fmla="*/ 38 w 127"/>
              <a:gd name="T3" fmla="*/ 8 h 40"/>
              <a:gd name="T4" fmla="*/ 99 w 127"/>
              <a:gd name="T5" fmla="*/ 1 h 40"/>
              <a:gd name="T6" fmla="*/ 121 w 127"/>
              <a:gd name="T7" fmla="*/ 8 h 40"/>
              <a:gd name="T8" fmla="*/ 106 w 127"/>
              <a:gd name="T9" fmla="*/ 26 h 40"/>
              <a:gd name="T10" fmla="*/ 25 w 127"/>
              <a:gd name="T11" fmla="*/ 39 h 40"/>
              <a:gd name="T12" fmla="*/ 0 w 127"/>
              <a:gd name="T13" fmla="*/ 3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40">
                <a:moveTo>
                  <a:pt x="0" y="35"/>
                </a:moveTo>
                <a:cubicBezTo>
                  <a:pt x="7" y="15"/>
                  <a:pt x="16" y="6"/>
                  <a:pt x="38" y="8"/>
                </a:cubicBezTo>
                <a:cubicBezTo>
                  <a:pt x="58" y="10"/>
                  <a:pt x="78" y="2"/>
                  <a:pt x="99" y="1"/>
                </a:cubicBezTo>
                <a:cubicBezTo>
                  <a:pt x="106" y="0"/>
                  <a:pt x="118" y="3"/>
                  <a:pt x="121" y="8"/>
                </a:cubicBezTo>
                <a:cubicBezTo>
                  <a:pt x="127" y="21"/>
                  <a:pt x="115" y="24"/>
                  <a:pt x="106" y="26"/>
                </a:cubicBezTo>
                <a:cubicBezTo>
                  <a:pt x="79" y="31"/>
                  <a:pt x="52" y="35"/>
                  <a:pt x="25" y="39"/>
                </a:cubicBezTo>
                <a:cubicBezTo>
                  <a:pt x="17" y="40"/>
                  <a:pt x="9" y="37"/>
                  <a:pt x="0" y="3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7" name="Freeform 81">
            <a:extLst>
              <a:ext uri="{FF2B5EF4-FFF2-40B4-BE49-F238E27FC236}">
                <a16:creationId xmlns:a16="http://schemas.microsoft.com/office/drawing/2014/main" id="{52F51F0D-8872-473A-BFEC-16082E8C784F}"/>
              </a:ext>
            </a:extLst>
          </p:cNvPr>
          <p:cNvSpPr>
            <a:spLocks noEditPoints="1"/>
          </p:cNvSpPr>
          <p:nvPr/>
        </p:nvSpPr>
        <p:spPr bwMode="auto">
          <a:xfrm>
            <a:off x="10953750" y="3341688"/>
            <a:ext cx="969963" cy="968375"/>
          </a:xfrm>
          <a:custGeom>
            <a:avLst/>
            <a:gdLst>
              <a:gd name="T0" fmla="*/ 259 w 647"/>
              <a:gd name="T1" fmla="*/ 591 h 645"/>
              <a:gd name="T2" fmla="*/ 321 w 647"/>
              <a:gd name="T3" fmla="*/ 555 h 645"/>
              <a:gd name="T4" fmla="*/ 356 w 647"/>
              <a:gd name="T5" fmla="*/ 570 h 645"/>
              <a:gd name="T6" fmla="*/ 424 w 647"/>
              <a:gd name="T7" fmla="*/ 437 h 645"/>
              <a:gd name="T8" fmla="*/ 421 w 647"/>
              <a:gd name="T9" fmla="*/ 329 h 645"/>
              <a:gd name="T10" fmla="*/ 329 w 647"/>
              <a:gd name="T11" fmla="*/ 405 h 645"/>
              <a:gd name="T12" fmla="*/ 310 w 647"/>
              <a:gd name="T13" fmla="*/ 349 h 645"/>
              <a:gd name="T14" fmla="*/ 206 w 647"/>
              <a:gd name="T15" fmla="*/ 349 h 645"/>
              <a:gd name="T16" fmla="*/ 187 w 647"/>
              <a:gd name="T17" fmla="*/ 352 h 645"/>
              <a:gd name="T18" fmla="*/ 45 w 647"/>
              <a:gd name="T19" fmla="*/ 348 h 645"/>
              <a:gd name="T20" fmla="*/ 17 w 647"/>
              <a:gd name="T21" fmla="*/ 232 h 645"/>
              <a:gd name="T22" fmla="*/ 251 w 647"/>
              <a:gd name="T23" fmla="*/ 11 h 645"/>
              <a:gd name="T24" fmla="*/ 621 w 647"/>
              <a:gd name="T25" fmla="*/ 217 h 645"/>
              <a:gd name="T26" fmla="*/ 494 w 647"/>
              <a:gd name="T27" fmla="*/ 587 h 645"/>
              <a:gd name="T28" fmla="*/ 93 w 647"/>
              <a:gd name="T29" fmla="*/ 540 h 645"/>
              <a:gd name="T30" fmla="*/ 82 w 647"/>
              <a:gd name="T31" fmla="*/ 519 h 645"/>
              <a:gd name="T32" fmla="*/ 160 w 647"/>
              <a:gd name="T33" fmla="*/ 311 h 645"/>
              <a:gd name="T34" fmla="*/ 198 w 647"/>
              <a:gd name="T35" fmla="*/ 179 h 645"/>
              <a:gd name="T36" fmla="*/ 77 w 647"/>
              <a:gd name="T37" fmla="*/ 190 h 645"/>
              <a:gd name="T38" fmla="*/ 114 w 647"/>
              <a:gd name="T39" fmla="*/ 311 h 645"/>
              <a:gd name="T40" fmla="*/ 574 w 647"/>
              <a:gd name="T41" fmla="*/ 311 h 645"/>
              <a:gd name="T42" fmla="*/ 524 w 647"/>
              <a:gd name="T43" fmla="*/ 131 h 645"/>
              <a:gd name="T44" fmla="*/ 441 w 647"/>
              <a:gd name="T45" fmla="*/ 205 h 645"/>
              <a:gd name="T46" fmla="*/ 526 w 647"/>
              <a:gd name="T47" fmla="*/ 311 h 645"/>
              <a:gd name="T48" fmla="*/ 595 w 647"/>
              <a:gd name="T49" fmla="*/ 344 h 645"/>
              <a:gd name="T50" fmla="*/ 457 w 647"/>
              <a:gd name="T51" fmla="*/ 348 h 645"/>
              <a:gd name="T52" fmla="*/ 515 w 647"/>
              <a:gd name="T53" fmla="*/ 513 h 645"/>
              <a:gd name="T54" fmla="*/ 424 w 647"/>
              <a:gd name="T55" fmla="*/ 311 h 645"/>
              <a:gd name="T56" fmla="*/ 405 w 647"/>
              <a:gd name="T57" fmla="*/ 193 h 645"/>
              <a:gd name="T58" fmla="*/ 329 w 647"/>
              <a:gd name="T59" fmla="*/ 293 h 645"/>
              <a:gd name="T60" fmla="*/ 260 w 647"/>
              <a:gd name="T61" fmla="*/ 311 h 645"/>
              <a:gd name="T62" fmla="*/ 310 w 647"/>
              <a:gd name="T63" fmla="*/ 224 h 645"/>
              <a:gd name="T64" fmla="*/ 221 w 647"/>
              <a:gd name="T65" fmla="*/ 207 h 645"/>
              <a:gd name="T66" fmla="*/ 260 w 647"/>
              <a:gd name="T67" fmla="*/ 311 h 645"/>
              <a:gd name="T68" fmla="*/ 446 w 647"/>
              <a:gd name="T69" fmla="*/ 153 h 645"/>
              <a:gd name="T70" fmla="*/ 453 w 647"/>
              <a:gd name="T71" fmla="*/ 77 h 645"/>
              <a:gd name="T72" fmla="*/ 161 w 647"/>
              <a:gd name="T73" fmla="*/ 93 h 645"/>
              <a:gd name="T74" fmla="*/ 223 w 647"/>
              <a:gd name="T75" fmla="*/ 144 h 645"/>
              <a:gd name="T76" fmla="*/ 368 w 647"/>
              <a:gd name="T77" fmla="*/ 593 h 645"/>
              <a:gd name="T78" fmla="*/ 447 w 647"/>
              <a:gd name="T79" fmla="*/ 487 h 645"/>
              <a:gd name="T80" fmla="*/ 334 w 647"/>
              <a:gd name="T81" fmla="*/ 44 h 645"/>
              <a:gd name="T82" fmla="*/ 393 w 647"/>
              <a:gd name="T83" fmla="*/ 176 h 645"/>
              <a:gd name="T84" fmla="*/ 374 w 647"/>
              <a:gd name="T85" fmla="*/ 95 h 645"/>
              <a:gd name="T86" fmla="*/ 293 w 647"/>
              <a:gd name="T87" fmla="*/ 183 h 645"/>
              <a:gd name="T88" fmla="*/ 311 w 647"/>
              <a:gd name="T89" fmla="*/ 4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47" h="645">
                <a:moveTo>
                  <a:pt x="82" y="519"/>
                </a:moveTo>
                <a:cubicBezTo>
                  <a:pt x="109" y="538"/>
                  <a:pt x="142" y="530"/>
                  <a:pt x="170" y="551"/>
                </a:cubicBezTo>
                <a:cubicBezTo>
                  <a:pt x="195" y="570"/>
                  <a:pt x="229" y="579"/>
                  <a:pt x="259" y="591"/>
                </a:cubicBezTo>
                <a:cubicBezTo>
                  <a:pt x="265" y="593"/>
                  <a:pt x="274" y="590"/>
                  <a:pt x="282" y="589"/>
                </a:cubicBezTo>
                <a:cubicBezTo>
                  <a:pt x="291" y="589"/>
                  <a:pt x="299" y="589"/>
                  <a:pt x="308" y="589"/>
                </a:cubicBezTo>
                <a:cubicBezTo>
                  <a:pt x="312" y="580"/>
                  <a:pt x="316" y="568"/>
                  <a:pt x="321" y="555"/>
                </a:cubicBezTo>
                <a:cubicBezTo>
                  <a:pt x="324" y="556"/>
                  <a:pt x="326" y="556"/>
                  <a:pt x="328" y="556"/>
                </a:cubicBezTo>
                <a:cubicBezTo>
                  <a:pt x="329" y="568"/>
                  <a:pt x="330" y="580"/>
                  <a:pt x="331" y="599"/>
                </a:cubicBezTo>
                <a:cubicBezTo>
                  <a:pt x="342" y="587"/>
                  <a:pt x="351" y="580"/>
                  <a:pt x="356" y="570"/>
                </a:cubicBezTo>
                <a:cubicBezTo>
                  <a:pt x="372" y="545"/>
                  <a:pt x="386" y="518"/>
                  <a:pt x="401" y="492"/>
                </a:cubicBezTo>
                <a:cubicBezTo>
                  <a:pt x="406" y="483"/>
                  <a:pt x="412" y="475"/>
                  <a:pt x="418" y="466"/>
                </a:cubicBezTo>
                <a:cubicBezTo>
                  <a:pt x="425" y="457"/>
                  <a:pt x="431" y="450"/>
                  <a:pt x="424" y="437"/>
                </a:cubicBezTo>
                <a:cubicBezTo>
                  <a:pt x="422" y="433"/>
                  <a:pt x="428" y="424"/>
                  <a:pt x="429" y="417"/>
                </a:cubicBezTo>
                <a:cubicBezTo>
                  <a:pt x="433" y="394"/>
                  <a:pt x="435" y="370"/>
                  <a:pt x="438" y="346"/>
                </a:cubicBezTo>
                <a:cubicBezTo>
                  <a:pt x="439" y="334"/>
                  <a:pt x="433" y="329"/>
                  <a:pt x="421" y="329"/>
                </a:cubicBezTo>
                <a:cubicBezTo>
                  <a:pt x="396" y="330"/>
                  <a:pt x="371" y="330"/>
                  <a:pt x="345" y="330"/>
                </a:cubicBezTo>
                <a:cubicBezTo>
                  <a:pt x="334" y="331"/>
                  <a:pt x="329" y="336"/>
                  <a:pt x="329" y="348"/>
                </a:cubicBezTo>
                <a:cubicBezTo>
                  <a:pt x="330" y="367"/>
                  <a:pt x="329" y="386"/>
                  <a:pt x="329" y="405"/>
                </a:cubicBezTo>
                <a:cubicBezTo>
                  <a:pt x="327" y="406"/>
                  <a:pt x="324" y="407"/>
                  <a:pt x="322" y="408"/>
                </a:cubicBezTo>
                <a:cubicBezTo>
                  <a:pt x="318" y="402"/>
                  <a:pt x="312" y="397"/>
                  <a:pt x="311" y="391"/>
                </a:cubicBezTo>
                <a:cubicBezTo>
                  <a:pt x="309" y="377"/>
                  <a:pt x="310" y="363"/>
                  <a:pt x="310" y="349"/>
                </a:cubicBezTo>
                <a:cubicBezTo>
                  <a:pt x="310" y="336"/>
                  <a:pt x="306" y="329"/>
                  <a:pt x="291" y="330"/>
                </a:cubicBezTo>
                <a:cubicBezTo>
                  <a:pt x="269" y="331"/>
                  <a:pt x="246" y="331"/>
                  <a:pt x="223" y="330"/>
                </a:cubicBezTo>
                <a:cubicBezTo>
                  <a:pt x="209" y="329"/>
                  <a:pt x="204" y="336"/>
                  <a:pt x="206" y="349"/>
                </a:cubicBezTo>
                <a:cubicBezTo>
                  <a:pt x="209" y="376"/>
                  <a:pt x="211" y="402"/>
                  <a:pt x="214" y="430"/>
                </a:cubicBezTo>
                <a:cubicBezTo>
                  <a:pt x="203" y="432"/>
                  <a:pt x="196" y="430"/>
                  <a:pt x="194" y="417"/>
                </a:cubicBezTo>
                <a:cubicBezTo>
                  <a:pt x="192" y="395"/>
                  <a:pt x="188" y="374"/>
                  <a:pt x="187" y="352"/>
                </a:cubicBezTo>
                <a:cubicBezTo>
                  <a:pt x="186" y="337"/>
                  <a:pt x="180" y="330"/>
                  <a:pt x="165" y="330"/>
                </a:cubicBezTo>
                <a:cubicBezTo>
                  <a:pt x="130" y="330"/>
                  <a:pt x="96" y="330"/>
                  <a:pt x="61" y="330"/>
                </a:cubicBezTo>
                <a:cubicBezTo>
                  <a:pt x="48" y="330"/>
                  <a:pt x="43" y="336"/>
                  <a:pt x="45" y="348"/>
                </a:cubicBezTo>
                <a:cubicBezTo>
                  <a:pt x="47" y="362"/>
                  <a:pt x="50" y="375"/>
                  <a:pt x="52" y="388"/>
                </a:cubicBezTo>
                <a:cubicBezTo>
                  <a:pt x="33" y="387"/>
                  <a:pt x="8" y="369"/>
                  <a:pt x="6" y="351"/>
                </a:cubicBezTo>
                <a:cubicBezTo>
                  <a:pt x="1" y="311"/>
                  <a:pt x="0" y="270"/>
                  <a:pt x="17" y="232"/>
                </a:cubicBezTo>
                <a:cubicBezTo>
                  <a:pt x="29" y="204"/>
                  <a:pt x="41" y="177"/>
                  <a:pt x="55" y="150"/>
                </a:cubicBezTo>
                <a:cubicBezTo>
                  <a:pt x="72" y="115"/>
                  <a:pt x="102" y="90"/>
                  <a:pt x="132" y="66"/>
                </a:cubicBezTo>
                <a:cubicBezTo>
                  <a:pt x="167" y="37"/>
                  <a:pt x="207" y="20"/>
                  <a:pt x="251" y="11"/>
                </a:cubicBezTo>
                <a:cubicBezTo>
                  <a:pt x="304" y="0"/>
                  <a:pt x="358" y="0"/>
                  <a:pt x="411" y="15"/>
                </a:cubicBezTo>
                <a:cubicBezTo>
                  <a:pt x="450" y="27"/>
                  <a:pt x="486" y="45"/>
                  <a:pt x="518" y="71"/>
                </a:cubicBezTo>
                <a:cubicBezTo>
                  <a:pt x="567" y="110"/>
                  <a:pt x="602" y="158"/>
                  <a:pt x="621" y="217"/>
                </a:cubicBezTo>
                <a:cubicBezTo>
                  <a:pt x="635" y="260"/>
                  <a:pt x="647" y="305"/>
                  <a:pt x="638" y="351"/>
                </a:cubicBezTo>
                <a:cubicBezTo>
                  <a:pt x="630" y="397"/>
                  <a:pt x="620" y="441"/>
                  <a:pt x="594" y="482"/>
                </a:cubicBezTo>
                <a:cubicBezTo>
                  <a:pt x="567" y="524"/>
                  <a:pt x="534" y="559"/>
                  <a:pt x="494" y="587"/>
                </a:cubicBezTo>
                <a:cubicBezTo>
                  <a:pt x="481" y="596"/>
                  <a:pt x="467" y="604"/>
                  <a:pt x="452" y="610"/>
                </a:cubicBezTo>
                <a:cubicBezTo>
                  <a:pt x="382" y="641"/>
                  <a:pt x="308" y="645"/>
                  <a:pt x="236" y="626"/>
                </a:cubicBezTo>
                <a:cubicBezTo>
                  <a:pt x="181" y="612"/>
                  <a:pt x="131" y="585"/>
                  <a:pt x="93" y="540"/>
                </a:cubicBezTo>
                <a:cubicBezTo>
                  <a:pt x="91" y="537"/>
                  <a:pt x="87" y="536"/>
                  <a:pt x="84" y="533"/>
                </a:cubicBezTo>
                <a:cubicBezTo>
                  <a:pt x="82" y="531"/>
                  <a:pt x="81" y="528"/>
                  <a:pt x="79" y="525"/>
                </a:cubicBezTo>
                <a:cubicBezTo>
                  <a:pt x="80" y="523"/>
                  <a:pt x="81" y="521"/>
                  <a:pt x="82" y="519"/>
                </a:cubicBezTo>
                <a:close/>
                <a:moveTo>
                  <a:pt x="114" y="311"/>
                </a:moveTo>
                <a:cubicBezTo>
                  <a:pt x="114" y="311"/>
                  <a:pt x="114" y="311"/>
                  <a:pt x="114" y="311"/>
                </a:cubicBezTo>
                <a:cubicBezTo>
                  <a:pt x="130" y="311"/>
                  <a:pt x="145" y="310"/>
                  <a:pt x="160" y="311"/>
                </a:cubicBezTo>
                <a:cubicBezTo>
                  <a:pt x="178" y="312"/>
                  <a:pt x="185" y="304"/>
                  <a:pt x="187" y="286"/>
                </a:cubicBezTo>
                <a:cubicBezTo>
                  <a:pt x="191" y="254"/>
                  <a:pt x="199" y="223"/>
                  <a:pt x="204" y="191"/>
                </a:cubicBezTo>
                <a:cubicBezTo>
                  <a:pt x="205" y="187"/>
                  <a:pt x="201" y="181"/>
                  <a:pt x="198" y="179"/>
                </a:cubicBezTo>
                <a:cubicBezTo>
                  <a:pt x="176" y="161"/>
                  <a:pt x="154" y="145"/>
                  <a:pt x="132" y="128"/>
                </a:cubicBezTo>
                <a:cubicBezTo>
                  <a:pt x="129" y="126"/>
                  <a:pt x="121" y="127"/>
                  <a:pt x="119" y="129"/>
                </a:cubicBezTo>
                <a:cubicBezTo>
                  <a:pt x="105" y="149"/>
                  <a:pt x="88" y="168"/>
                  <a:pt x="77" y="190"/>
                </a:cubicBezTo>
                <a:cubicBezTo>
                  <a:pt x="64" y="216"/>
                  <a:pt x="56" y="244"/>
                  <a:pt x="47" y="272"/>
                </a:cubicBezTo>
                <a:cubicBezTo>
                  <a:pt x="37" y="301"/>
                  <a:pt x="44" y="311"/>
                  <a:pt x="74" y="311"/>
                </a:cubicBezTo>
                <a:cubicBezTo>
                  <a:pt x="88" y="311"/>
                  <a:pt x="101" y="311"/>
                  <a:pt x="114" y="311"/>
                </a:cubicBezTo>
                <a:close/>
                <a:moveTo>
                  <a:pt x="526" y="311"/>
                </a:moveTo>
                <a:cubicBezTo>
                  <a:pt x="526" y="311"/>
                  <a:pt x="526" y="311"/>
                  <a:pt x="526" y="311"/>
                </a:cubicBezTo>
                <a:cubicBezTo>
                  <a:pt x="542" y="311"/>
                  <a:pt x="558" y="310"/>
                  <a:pt x="574" y="311"/>
                </a:cubicBezTo>
                <a:cubicBezTo>
                  <a:pt x="592" y="312"/>
                  <a:pt x="596" y="304"/>
                  <a:pt x="595" y="288"/>
                </a:cubicBezTo>
                <a:cubicBezTo>
                  <a:pt x="593" y="257"/>
                  <a:pt x="586" y="226"/>
                  <a:pt x="570" y="199"/>
                </a:cubicBezTo>
                <a:cubicBezTo>
                  <a:pt x="556" y="175"/>
                  <a:pt x="540" y="153"/>
                  <a:pt x="524" y="131"/>
                </a:cubicBezTo>
                <a:cubicBezTo>
                  <a:pt x="522" y="129"/>
                  <a:pt x="512" y="130"/>
                  <a:pt x="508" y="132"/>
                </a:cubicBezTo>
                <a:cubicBezTo>
                  <a:pt x="492" y="142"/>
                  <a:pt x="476" y="153"/>
                  <a:pt x="460" y="165"/>
                </a:cubicBezTo>
                <a:cubicBezTo>
                  <a:pt x="447" y="174"/>
                  <a:pt x="434" y="182"/>
                  <a:pt x="441" y="205"/>
                </a:cubicBezTo>
                <a:cubicBezTo>
                  <a:pt x="449" y="232"/>
                  <a:pt x="452" y="260"/>
                  <a:pt x="455" y="288"/>
                </a:cubicBezTo>
                <a:cubicBezTo>
                  <a:pt x="457" y="305"/>
                  <a:pt x="464" y="312"/>
                  <a:pt x="481" y="311"/>
                </a:cubicBezTo>
                <a:cubicBezTo>
                  <a:pt x="496" y="310"/>
                  <a:pt x="511" y="311"/>
                  <a:pt x="526" y="311"/>
                </a:cubicBezTo>
                <a:close/>
                <a:moveTo>
                  <a:pt x="515" y="513"/>
                </a:moveTo>
                <a:cubicBezTo>
                  <a:pt x="519" y="511"/>
                  <a:pt x="523" y="509"/>
                  <a:pt x="526" y="506"/>
                </a:cubicBezTo>
                <a:cubicBezTo>
                  <a:pt x="571" y="461"/>
                  <a:pt x="594" y="407"/>
                  <a:pt x="595" y="344"/>
                </a:cubicBezTo>
                <a:cubicBezTo>
                  <a:pt x="595" y="331"/>
                  <a:pt x="588" y="330"/>
                  <a:pt x="578" y="330"/>
                </a:cubicBezTo>
                <a:cubicBezTo>
                  <a:pt x="544" y="330"/>
                  <a:pt x="509" y="331"/>
                  <a:pt x="475" y="330"/>
                </a:cubicBezTo>
                <a:cubicBezTo>
                  <a:pt x="462" y="330"/>
                  <a:pt x="458" y="335"/>
                  <a:pt x="457" y="348"/>
                </a:cubicBezTo>
                <a:cubicBezTo>
                  <a:pt x="453" y="377"/>
                  <a:pt x="447" y="405"/>
                  <a:pt x="442" y="434"/>
                </a:cubicBezTo>
                <a:cubicBezTo>
                  <a:pt x="439" y="448"/>
                  <a:pt x="433" y="459"/>
                  <a:pt x="452" y="468"/>
                </a:cubicBezTo>
                <a:cubicBezTo>
                  <a:pt x="475" y="480"/>
                  <a:pt x="494" y="498"/>
                  <a:pt x="515" y="513"/>
                </a:cubicBezTo>
                <a:close/>
                <a:moveTo>
                  <a:pt x="386" y="311"/>
                </a:moveTo>
                <a:cubicBezTo>
                  <a:pt x="386" y="311"/>
                  <a:pt x="386" y="311"/>
                  <a:pt x="386" y="311"/>
                </a:cubicBezTo>
                <a:cubicBezTo>
                  <a:pt x="399" y="311"/>
                  <a:pt x="411" y="312"/>
                  <a:pt x="424" y="311"/>
                </a:cubicBezTo>
                <a:cubicBezTo>
                  <a:pt x="429" y="310"/>
                  <a:pt x="438" y="303"/>
                  <a:pt x="438" y="300"/>
                </a:cubicBezTo>
                <a:cubicBezTo>
                  <a:pt x="433" y="266"/>
                  <a:pt x="426" y="232"/>
                  <a:pt x="419" y="199"/>
                </a:cubicBezTo>
                <a:cubicBezTo>
                  <a:pt x="419" y="196"/>
                  <a:pt x="410" y="193"/>
                  <a:pt x="405" y="193"/>
                </a:cubicBezTo>
                <a:cubicBezTo>
                  <a:pt x="386" y="196"/>
                  <a:pt x="368" y="200"/>
                  <a:pt x="349" y="203"/>
                </a:cubicBezTo>
                <a:cubicBezTo>
                  <a:pt x="337" y="205"/>
                  <a:pt x="329" y="211"/>
                  <a:pt x="329" y="223"/>
                </a:cubicBezTo>
                <a:cubicBezTo>
                  <a:pt x="330" y="247"/>
                  <a:pt x="330" y="270"/>
                  <a:pt x="329" y="293"/>
                </a:cubicBezTo>
                <a:cubicBezTo>
                  <a:pt x="329" y="305"/>
                  <a:pt x="335" y="310"/>
                  <a:pt x="346" y="311"/>
                </a:cubicBezTo>
                <a:cubicBezTo>
                  <a:pt x="359" y="311"/>
                  <a:pt x="373" y="311"/>
                  <a:pt x="386" y="311"/>
                </a:cubicBezTo>
                <a:close/>
                <a:moveTo>
                  <a:pt x="260" y="311"/>
                </a:moveTo>
                <a:cubicBezTo>
                  <a:pt x="270" y="311"/>
                  <a:pt x="280" y="310"/>
                  <a:pt x="289" y="311"/>
                </a:cubicBezTo>
                <a:cubicBezTo>
                  <a:pt x="306" y="313"/>
                  <a:pt x="311" y="305"/>
                  <a:pt x="311" y="290"/>
                </a:cubicBezTo>
                <a:cubicBezTo>
                  <a:pt x="310" y="268"/>
                  <a:pt x="312" y="246"/>
                  <a:pt x="310" y="224"/>
                </a:cubicBezTo>
                <a:cubicBezTo>
                  <a:pt x="309" y="217"/>
                  <a:pt x="301" y="206"/>
                  <a:pt x="294" y="204"/>
                </a:cubicBezTo>
                <a:cubicBezTo>
                  <a:pt x="278" y="198"/>
                  <a:pt x="259" y="197"/>
                  <a:pt x="242" y="194"/>
                </a:cubicBezTo>
                <a:cubicBezTo>
                  <a:pt x="231" y="192"/>
                  <a:pt x="224" y="194"/>
                  <a:pt x="221" y="207"/>
                </a:cubicBezTo>
                <a:cubicBezTo>
                  <a:pt x="217" y="234"/>
                  <a:pt x="211" y="262"/>
                  <a:pt x="206" y="290"/>
                </a:cubicBezTo>
                <a:cubicBezTo>
                  <a:pt x="203" y="307"/>
                  <a:pt x="212" y="312"/>
                  <a:pt x="228" y="311"/>
                </a:cubicBezTo>
                <a:cubicBezTo>
                  <a:pt x="238" y="310"/>
                  <a:pt x="249" y="311"/>
                  <a:pt x="260" y="311"/>
                </a:cubicBezTo>
                <a:close/>
                <a:moveTo>
                  <a:pt x="368" y="48"/>
                </a:moveTo>
                <a:cubicBezTo>
                  <a:pt x="386" y="81"/>
                  <a:pt x="405" y="112"/>
                  <a:pt x="420" y="144"/>
                </a:cubicBezTo>
                <a:cubicBezTo>
                  <a:pt x="427" y="158"/>
                  <a:pt x="435" y="160"/>
                  <a:pt x="446" y="153"/>
                </a:cubicBezTo>
                <a:cubicBezTo>
                  <a:pt x="460" y="144"/>
                  <a:pt x="474" y="134"/>
                  <a:pt x="487" y="123"/>
                </a:cubicBezTo>
                <a:cubicBezTo>
                  <a:pt x="496" y="116"/>
                  <a:pt x="499" y="107"/>
                  <a:pt x="487" y="99"/>
                </a:cubicBezTo>
                <a:cubicBezTo>
                  <a:pt x="476" y="91"/>
                  <a:pt x="464" y="84"/>
                  <a:pt x="453" y="77"/>
                </a:cubicBezTo>
                <a:cubicBezTo>
                  <a:pt x="427" y="61"/>
                  <a:pt x="399" y="49"/>
                  <a:pt x="368" y="48"/>
                </a:cubicBezTo>
                <a:close/>
                <a:moveTo>
                  <a:pt x="276" y="47"/>
                </a:moveTo>
                <a:cubicBezTo>
                  <a:pt x="228" y="51"/>
                  <a:pt x="195" y="74"/>
                  <a:pt x="161" y="93"/>
                </a:cubicBezTo>
                <a:cubicBezTo>
                  <a:pt x="145" y="101"/>
                  <a:pt x="146" y="115"/>
                  <a:pt x="160" y="126"/>
                </a:cubicBezTo>
                <a:cubicBezTo>
                  <a:pt x="171" y="134"/>
                  <a:pt x="183" y="141"/>
                  <a:pt x="193" y="149"/>
                </a:cubicBezTo>
                <a:cubicBezTo>
                  <a:pt x="208" y="161"/>
                  <a:pt x="214" y="161"/>
                  <a:pt x="223" y="144"/>
                </a:cubicBezTo>
                <a:cubicBezTo>
                  <a:pt x="230" y="130"/>
                  <a:pt x="236" y="116"/>
                  <a:pt x="243" y="102"/>
                </a:cubicBezTo>
                <a:cubicBezTo>
                  <a:pt x="253" y="85"/>
                  <a:pt x="264" y="68"/>
                  <a:pt x="276" y="47"/>
                </a:cubicBezTo>
                <a:close/>
                <a:moveTo>
                  <a:pt x="368" y="593"/>
                </a:moveTo>
                <a:cubicBezTo>
                  <a:pt x="416" y="589"/>
                  <a:pt x="454" y="566"/>
                  <a:pt x="490" y="539"/>
                </a:cubicBezTo>
                <a:cubicBezTo>
                  <a:pt x="493" y="536"/>
                  <a:pt x="492" y="522"/>
                  <a:pt x="488" y="519"/>
                </a:cubicBezTo>
                <a:cubicBezTo>
                  <a:pt x="476" y="507"/>
                  <a:pt x="462" y="496"/>
                  <a:pt x="447" y="487"/>
                </a:cubicBezTo>
                <a:cubicBezTo>
                  <a:pt x="438" y="482"/>
                  <a:pt x="428" y="480"/>
                  <a:pt x="421" y="494"/>
                </a:cubicBezTo>
                <a:cubicBezTo>
                  <a:pt x="405" y="526"/>
                  <a:pt x="387" y="558"/>
                  <a:pt x="368" y="593"/>
                </a:cubicBezTo>
                <a:close/>
                <a:moveTo>
                  <a:pt x="334" y="44"/>
                </a:moveTo>
                <a:cubicBezTo>
                  <a:pt x="331" y="50"/>
                  <a:pt x="330" y="51"/>
                  <a:pt x="330" y="52"/>
                </a:cubicBezTo>
                <a:cubicBezTo>
                  <a:pt x="329" y="78"/>
                  <a:pt x="329" y="105"/>
                  <a:pt x="329" y="132"/>
                </a:cubicBezTo>
                <a:cubicBezTo>
                  <a:pt x="329" y="188"/>
                  <a:pt x="338" y="195"/>
                  <a:pt x="393" y="176"/>
                </a:cubicBezTo>
                <a:cubicBezTo>
                  <a:pt x="394" y="176"/>
                  <a:pt x="395" y="176"/>
                  <a:pt x="395" y="176"/>
                </a:cubicBezTo>
                <a:cubicBezTo>
                  <a:pt x="401" y="170"/>
                  <a:pt x="411" y="168"/>
                  <a:pt x="403" y="155"/>
                </a:cubicBezTo>
                <a:cubicBezTo>
                  <a:pt x="392" y="136"/>
                  <a:pt x="385" y="114"/>
                  <a:pt x="374" y="95"/>
                </a:cubicBezTo>
                <a:cubicBezTo>
                  <a:pt x="363" y="78"/>
                  <a:pt x="348" y="62"/>
                  <a:pt x="334" y="44"/>
                </a:cubicBezTo>
                <a:close/>
                <a:moveTo>
                  <a:pt x="232" y="160"/>
                </a:moveTo>
                <a:cubicBezTo>
                  <a:pt x="249" y="184"/>
                  <a:pt x="272" y="180"/>
                  <a:pt x="293" y="183"/>
                </a:cubicBezTo>
                <a:cubicBezTo>
                  <a:pt x="306" y="185"/>
                  <a:pt x="311" y="180"/>
                  <a:pt x="311" y="167"/>
                </a:cubicBezTo>
                <a:cubicBezTo>
                  <a:pt x="310" y="143"/>
                  <a:pt x="310" y="120"/>
                  <a:pt x="311" y="97"/>
                </a:cubicBezTo>
                <a:cubicBezTo>
                  <a:pt x="311" y="81"/>
                  <a:pt x="311" y="65"/>
                  <a:pt x="311" y="49"/>
                </a:cubicBezTo>
                <a:cubicBezTo>
                  <a:pt x="308" y="48"/>
                  <a:pt x="305" y="47"/>
                  <a:pt x="303" y="46"/>
                </a:cubicBezTo>
                <a:cubicBezTo>
                  <a:pt x="279" y="84"/>
                  <a:pt x="255" y="122"/>
                  <a:pt x="232" y="16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8" name="Freeform 82">
            <a:extLst>
              <a:ext uri="{FF2B5EF4-FFF2-40B4-BE49-F238E27FC236}">
                <a16:creationId xmlns:a16="http://schemas.microsoft.com/office/drawing/2014/main" id="{E624C82E-D620-4561-9597-AB0E6B6BBBB3}"/>
              </a:ext>
            </a:extLst>
          </p:cNvPr>
          <p:cNvSpPr>
            <a:spLocks/>
          </p:cNvSpPr>
          <p:nvPr/>
        </p:nvSpPr>
        <p:spPr bwMode="auto">
          <a:xfrm>
            <a:off x="8883650" y="3311525"/>
            <a:ext cx="1058863" cy="1042987"/>
          </a:xfrm>
          <a:custGeom>
            <a:avLst/>
            <a:gdLst>
              <a:gd name="T0" fmla="*/ 65 w 707"/>
              <a:gd name="T1" fmla="*/ 41 h 695"/>
              <a:gd name="T2" fmla="*/ 52 w 707"/>
              <a:gd name="T3" fmla="*/ 99 h 695"/>
              <a:gd name="T4" fmla="*/ 63 w 707"/>
              <a:gd name="T5" fmla="*/ 129 h 695"/>
              <a:gd name="T6" fmla="*/ 62 w 707"/>
              <a:gd name="T7" fmla="*/ 177 h 695"/>
              <a:gd name="T8" fmla="*/ 58 w 707"/>
              <a:gd name="T9" fmla="*/ 250 h 695"/>
              <a:gd name="T10" fmla="*/ 59 w 707"/>
              <a:gd name="T11" fmla="*/ 309 h 695"/>
              <a:gd name="T12" fmla="*/ 59 w 707"/>
              <a:gd name="T13" fmla="*/ 374 h 695"/>
              <a:gd name="T14" fmla="*/ 55 w 707"/>
              <a:gd name="T15" fmla="*/ 433 h 695"/>
              <a:gd name="T16" fmla="*/ 52 w 707"/>
              <a:gd name="T17" fmla="*/ 442 h 695"/>
              <a:gd name="T18" fmla="*/ 65 w 707"/>
              <a:gd name="T19" fmla="*/ 512 h 695"/>
              <a:gd name="T20" fmla="*/ 66 w 707"/>
              <a:gd name="T21" fmla="*/ 548 h 695"/>
              <a:gd name="T22" fmla="*/ 52 w 707"/>
              <a:gd name="T23" fmla="*/ 611 h 695"/>
              <a:gd name="T24" fmla="*/ 65 w 707"/>
              <a:gd name="T25" fmla="*/ 637 h 695"/>
              <a:gd name="T26" fmla="*/ 78 w 707"/>
              <a:gd name="T27" fmla="*/ 640 h 695"/>
              <a:gd name="T28" fmla="*/ 151 w 707"/>
              <a:gd name="T29" fmla="*/ 630 h 695"/>
              <a:gd name="T30" fmla="*/ 187 w 707"/>
              <a:gd name="T31" fmla="*/ 634 h 695"/>
              <a:gd name="T32" fmla="*/ 275 w 707"/>
              <a:gd name="T33" fmla="*/ 633 h 695"/>
              <a:gd name="T34" fmla="*/ 311 w 707"/>
              <a:gd name="T35" fmla="*/ 633 h 695"/>
              <a:gd name="T36" fmla="*/ 392 w 707"/>
              <a:gd name="T37" fmla="*/ 636 h 695"/>
              <a:gd name="T38" fmla="*/ 446 w 707"/>
              <a:gd name="T39" fmla="*/ 635 h 695"/>
              <a:gd name="T40" fmla="*/ 519 w 707"/>
              <a:gd name="T41" fmla="*/ 635 h 695"/>
              <a:gd name="T42" fmla="*/ 571 w 707"/>
              <a:gd name="T43" fmla="*/ 635 h 695"/>
              <a:gd name="T44" fmla="*/ 650 w 707"/>
              <a:gd name="T45" fmla="*/ 633 h 695"/>
              <a:gd name="T46" fmla="*/ 700 w 707"/>
              <a:gd name="T47" fmla="*/ 639 h 695"/>
              <a:gd name="T48" fmla="*/ 696 w 707"/>
              <a:gd name="T49" fmla="*/ 682 h 695"/>
              <a:gd name="T50" fmla="*/ 648 w 707"/>
              <a:gd name="T51" fmla="*/ 678 h 695"/>
              <a:gd name="T52" fmla="*/ 632 w 707"/>
              <a:gd name="T53" fmla="*/ 672 h 695"/>
              <a:gd name="T54" fmla="*/ 590 w 707"/>
              <a:gd name="T55" fmla="*/ 672 h 695"/>
              <a:gd name="T56" fmla="*/ 569 w 707"/>
              <a:gd name="T57" fmla="*/ 682 h 695"/>
              <a:gd name="T58" fmla="*/ 522 w 707"/>
              <a:gd name="T59" fmla="*/ 683 h 695"/>
              <a:gd name="T60" fmla="*/ 496 w 707"/>
              <a:gd name="T61" fmla="*/ 672 h 695"/>
              <a:gd name="T62" fmla="*/ 458 w 707"/>
              <a:gd name="T63" fmla="*/ 672 h 695"/>
              <a:gd name="T64" fmla="*/ 444 w 707"/>
              <a:gd name="T65" fmla="*/ 677 h 695"/>
              <a:gd name="T66" fmla="*/ 401 w 707"/>
              <a:gd name="T67" fmla="*/ 683 h 695"/>
              <a:gd name="T68" fmla="*/ 353 w 707"/>
              <a:gd name="T69" fmla="*/ 672 h 695"/>
              <a:gd name="T70" fmla="*/ 309 w 707"/>
              <a:gd name="T71" fmla="*/ 684 h 695"/>
              <a:gd name="T72" fmla="*/ 272 w 707"/>
              <a:gd name="T73" fmla="*/ 682 h 695"/>
              <a:gd name="T74" fmla="*/ 190 w 707"/>
              <a:gd name="T75" fmla="*/ 681 h 695"/>
              <a:gd name="T76" fmla="*/ 141 w 707"/>
              <a:gd name="T77" fmla="*/ 678 h 695"/>
              <a:gd name="T78" fmla="*/ 123 w 707"/>
              <a:gd name="T79" fmla="*/ 672 h 695"/>
              <a:gd name="T80" fmla="*/ 83 w 707"/>
              <a:gd name="T81" fmla="*/ 672 h 695"/>
              <a:gd name="T82" fmla="*/ 64 w 707"/>
              <a:gd name="T83" fmla="*/ 681 h 695"/>
              <a:gd name="T84" fmla="*/ 16 w 707"/>
              <a:gd name="T85" fmla="*/ 682 h 695"/>
              <a:gd name="T86" fmla="*/ 16 w 707"/>
              <a:gd name="T87" fmla="*/ 634 h 695"/>
              <a:gd name="T88" fmla="*/ 26 w 707"/>
              <a:gd name="T89" fmla="*/ 611 h 695"/>
              <a:gd name="T90" fmla="*/ 26 w 707"/>
              <a:gd name="T91" fmla="*/ 573 h 695"/>
              <a:gd name="T92" fmla="*/ 20 w 707"/>
              <a:gd name="T93" fmla="*/ 558 h 695"/>
              <a:gd name="T94" fmla="*/ 18 w 707"/>
              <a:gd name="T95" fmla="*/ 505 h 695"/>
              <a:gd name="T96" fmla="*/ 17 w 707"/>
              <a:gd name="T97" fmla="*/ 429 h 695"/>
              <a:gd name="T98" fmla="*/ 18 w 707"/>
              <a:gd name="T99" fmla="*/ 378 h 695"/>
              <a:gd name="T100" fmla="*/ 17 w 707"/>
              <a:gd name="T101" fmla="*/ 301 h 695"/>
              <a:gd name="T102" fmla="*/ 19 w 707"/>
              <a:gd name="T103" fmla="*/ 253 h 695"/>
              <a:gd name="T104" fmla="*/ 26 w 707"/>
              <a:gd name="T105" fmla="*/ 238 h 695"/>
              <a:gd name="T106" fmla="*/ 14 w 707"/>
              <a:gd name="T107" fmla="*/ 171 h 695"/>
              <a:gd name="T108" fmla="*/ 19 w 707"/>
              <a:gd name="T109" fmla="*/ 125 h 695"/>
              <a:gd name="T110" fmla="*/ 26 w 707"/>
              <a:gd name="T111" fmla="*/ 110 h 695"/>
              <a:gd name="T112" fmla="*/ 12 w 707"/>
              <a:gd name="T113" fmla="*/ 43 h 695"/>
              <a:gd name="T114" fmla="*/ 24 w 707"/>
              <a:gd name="T115" fmla="*/ 0 h 695"/>
              <a:gd name="T116" fmla="*/ 65 w 707"/>
              <a:gd name="T117" fmla="*/ 41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7" h="695">
                <a:moveTo>
                  <a:pt x="65" y="41"/>
                </a:moveTo>
                <a:cubicBezTo>
                  <a:pt x="49" y="58"/>
                  <a:pt x="51" y="79"/>
                  <a:pt x="52" y="99"/>
                </a:cubicBezTo>
                <a:cubicBezTo>
                  <a:pt x="52" y="111"/>
                  <a:pt x="51" y="120"/>
                  <a:pt x="63" y="129"/>
                </a:cubicBezTo>
                <a:cubicBezTo>
                  <a:pt x="74" y="138"/>
                  <a:pt x="72" y="165"/>
                  <a:pt x="62" y="177"/>
                </a:cubicBezTo>
                <a:cubicBezTo>
                  <a:pt x="49" y="192"/>
                  <a:pt x="47" y="234"/>
                  <a:pt x="58" y="250"/>
                </a:cubicBezTo>
                <a:cubicBezTo>
                  <a:pt x="75" y="273"/>
                  <a:pt x="70" y="284"/>
                  <a:pt x="59" y="309"/>
                </a:cubicBezTo>
                <a:cubicBezTo>
                  <a:pt x="51" y="327"/>
                  <a:pt x="51" y="356"/>
                  <a:pt x="59" y="374"/>
                </a:cubicBezTo>
                <a:cubicBezTo>
                  <a:pt x="71" y="400"/>
                  <a:pt x="75" y="409"/>
                  <a:pt x="55" y="433"/>
                </a:cubicBezTo>
                <a:cubicBezTo>
                  <a:pt x="54" y="436"/>
                  <a:pt x="52" y="439"/>
                  <a:pt x="52" y="442"/>
                </a:cubicBezTo>
                <a:cubicBezTo>
                  <a:pt x="55" y="465"/>
                  <a:pt x="43" y="490"/>
                  <a:pt x="65" y="512"/>
                </a:cubicBezTo>
                <a:cubicBezTo>
                  <a:pt x="71" y="518"/>
                  <a:pt x="72" y="542"/>
                  <a:pt x="66" y="548"/>
                </a:cubicBezTo>
                <a:cubicBezTo>
                  <a:pt x="46" y="568"/>
                  <a:pt x="54" y="590"/>
                  <a:pt x="52" y="611"/>
                </a:cubicBezTo>
                <a:cubicBezTo>
                  <a:pt x="50" y="624"/>
                  <a:pt x="56" y="631"/>
                  <a:pt x="65" y="637"/>
                </a:cubicBezTo>
                <a:cubicBezTo>
                  <a:pt x="69" y="639"/>
                  <a:pt x="74" y="641"/>
                  <a:pt x="78" y="640"/>
                </a:cubicBezTo>
                <a:cubicBezTo>
                  <a:pt x="102" y="638"/>
                  <a:pt x="128" y="648"/>
                  <a:pt x="151" y="630"/>
                </a:cubicBezTo>
                <a:cubicBezTo>
                  <a:pt x="159" y="625"/>
                  <a:pt x="175" y="630"/>
                  <a:pt x="187" y="634"/>
                </a:cubicBezTo>
                <a:cubicBezTo>
                  <a:pt x="217" y="643"/>
                  <a:pt x="245" y="647"/>
                  <a:pt x="275" y="633"/>
                </a:cubicBezTo>
                <a:cubicBezTo>
                  <a:pt x="286" y="629"/>
                  <a:pt x="302" y="628"/>
                  <a:pt x="311" y="633"/>
                </a:cubicBezTo>
                <a:cubicBezTo>
                  <a:pt x="338" y="648"/>
                  <a:pt x="366" y="643"/>
                  <a:pt x="392" y="636"/>
                </a:cubicBezTo>
                <a:cubicBezTo>
                  <a:pt x="411" y="630"/>
                  <a:pt x="425" y="628"/>
                  <a:pt x="446" y="635"/>
                </a:cubicBezTo>
                <a:cubicBezTo>
                  <a:pt x="467" y="643"/>
                  <a:pt x="495" y="641"/>
                  <a:pt x="519" y="635"/>
                </a:cubicBezTo>
                <a:cubicBezTo>
                  <a:pt x="537" y="630"/>
                  <a:pt x="552" y="627"/>
                  <a:pt x="571" y="635"/>
                </a:cubicBezTo>
                <a:cubicBezTo>
                  <a:pt x="597" y="645"/>
                  <a:pt x="625" y="647"/>
                  <a:pt x="650" y="633"/>
                </a:cubicBezTo>
                <a:cubicBezTo>
                  <a:pt x="666" y="624"/>
                  <a:pt x="691" y="626"/>
                  <a:pt x="700" y="639"/>
                </a:cubicBezTo>
                <a:cubicBezTo>
                  <a:pt x="707" y="650"/>
                  <a:pt x="705" y="674"/>
                  <a:pt x="696" y="682"/>
                </a:cubicBezTo>
                <a:cubicBezTo>
                  <a:pt x="684" y="693"/>
                  <a:pt x="661" y="690"/>
                  <a:pt x="648" y="678"/>
                </a:cubicBezTo>
                <a:cubicBezTo>
                  <a:pt x="644" y="674"/>
                  <a:pt x="638" y="672"/>
                  <a:pt x="632" y="672"/>
                </a:cubicBezTo>
                <a:cubicBezTo>
                  <a:pt x="618" y="671"/>
                  <a:pt x="604" y="670"/>
                  <a:pt x="590" y="672"/>
                </a:cubicBezTo>
                <a:cubicBezTo>
                  <a:pt x="583" y="673"/>
                  <a:pt x="575" y="677"/>
                  <a:pt x="569" y="682"/>
                </a:cubicBezTo>
                <a:cubicBezTo>
                  <a:pt x="558" y="691"/>
                  <a:pt x="533" y="691"/>
                  <a:pt x="522" y="683"/>
                </a:cubicBezTo>
                <a:cubicBezTo>
                  <a:pt x="514" y="678"/>
                  <a:pt x="505" y="673"/>
                  <a:pt x="496" y="672"/>
                </a:cubicBezTo>
                <a:cubicBezTo>
                  <a:pt x="483" y="670"/>
                  <a:pt x="470" y="671"/>
                  <a:pt x="458" y="672"/>
                </a:cubicBezTo>
                <a:cubicBezTo>
                  <a:pt x="453" y="672"/>
                  <a:pt x="446" y="674"/>
                  <a:pt x="444" y="677"/>
                </a:cubicBezTo>
                <a:cubicBezTo>
                  <a:pt x="431" y="695"/>
                  <a:pt x="413" y="694"/>
                  <a:pt x="401" y="683"/>
                </a:cubicBezTo>
                <a:cubicBezTo>
                  <a:pt x="385" y="670"/>
                  <a:pt x="370" y="672"/>
                  <a:pt x="353" y="672"/>
                </a:cubicBezTo>
                <a:cubicBezTo>
                  <a:pt x="337" y="671"/>
                  <a:pt x="323" y="671"/>
                  <a:pt x="309" y="684"/>
                </a:cubicBezTo>
                <a:cubicBezTo>
                  <a:pt x="303" y="690"/>
                  <a:pt x="282" y="688"/>
                  <a:pt x="272" y="682"/>
                </a:cubicBezTo>
                <a:cubicBezTo>
                  <a:pt x="251" y="669"/>
                  <a:pt x="208" y="666"/>
                  <a:pt x="190" y="681"/>
                </a:cubicBezTo>
                <a:cubicBezTo>
                  <a:pt x="175" y="694"/>
                  <a:pt x="156" y="692"/>
                  <a:pt x="141" y="678"/>
                </a:cubicBezTo>
                <a:cubicBezTo>
                  <a:pt x="136" y="674"/>
                  <a:pt x="129" y="672"/>
                  <a:pt x="123" y="672"/>
                </a:cubicBezTo>
                <a:cubicBezTo>
                  <a:pt x="110" y="671"/>
                  <a:pt x="96" y="670"/>
                  <a:pt x="83" y="672"/>
                </a:cubicBezTo>
                <a:cubicBezTo>
                  <a:pt x="76" y="673"/>
                  <a:pt x="69" y="676"/>
                  <a:pt x="64" y="681"/>
                </a:cubicBezTo>
                <a:cubicBezTo>
                  <a:pt x="51" y="692"/>
                  <a:pt x="26" y="693"/>
                  <a:pt x="16" y="682"/>
                </a:cubicBezTo>
                <a:cubicBezTo>
                  <a:pt x="6" y="672"/>
                  <a:pt x="7" y="645"/>
                  <a:pt x="16" y="634"/>
                </a:cubicBezTo>
                <a:cubicBezTo>
                  <a:pt x="21" y="628"/>
                  <a:pt x="25" y="619"/>
                  <a:pt x="26" y="611"/>
                </a:cubicBezTo>
                <a:cubicBezTo>
                  <a:pt x="28" y="599"/>
                  <a:pt x="27" y="586"/>
                  <a:pt x="26" y="573"/>
                </a:cubicBezTo>
                <a:cubicBezTo>
                  <a:pt x="26" y="568"/>
                  <a:pt x="24" y="562"/>
                  <a:pt x="20" y="558"/>
                </a:cubicBezTo>
                <a:cubicBezTo>
                  <a:pt x="5" y="543"/>
                  <a:pt x="4" y="520"/>
                  <a:pt x="18" y="505"/>
                </a:cubicBezTo>
                <a:cubicBezTo>
                  <a:pt x="31" y="491"/>
                  <a:pt x="31" y="443"/>
                  <a:pt x="17" y="429"/>
                </a:cubicBezTo>
                <a:cubicBezTo>
                  <a:pt x="5" y="417"/>
                  <a:pt x="5" y="394"/>
                  <a:pt x="18" y="378"/>
                </a:cubicBezTo>
                <a:cubicBezTo>
                  <a:pt x="31" y="361"/>
                  <a:pt x="31" y="317"/>
                  <a:pt x="17" y="301"/>
                </a:cubicBezTo>
                <a:cubicBezTo>
                  <a:pt x="4" y="286"/>
                  <a:pt x="5" y="267"/>
                  <a:pt x="19" y="253"/>
                </a:cubicBezTo>
                <a:cubicBezTo>
                  <a:pt x="22" y="249"/>
                  <a:pt x="26" y="243"/>
                  <a:pt x="26" y="238"/>
                </a:cubicBezTo>
                <a:cubicBezTo>
                  <a:pt x="23" y="216"/>
                  <a:pt x="34" y="193"/>
                  <a:pt x="14" y="171"/>
                </a:cubicBezTo>
                <a:cubicBezTo>
                  <a:pt x="2" y="160"/>
                  <a:pt x="4" y="139"/>
                  <a:pt x="19" y="125"/>
                </a:cubicBezTo>
                <a:cubicBezTo>
                  <a:pt x="23" y="121"/>
                  <a:pt x="27" y="114"/>
                  <a:pt x="26" y="110"/>
                </a:cubicBezTo>
                <a:cubicBezTo>
                  <a:pt x="23" y="88"/>
                  <a:pt x="35" y="63"/>
                  <a:pt x="12" y="43"/>
                </a:cubicBezTo>
                <a:cubicBezTo>
                  <a:pt x="0" y="32"/>
                  <a:pt x="9" y="5"/>
                  <a:pt x="24" y="0"/>
                </a:cubicBezTo>
                <a:cubicBezTo>
                  <a:pt x="37" y="13"/>
                  <a:pt x="51" y="27"/>
                  <a:pt x="65" y="4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9" name="Freeform 83">
            <a:extLst>
              <a:ext uri="{FF2B5EF4-FFF2-40B4-BE49-F238E27FC236}">
                <a16:creationId xmlns:a16="http://schemas.microsoft.com/office/drawing/2014/main" id="{966FAB23-5106-41EF-B034-D4B3DDA42CCF}"/>
              </a:ext>
            </a:extLst>
          </p:cNvPr>
          <p:cNvSpPr>
            <a:spLocks/>
          </p:cNvSpPr>
          <p:nvPr/>
        </p:nvSpPr>
        <p:spPr bwMode="auto">
          <a:xfrm>
            <a:off x="10787063" y="3522663"/>
            <a:ext cx="788988" cy="668337"/>
          </a:xfrm>
          <a:custGeom>
            <a:avLst/>
            <a:gdLst>
              <a:gd name="T0" fmla="*/ 155 w 527"/>
              <a:gd name="T1" fmla="*/ 3 h 445"/>
              <a:gd name="T2" fmla="*/ 107 w 527"/>
              <a:gd name="T3" fmla="*/ 88 h 445"/>
              <a:gd name="T4" fmla="*/ 146 w 527"/>
              <a:gd name="T5" fmla="*/ 287 h 445"/>
              <a:gd name="T6" fmla="*/ 274 w 527"/>
              <a:gd name="T7" fmla="*/ 328 h 445"/>
              <a:gd name="T8" fmla="*/ 365 w 527"/>
              <a:gd name="T9" fmla="*/ 339 h 445"/>
              <a:gd name="T10" fmla="*/ 369 w 527"/>
              <a:gd name="T11" fmla="*/ 332 h 445"/>
              <a:gd name="T12" fmla="*/ 349 w 527"/>
              <a:gd name="T13" fmla="*/ 291 h 445"/>
              <a:gd name="T14" fmla="*/ 527 w 527"/>
              <a:gd name="T15" fmla="*/ 327 h 445"/>
              <a:gd name="T16" fmla="*/ 393 w 527"/>
              <a:gd name="T17" fmla="*/ 445 h 445"/>
              <a:gd name="T18" fmla="*/ 388 w 527"/>
              <a:gd name="T19" fmla="*/ 441 h 445"/>
              <a:gd name="T20" fmla="*/ 390 w 527"/>
              <a:gd name="T21" fmla="*/ 434 h 445"/>
              <a:gd name="T22" fmla="*/ 367 w 527"/>
              <a:gd name="T23" fmla="*/ 400 h 445"/>
              <a:gd name="T24" fmla="*/ 261 w 527"/>
              <a:gd name="T25" fmla="*/ 395 h 445"/>
              <a:gd name="T26" fmla="*/ 99 w 527"/>
              <a:gd name="T27" fmla="*/ 338 h 445"/>
              <a:gd name="T28" fmla="*/ 25 w 527"/>
              <a:gd name="T29" fmla="*/ 133 h 445"/>
              <a:gd name="T30" fmla="*/ 87 w 527"/>
              <a:gd name="T31" fmla="*/ 45 h 445"/>
              <a:gd name="T32" fmla="*/ 151 w 527"/>
              <a:gd name="T33" fmla="*/ 0 h 445"/>
              <a:gd name="T34" fmla="*/ 155 w 527"/>
              <a:gd name="T35" fmla="*/ 3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7" h="445">
                <a:moveTo>
                  <a:pt x="155" y="3"/>
                </a:moveTo>
                <a:cubicBezTo>
                  <a:pt x="139" y="32"/>
                  <a:pt x="126" y="62"/>
                  <a:pt x="107" y="88"/>
                </a:cubicBezTo>
                <a:cubicBezTo>
                  <a:pt x="61" y="150"/>
                  <a:pt x="73" y="247"/>
                  <a:pt x="146" y="287"/>
                </a:cubicBezTo>
                <a:cubicBezTo>
                  <a:pt x="186" y="309"/>
                  <a:pt x="228" y="323"/>
                  <a:pt x="274" y="328"/>
                </a:cubicBezTo>
                <a:cubicBezTo>
                  <a:pt x="304" y="331"/>
                  <a:pt x="335" y="335"/>
                  <a:pt x="365" y="339"/>
                </a:cubicBezTo>
                <a:cubicBezTo>
                  <a:pt x="366" y="337"/>
                  <a:pt x="368" y="334"/>
                  <a:pt x="369" y="332"/>
                </a:cubicBezTo>
                <a:cubicBezTo>
                  <a:pt x="363" y="319"/>
                  <a:pt x="356" y="306"/>
                  <a:pt x="349" y="291"/>
                </a:cubicBezTo>
                <a:cubicBezTo>
                  <a:pt x="407" y="303"/>
                  <a:pt x="464" y="314"/>
                  <a:pt x="527" y="327"/>
                </a:cubicBezTo>
                <a:cubicBezTo>
                  <a:pt x="474" y="363"/>
                  <a:pt x="441" y="413"/>
                  <a:pt x="393" y="445"/>
                </a:cubicBezTo>
                <a:cubicBezTo>
                  <a:pt x="391" y="443"/>
                  <a:pt x="390" y="442"/>
                  <a:pt x="388" y="441"/>
                </a:cubicBezTo>
                <a:cubicBezTo>
                  <a:pt x="389" y="438"/>
                  <a:pt x="389" y="436"/>
                  <a:pt x="390" y="434"/>
                </a:cubicBezTo>
                <a:cubicBezTo>
                  <a:pt x="399" y="408"/>
                  <a:pt x="393" y="400"/>
                  <a:pt x="367" y="400"/>
                </a:cubicBezTo>
                <a:cubicBezTo>
                  <a:pt x="332" y="399"/>
                  <a:pt x="296" y="401"/>
                  <a:pt x="261" y="395"/>
                </a:cubicBezTo>
                <a:cubicBezTo>
                  <a:pt x="204" y="386"/>
                  <a:pt x="149" y="370"/>
                  <a:pt x="99" y="338"/>
                </a:cubicBezTo>
                <a:cubicBezTo>
                  <a:pt x="32" y="294"/>
                  <a:pt x="0" y="210"/>
                  <a:pt x="25" y="133"/>
                </a:cubicBezTo>
                <a:cubicBezTo>
                  <a:pt x="36" y="98"/>
                  <a:pt x="59" y="69"/>
                  <a:pt x="87" y="45"/>
                </a:cubicBezTo>
                <a:cubicBezTo>
                  <a:pt x="107" y="29"/>
                  <a:pt x="130" y="15"/>
                  <a:pt x="151" y="0"/>
                </a:cubicBezTo>
                <a:cubicBezTo>
                  <a:pt x="152" y="1"/>
                  <a:pt x="154" y="2"/>
                  <a:pt x="155" y="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0" name="Freeform 84">
            <a:extLst>
              <a:ext uri="{FF2B5EF4-FFF2-40B4-BE49-F238E27FC236}">
                <a16:creationId xmlns:a16="http://schemas.microsoft.com/office/drawing/2014/main" id="{5D114717-FB33-4503-B1E6-19713E6E72A7}"/>
              </a:ext>
            </a:extLst>
          </p:cNvPr>
          <p:cNvSpPr>
            <a:spLocks noEditPoints="1"/>
          </p:cNvSpPr>
          <p:nvPr/>
        </p:nvSpPr>
        <p:spPr bwMode="auto">
          <a:xfrm>
            <a:off x="9058275" y="3638550"/>
            <a:ext cx="601663" cy="368300"/>
          </a:xfrm>
          <a:custGeom>
            <a:avLst/>
            <a:gdLst>
              <a:gd name="T0" fmla="*/ 4 w 402"/>
              <a:gd name="T1" fmla="*/ 66 h 246"/>
              <a:gd name="T2" fmla="*/ 67 w 402"/>
              <a:gd name="T3" fmla="*/ 0 h 246"/>
              <a:gd name="T4" fmla="*/ 136 w 402"/>
              <a:gd name="T5" fmla="*/ 62 h 246"/>
              <a:gd name="T6" fmla="*/ 161 w 402"/>
              <a:gd name="T7" fmla="*/ 93 h 246"/>
              <a:gd name="T8" fmla="*/ 235 w 402"/>
              <a:gd name="T9" fmla="*/ 130 h 246"/>
              <a:gd name="T10" fmla="*/ 253 w 402"/>
              <a:gd name="T11" fmla="*/ 129 h 246"/>
              <a:gd name="T12" fmla="*/ 289 w 402"/>
              <a:gd name="T13" fmla="*/ 115 h 246"/>
              <a:gd name="T14" fmla="*/ 339 w 402"/>
              <a:gd name="T15" fmla="*/ 85 h 246"/>
              <a:gd name="T16" fmla="*/ 362 w 402"/>
              <a:gd name="T17" fmla="*/ 51 h 246"/>
              <a:gd name="T18" fmla="*/ 392 w 402"/>
              <a:gd name="T19" fmla="*/ 47 h 246"/>
              <a:gd name="T20" fmla="*/ 390 w 402"/>
              <a:gd name="T21" fmla="*/ 71 h 246"/>
              <a:gd name="T22" fmla="*/ 353 w 402"/>
              <a:gd name="T23" fmla="*/ 126 h 246"/>
              <a:gd name="T24" fmla="*/ 355 w 402"/>
              <a:gd name="T25" fmla="*/ 151 h 246"/>
              <a:gd name="T26" fmla="*/ 356 w 402"/>
              <a:gd name="T27" fmla="*/ 207 h 246"/>
              <a:gd name="T28" fmla="*/ 296 w 402"/>
              <a:gd name="T29" fmla="*/ 246 h 246"/>
              <a:gd name="T30" fmla="*/ 232 w 402"/>
              <a:gd name="T31" fmla="*/ 191 h 246"/>
              <a:gd name="T32" fmla="*/ 201 w 402"/>
              <a:gd name="T33" fmla="*/ 151 h 246"/>
              <a:gd name="T34" fmla="*/ 139 w 402"/>
              <a:gd name="T35" fmla="*/ 119 h 246"/>
              <a:gd name="T36" fmla="*/ 106 w 402"/>
              <a:gd name="T37" fmla="*/ 121 h 246"/>
              <a:gd name="T38" fmla="*/ 44 w 402"/>
              <a:gd name="T39" fmla="*/ 128 h 246"/>
              <a:gd name="T40" fmla="*/ 4 w 402"/>
              <a:gd name="T41" fmla="*/ 66 h 246"/>
              <a:gd name="T42" fmla="*/ 297 w 402"/>
              <a:gd name="T43" fmla="*/ 149 h 246"/>
              <a:gd name="T44" fmla="*/ 266 w 402"/>
              <a:gd name="T45" fmla="*/ 179 h 246"/>
              <a:gd name="T46" fmla="*/ 295 w 402"/>
              <a:gd name="T47" fmla="*/ 212 h 246"/>
              <a:gd name="T48" fmla="*/ 329 w 402"/>
              <a:gd name="T49" fmla="*/ 177 h 246"/>
              <a:gd name="T50" fmla="*/ 297 w 402"/>
              <a:gd name="T51" fmla="*/ 149 h 246"/>
              <a:gd name="T52" fmla="*/ 71 w 402"/>
              <a:gd name="T53" fmla="*/ 98 h 246"/>
              <a:gd name="T54" fmla="*/ 102 w 402"/>
              <a:gd name="T55" fmla="*/ 64 h 246"/>
              <a:gd name="T56" fmla="*/ 70 w 402"/>
              <a:gd name="T57" fmla="*/ 35 h 246"/>
              <a:gd name="T58" fmla="*/ 39 w 402"/>
              <a:gd name="T59" fmla="*/ 68 h 246"/>
              <a:gd name="T60" fmla="*/ 71 w 402"/>
              <a:gd name="T61" fmla="*/ 98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2" h="246">
                <a:moveTo>
                  <a:pt x="4" y="66"/>
                </a:moveTo>
                <a:cubicBezTo>
                  <a:pt x="0" y="32"/>
                  <a:pt x="31" y="0"/>
                  <a:pt x="67" y="0"/>
                </a:cubicBezTo>
                <a:cubicBezTo>
                  <a:pt x="105" y="0"/>
                  <a:pt x="136" y="26"/>
                  <a:pt x="136" y="62"/>
                </a:cubicBezTo>
                <a:cubicBezTo>
                  <a:pt x="136" y="82"/>
                  <a:pt x="150" y="87"/>
                  <a:pt x="161" y="93"/>
                </a:cubicBezTo>
                <a:cubicBezTo>
                  <a:pt x="185" y="106"/>
                  <a:pt x="210" y="118"/>
                  <a:pt x="235" y="130"/>
                </a:cubicBezTo>
                <a:cubicBezTo>
                  <a:pt x="240" y="132"/>
                  <a:pt x="247" y="131"/>
                  <a:pt x="253" y="129"/>
                </a:cubicBezTo>
                <a:cubicBezTo>
                  <a:pt x="265" y="125"/>
                  <a:pt x="278" y="113"/>
                  <a:pt x="289" y="115"/>
                </a:cubicBezTo>
                <a:cubicBezTo>
                  <a:pt x="316" y="120"/>
                  <a:pt x="327" y="103"/>
                  <a:pt x="339" y="85"/>
                </a:cubicBezTo>
                <a:cubicBezTo>
                  <a:pt x="347" y="74"/>
                  <a:pt x="356" y="63"/>
                  <a:pt x="362" y="51"/>
                </a:cubicBezTo>
                <a:cubicBezTo>
                  <a:pt x="370" y="33"/>
                  <a:pt x="383" y="42"/>
                  <a:pt x="392" y="47"/>
                </a:cubicBezTo>
                <a:cubicBezTo>
                  <a:pt x="402" y="53"/>
                  <a:pt x="397" y="62"/>
                  <a:pt x="390" y="71"/>
                </a:cubicBezTo>
                <a:cubicBezTo>
                  <a:pt x="377" y="89"/>
                  <a:pt x="364" y="107"/>
                  <a:pt x="353" y="126"/>
                </a:cubicBezTo>
                <a:cubicBezTo>
                  <a:pt x="349" y="132"/>
                  <a:pt x="351" y="144"/>
                  <a:pt x="355" y="151"/>
                </a:cubicBezTo>
                <a:cubicBezTo>
                  <a:pt x="365" y="168"/>
                  <a:pt x="364" y="189"/>
                  <a:pt x="356" y="207"/>
                </a:cubicBezTo>
                <a:cubicBezTo>
                  <a:pt x="344" y="234"/>
                  <a:pt x="324" y="245"/>
                  <a:pt x="296" y="246"/>
                </a:cubicBezTo>
                <a:cubicBezTo>
                  <a:pt x="263" y="246"/>
                  <a:pt x="234" y="224"/>
                  <a:pt x="232" y="191"/>
                </a:cubicBezTo>
                <a:cubicBezTo>
                  <a:pt x="231" y="169"/>
                  <a:pt x="220" y="159"/>
                  <a:pt x="201" y="151"/>
                </a:cubicBezTo>
                <a:cubicBezTo>
                  <a:pt x="179" y="143"/>
                  <a:pt x="159" y="130"/>
                  <a:pt x="139" y="119"/>
                </a:cubicBezTo>
                <a:cubicBezTo>
                  <a:pt x="127" y="112"/>
                  <a:pt x="116" y="113"/>
                  <a:pt x="106" y="121"/>
                </a:cubicBezTo>
                <a:cubicBezTo>
                  <a:pt x="86" y="137"/>
                  <a:pt x="64" y="139"/>
                  <a:pt x="44" y="128"/>
                </a:cubicBezTo>
                <a:cubicBezTo>
                  <a:pt x="10" y="109"/>
                  <a:pt x="3" y="95"/>
                  <a:pt x="4" y="66"/>
                </a:cubicBezTo>
                <a:close/>
                <a:moveTo>
                  <a:pt x="297" y="149"/>
                </a:moveTo>
                <a:cubicBezTo>
                  <a:pt x="279" y="149"/>
                  <a:pt x="266" y="161"/>
                  <a:pt x="266" y="179"/>
                </a:cubicBezTo>
                <a:cubicBezTo>
                  <a:pt x="266" y="198"/>
                  <a:pt x="278" y="212"/>
                  <a:pt x="295" y="212"/>
                </a:cubicBezTo>
                <a:cubicBezTo>
                  <a:pt x="316" y="212"/>
                  <a:pt x="329" y="198"/>
                  <a:pt x="329" y="177"/>
                </a:cubicBezTo>
                <a:cubicBezTo>
                  <a:pt x="328" y="160"/>
                  <a:pt x="316" y="149"/>
                  <a:pt x="297" y="149"/>
                </a:cubicBezTo>
                <a:close/>
                <a:moveTo>
                  <a:pt x="71" y="98"/>
                </a:moveTo>
                <a:cubicBezTo>
                  <a:pt x="89" y="97"/>
                  <a:pt x="103" y="82"/>
                  <a:pt x="102" y="64"/>
                </a:cubicBezTo>
                <a:cubicBezTo>
                  <a:pt x="101" y="48"/>
                  <a:pt x="87" y="35"/>
                  <a:pt x="70" y="35"/>
                </a:cubicBezTo>
                <a:cubicBezTo>
                  <a:pt x="51" y="35"/>
                  <a:pt x="39" y="49"/>
                  <a:pt x="39" y="68"/>
                </a:cubicBezTo>
                <a:cubicBezTo>
                  <a:pt x="40" y="87"/>
                  <a:pt x="53" y="98"/>
                  <a:pt x="71" y="9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1" name="Freeform 85">
            <a:extLst>
              <a:ext uri="{FF2B5EF4-FFF2-40B4-BE49-F238E27FC236}">
                <a16:creationId xmlns:a16="http://schemas.microsoft.com/office/drawing/2014/main" id="{28171263-46C0-4BEC-B4FF-6BE7E9B372AC}"/>
              </a:ext>
            </a:extLst>
          </p:cNvPr>
          <p:cNvSpPr>
            <a:spLocks noEditPoints="1"/>
          </p:cNvSpPr>
          <p:nvPr/>
        </p:nvSpPr>
        <p:spPr bwMode="auto">
          <a:xfrm>
            <a:off x="9347200" y="3459163"/>
            <a:ext cx="600075" cy="381000"/>
          </a:xfrm>
          <a:custGeom>
            <a:avLst/>
            <a:gdLst>
              <a:gd name="T0" fmla="*/ 396 w 401"/>
              <a:gd name="T1" fmla="*/ 185 h 254"/>
              <a:gd name="T2" fmla="*/ 335 w 401"/>
              <a:gd name="T3" fmla="*/ 253 h 254"/>
              <a:gd name="T4" fmla="*/ 264 w 401"/>
              <a:gd name="T5" fmla="*/ 193 h 254"/>
              <a:gd name="T6" fmla="*/ 239 w 401"/>
              <a:gd name="T7" fmla="*/ 160 h 254"/>
              <a:gd name="T8" fmla="*/ 173 w 401"/>
              <a:gd name="T9" fmla="*/ 127 h 254"/>
              <a:gd name="T10" fmla="*/ 140 w 401"/>
              <a:gd name="T11" fmla="*/ 127 h 254"/>
              <a:gd name="T12" fmla="*/ 108 w 401"/>
              <a:gd name="T13" fmla="*/ 138 h 254"/>
              <a:gd name="T14" fmla="*/ 62 w 401"/>
              <a:gd name="T15" fmla="*/ 164 h 254"/>
              <a:gd name="T16" fmla="*/ 39 w 401"/>
              <a:gd name="T17" fmla="*/ 202 h 254"/>
              <a:gd name="T18" fmla="*/ 12 w 401"/>
              <a:gd name="T19" fmla="*/ 208 h 254"/>
              <a:gd name="T20" fmla="*/ 7 w 401"/>
              <a:gd name="T21" fmla="*/ 183 h 254"/>
              <a:gd name="T22" fmla="*/ 38 w 401"/>
              <a:gd name="T23" fmla="*/ 140 h 254"/>
              <a:gd name="T24" fmla="*/ 42 w 401"/>
              <a:gd name="T25" fmla="*/ 99 h 254"/>
              <a:gd name="T26" fmla="*/ 115 w 401"/>
              <a:gd name="T27" fmla="*/ 6 h 254"/>
              <a:gd name="T28" fmla="*/ 170 w 401"/>
              <a:gd name="T29" fmla="*/ 64 h 254"/>
              <a:gd name="T30" fmla="*/ 194 w 401"/>
              <a:gd name="T31" fmla="*/ 99 h 254"/>
              <a:gd name="T32" fmla="*/ 265 w 401"/>
              <a:gd name="T33" fmla="*/ 136 h 254"/>
              <a:gd name="T34" fmla="*/ 289 w 401"/>
              <a:gd name="T35" fmla="*/ 135 h 254"/>
              <a:gd name="T36" fmla="*/ 329 w 401"/>
              <a:gd name="T37" fmla="*/ 121 h 254"/>
              <a:gd name="T38" fmla="*/ 396 w 401"/>
              <a:gd name="T39" fmla="*/ 185 h 254"/>
              <a:gd name="T40" fmla="*/ 328 w 401"/>
              <a:gd name="T41" fmla="*/ 219 h 254"/>
              <a:gd name="T42" fmla="*/ 360 w 401"/>
              <a:gd name="T43" fmla="*/ 186 h 254"/>
              <a:gd name="T44" fmla="*/ 330 w 401"/>
              <a:gd name="T45" fmla="*/ 154 h 254"/>
              <a:gd name="T46" fmla="*/ 293 w 401"/>
              <a:gd name="T47" fmla="*/ 185 h 254"/>
              <a:gd name="T48" fmla="*/ 328 w 401"/>
              <a:gd name="T49" fmla="*/ 219 h 254"/>
              <a:gd name="T50" fmla="*/ 135 w 401"/>
              <a:gd name="T51" fmla="*/ 71 h 254"/>
              <a:gd name="T52" fmla="*/ 103 w 401"/>
              <a:gd name="T53" fmla="*/ 41 h 254"/>
              <a:gd name="T54" fmla="*/ 72 w 401"/>
              <a:gd name="T55" fmla="*/ 72 h 254"/>
              <a:gd name="T56" fmla="*/ 105 w 401"/>
              <a:gd name="T57" fmla="*/ 104 h 254"/>
              <a:gd name="T58" fmla="*/ 135 w 401"/>
              <a:gd name="T59" fmla="*/ 7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1" h="254">
                <a:moveTo>
                  <a:pt x="396" y="185"/>
                </a:moveTo>
                <a:cubicBezTo>
                  <a:pt x="401" y="217"/>
                  <a:pt x="363" y="253"/>
                  <a:pt x="335" y="253"/>
                </a:cubicBezTo>
                <a:cubicBezTo>
                  <a:pt x="298" y="254"/>
                  <a:pt x="266" y="229"/>
                  <a:pt x="264" y="193"/>
                </a:cubicBezTo>
                <a:cubicBezTo>
                  <a:pt x="263" y="175"/>
                  <a:pt x="255" y="167"/>
                  <a:pt x="239" y="160"/>
                </a:cubicBezTo>
                <a:cubicBezTo>
                  <a:pt x="216" y="151"/>
                  <a:pt x="194" y="139"/>
                  <a:pt x="173" y="127"/>
                </a:cubicBezTo>
                <a:cubicBezTo>
                  <a:pt x="161" y="119"/>
                  <a:pt x="151" y="121"/>
                  <a:pt x="140" y="127"/>
                </a:cubicBezTo>
                <a:cubicBezTo>
                  <a:pt x="129" y="132"/>
                  <a:pt x="117" y="141"/>
                  <a:pt x="108" y="138"/>
                </a:cubicBezTo>
                <a:cubicBezTo>
                  <a:pt x="83" y="131"/>
                  <a:pt x="74" y="150"/>
                  <a:pt x="62" y="164"/>
                </a:cubicBezTo>
                <a:cubicBezTo>
                  <a:pt x="53" y="176"/>
                  <a:pt x="46" y="189"/>
                  <a:pt x="39" y="202"/>
                </a:cubicBezTo>
                <a:cubicBezTo>
                  <a:pt x="32" y="216"/>
                  <a:pt x="22" y="212"/>
                  <a:pt x="12" y="208"/>
                </a:cubicBezTo>
                <a:cubicBezTo>
                  <a:pt x="0" y="202"/>
                  <a:pt x="2" y="192"/>
                  <a:pt x="7" y="183"/>
                </a:cubicBezTo>
                <a:cubicBezTo>
                  <a:pt x="17" y="168"/>
                  <a:pt x="28" y="154"/>
                  <a:pt x="38" y="140"/>
                </a:cubicBezTo>
                <a:cubicBezTo>
                  <a:pt x="46" y="127"/>
                  <a:pt x="48" y="116"/>
                  <a:pt x="42" y="99"/>
                </a:cubicBezTo>
                <a:cubicBezTo>
                  <a:pt x="24" y="47"/>
                  <a:pt x="55" y="0"/>
                  <a:pt x="115" y="6"/>
                </a:cubicBezTo>
                <a:cubicBezTo>
                  <a:pt x="140" y="8"/>
                  <a:pt x="171" y="39"/>
                  <a:pt x="170" y="64"/>
                </a:cubicBezTo>
                <a:cubicBezTo>
                  <a:pt x="169" y="84"/>
                  <a:pt x="180" y="92"/>
                  <a:pt x="194" y="99"/>
                </a:cubicBezTo>
                <a:cubicBezTo>
                  <a:pt x="218" y="112"/>
                  <a:pt x="242" y="122"/>
                  <a:pt x="265" y="136"/>
                </a:cubicBezTo>
                <a:cubicBezTo>
                  <a:pt x="275" y="143"/>
                  <a:pt x="280" y="140"/>
                  <a:pt x="289" y="135"/>
                </a:cubicBezTo>
                <a:cubicBezTo>
                  <a:pt x="302" y="129"/>
                  <a:pt x="316" y="122"/>
                  <a:pt x="329" y="121"/>
                </a:cubicBezTo>
                <a:cubicBezTo>
                  <a:pt x="366" y="120"/>
                  <a:pt x="395" y="148"/>
                  <a:pt x="396" y="185"/>
                </a:cubicBezTo>
                <a:close/>
                <a:moveTo>
                  <a:pt x="328" y="219"/>
                </a:moveTo>
                <a:cubicBezTo>
                  <a:pt x="347" y="219"/>
                  <a:pt x="360" y="206"/>
                  <a:pt x="360" y="186"/>
                </a:cubicBezTo>
                <a:cubicBezTo>
                  <a:pt x="359" y="168"/>
                  <a:pt x="346" y="154"/>
                  <a:pt x="330" y="154"/>
                </a:cubicBezTo>
                <a:cubicBezTo>
                  <a:pt x="314" y="154"/>
                  <a:pt x="293" y="172"/>
                  <a:pt x="293" y="185"/>
                </a:cubicBezTo>
                <a:cubicBezTo>
                  <a:pt x="293" y="201"/>
                  <a:pt x="312" y="219"/>
                  <a:pt x="328" y="219"/>
                </a:cubicBezTo>
                <a:close/>
                <a:moveTo>
                  <a:pt x="135" y="71"/>
                </a:moveTo>
                <a:cubicBezTo>
                  <a:pt x="135" y="54"/>
                  <a:pt x="122" y="41"/>
                  <a:pt x="103" y="41"/>
                </a:cubicBezTo>
                <a:cubicBezTo>
                  <a:pt x="86" y="41"/>
                  <a:pt x="72" y="55"/>
                  <a:pt x="72" y="72"/>
                </a:cubicBezTo>
                <a:cubicBezTo>
                  <a:pt x="72" y="90"/>
                  <a:pt x="88" y="105"/>
                  <a:pt x="105" y="104"/>
                </a:cubicBezTo>
                <a:cubicBezTo>
                  <a:pt x="123" y="103"/>
                  <a:pt x="136" y="89"/>
                  <a:pt x="135" y="71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2" name="Freeform 86">
            <a:extLst>
              <a:ext uri="{FF2B5EF4-FFF2-40B4-BE49-F238E27FC236}">
                <a16:creationId xmlns:a16="http://schemas.microsoft.com/office/drawing/2014/main" id="{D881C0FE-2F50-494B-ACD6-A4B6427C3A8C}"/>
              </a:ext>
            </a:extLst>
          </p:cNvPr>
          <p:cNvSpPr>
            <a:spLocks noEditPoints="1"/>
          </p:cNvSpPr>
          <p:nvPr/>
        </p:nvSpPr>
        <p:spPr bwMode="auto">
          <a:xfrm>
            <a:off x="9058275" y="3862388"/>
            <a:ext cx="258763" cy="325437"/>
          </a:xfrm>
          <a:custGeom>
            <a:avLst/>
            <a:gdLst>
              <a:gd name="T0" fmla="*/ 173 w 173"/>
              <a:gd name="T1" fmla="*/ 21 h 217"/>
              <a:gd name="T2" fmla="*/ 127 w 173"/>
              <a:gd name="T3" fmla="*/ 92 h 217"/>
              <a:gd name="T4" fmla="*/ 127 w 173"/>
              <a:gd name="T5" fmla="*/ 109 h 217"/>
              <a:gd name="T6" fmla="*/ 117 w 173"/>
              <a:gd name="T7" fmla="*/ 192 h 217"/>
              <a:gd name="T8" fmla="*/ 27 w 173"/>
              <a:gd name="T9" fmla="*/ 195 h 217"/>
              <a:gd name="T10" fmla="*/ 7 w 173"/>
              <a:gd name="T11" fmla="*/ 121 h 217"/>
              <a:gd name="T12" fmla="*/ 60 w 173"/>
              <a:gd name="T13" fmla="*/ 79 h 217"/>
              <a:gd name="T14" fmla="*/ 120 w 173"/>
              <a:gd name="T15" fmla="*/ 37 h 217"/>
              <a:gd name="T16" fmla="*/ 139 w 173"/>
              <a:gd name="T17" fmla="*/ 9 h 217"/>
              <a:gd name="T18" fmla="*/ 173 w 173"/>
              <a:gd name="T19" fmla="*/ 21 h 217"/>
              <a:gd name="T20" fmla="*/ 102 w 173"/>
              <a:gd name="T21" fmla="*/ 145 h 217"/>
              <a:gd name="T22" fmla="*/ 70 w 173"/>
              <a:gd name="T23" fmla="*/ 113 h 217"/>
              <a:gd name="T24" fmla="*/ 39 w 173"/>
              <a:gd name="T25" fmla="*/ 144 h 217"/>
              <a:gd name="T26" fmla="*/ 70 w 173"/>
              <a:gd name="T27" fmla="*/ 175 h 217"/>
              <a:gd name="T28" fmla="*/ 102 w 173"/>
              <a:gd name="T29" fmla="*/ 145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" h="217">
                <a:moveTo>
                  <a:pt x="173" y="21"/>
                </a:moveTo>
                <a:cubicBezTo>
                  <a:pt x="157" y="45"/>
                  <a:pt x="141" y="68"/>
                  <a:pt x="127" y="92"/>
                </a:cubicBezTo>
                <a:cubicBezTo>
                  <a:pt x="124" y="96"/>
                  <a:pt x="124" y="105"/>
                  <a:pt x="127" y="109"/>
                </a:cubicBezTo>
                <a:cubicBezTo>
                  <a:pt x="144" y="133"/>
                  <a:pt x="139" y="173"/>
                  <a:pt x="117" y="192"/>
                </a:cubicBezTo>
                <a:cubicBezTo>
                  <a:pt x="89" y="217"/>
                  <a:pt x="53" y="217"/>
                  <a:pt x="27" y="195"/>
                </a:cubicBezTo>
                <a:cubicBezTo>
                  <a:pt x="2" y="174"/>
                  <a:pt x="0" y="148"/>
                  <a:pt x="7" y="121"/>
                </a:cubicBezTo>
                <a:cubicBezTo>
                  <a:pt x="14" y="97"/>
                  <a:pt x="33" y="76"/>
                  <a:pt x="60" y="79"/>
                </a:cubicBezTo>
                <a:cubicBezTo>
                  <a:pt x="96" y="84"/>
                  <a:pt x="105" y="58"/>
                  <a:pt x="120" y="37"/>
                </a:cubicBezTo>
                <a:cubicBezTo>
                  <a:pt x="127" y="28"/>
                  <a:pt x="132" y="17"/>
                  <a:pt x="139" y="9"/>
                </a:cubicBezTo>
                <a:cubicBezTo>
                  <a:pt x="146" y="0"/>
                  <a:pt x="157" y="5"/>
                  <a:pt x="173" y="21"/>
                </a:cubicBezTo>
                <a:close/>
                <a:moveTo>
                  <a:pt x="102" y="145"/>
                </a:moveTo>
                <a:cubicBezTo>
                  <a:pt x="102" y="126"/>
                  <a:pt x="89" y="113"/>
                  <a:pt x="70" y="113"/>
                </a:cubicBezTo>
                <a:cubicBezTo>
                  <a:pt x="51" y="113"/>
                  <a:pt x="40" y="125"/>
                  <a:pt x="39" y="144"/>
                </a:cubicBezTo>
                <a:cubicBezTo>
                  <a:pt x="39" y="162"/>
                  <a:pt x="51" y="174"/>
                  <a:pt x="70" y="175"/>
                </a:cubicBezTo>
                <a:cubicBezTo>
                  <a:pt x="88" y="175"/>
                  <a:pt x="102" y="162"/>
                  <a:pt x="102" y="14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3" name="Freeform 87">
            <a:extLst>
              <a:ext uri="{FF2B5EF4-FFF2-40B4-BE49-F238E27FC236}">
                <a16:creationId xmlns:a16="http://schemas.microsoft.com/office/drawing/2014/main" id="{AFFE22EC-D9EA-4ABC-8B7C-7C5E03A209FE}"/>
              </a:ext>
            </a:extLst>
          </p:cNvPr>
          <p:cNvSpPr>
            <a:spLocks noEditPoints="1"/>
          </p:cNvSpPr>
          <p:nvPr/>
        </p:nvSpPr>
        <p:spPr bwMode="auto">
          <a:xfrm>
            <a:off x="9690100" y="3290888"/>
            <a:ext cx="252413" cy="315912"/>
          </a:xfrm>
          <a:custGeom>
            <a:avLst/>
            <a:gdLst>
              <a:gd name="T0" fmla="*/ 101 w 169"/>
              <a:gd name="T1" fmla="*/ 142 h 210"/>
              <a:gd name="T2" fmla="*/ 60 w 169"/>
              <a:gd name="T3" fmla="*/ 163 h 210"/>
              <a:gd name="T4" fmla="*/ 32 w 169"/>
              <a:gd name="T5" fmla="*/ 205 h 210"/>
              <a:gd name="T6" fmla="*/ 10 w 169"/>
              <a:gd name="T7" fmla="*/ 207 h 210"/>
              <a:gd name="T8" fmla="*/ 2 w 169"/>
              <a:gd name="T9" fmla="*/ 189 h 210"/>
              <a:gd name="T10" fmla="*/ 25 w 169"/>
              <a:gd name="T11" fmla="*/ 153 h 210"/>
              <a:gd name="T12" fmla="*/ 37 w 169"/>
              <a:gd name="T13" fmla="*/ 94 h 210"/>
              <a:gd name="T14" fmla="*/ 48 w 169"/>
              <a:gd name="T15" fmla="*/ 29 h 210"/>
              <a:gd name="T16" fmla="*/ 125 w 169"/>
              <a:gd name="T17" fmla="*/ 10 h 210"/>
              <a:gd name="T18" fmla="*/ 166 w 169"/>
              <a:gd name="T19" fmla="*/ 61 h 210"/>
              <a:gd name="T20" fmla="*/ 139 w 169"/>
              <a:gd name="T21" fmla="*/ 124 h 210"/>
              <a:gd name="T22" fmla="*/ 101 w 169"/>
              <a:gd name="T23" fmla="*/ 142 h 210"/>
              <a:gd name="T24" fmla="*/ 131 w 169"/>
              <a:gd name="T25" fmla="*/ 72 h 210"/>
              <a:gd name="T26" fmla="*/ 101 w 169"/>
              <a:gd name="T27" fmla="*/ 41 h 210"/>
              <a:gd name="T28" fmla="*/ 69 w 169"/>
              <a:gd name="T29" fmla="*/ 71 h 210"/>
              <a:gd name="T30" fmla="*/ 99 w 169"/>
              <a:gd name="T31" fmla="*/ 103 h 210"/>
              <a:gd name="T32" fmla="*/ 131 w 169"/>
              <a:gd name="T33" fmla="*/ 7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" h="210">
                <a:moveTo>
                  <a:pt x="101" y="142"/>
                </a:moveTo>
                <a:cubicBezTo>
                  <a:pt x="72" y="131"/>
                  <a:pt x="69" y="152"/>
                  <a:pt x="60" y="163"/>
                </a:cubicBezTo>
                <a:cubicBezTo>
                  <a:pt x="49" y="176"/>
                  <a:pt x="43" y="192"/>
                  <a:pt x="32" y="205"/>
                </a:cubicBezTo>
                <a:cubicBezTo>
                  <a:pt x="29" y="210"/>
                  <a:pt x="16" y="210"/>
                  <a:pt x="10" y="207"/>
                </a:cubicBezTo>
                <a:cubicBezTo>
                  <a:pt x="5" y="206"/>
                  <a:pt x="0" y="194"/>
                  <a:pt x="2" y="189"/>
                </a:cubicBezTo>
                <a:cubicBezTo>
                  <a:pt x="7" y="176"/>
                  <a:pt x="16" y="165"/>
                  <a:pt x="25" y="153"/>
                </a:cubicBezTo>
                <a:cubicBezTo>
                  <a:pt x="38" y="135"/>
                  <a:pt x="48" y="120"/>
                  <a:pt x="37" y="94"/>
                </a:cubicBezTo>
                <a:cubicBezTo>
                  <a:pt x="29" y="74"/>
                  <a:pt x="30" y="49"/>
                  <a:pt x="48" y="29"/>
                </a:cubicBezTo>
                <a:cubicBezTo>
                  <a:pt x="69" y="4"/>
                  <a:pt x="97" y="0"/>
                  <a:pt x="125" y="10"/>
                </a:cubicBezTo>
                <a:cubicBezTo>
                  <a:pt x="147" y="18"/>
                  <a:pt x="163" y="36"/>
                  <a:pt x="166" y="61"/>
                </a:cubicBezTo>
                <a:cubicBezTo>
                  <a:pt x="169" y="87"/>
                  <a:pt x="164" y="110"/>
                  <a:pt x="139" y="124"/>
                </a:cubicBezTo>
                <a:cubicBezTo>
                  <a:pt x="125" y="131"/>
                  <a:pt x="111" y="137"/>
                  <a:pt x="101" y="142"/>
                </a:cubicBezTo>
                <a:close/>
                <a:moveTo>
                  <a:pt x="131" y="72"/>
                </a:moveTo>
                <a:cubicBezTo>
                  <a:pt x="131" y="54"/>
                  <a:pt x="119" y="41"/>
                  <a:pt x="101" y="41"/>
                </a:cubicBezTo>
                <a:cubicBezTo>
                  <a:pt x="82" y="40"/>
                  <a:pt x="70" y="52"/>
                  <a:pt x="69" y="71"/>
                </a:cubicBezTo>
                <a:cubicBezTo>
                  <a:pt x="68" y="89"/>
                  <a:pt x="80" y="102"/>
                  <a:pt x="99" y="103"/>
                </a:cubicBezTo>
                <a:cubicBezTo>
                  <a:pt x="117" y="103"/>
                  <a:pt x="130" y="90"/>
                  <a:pt x="131" y="72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4" name="Freeform 88">
            <a:extLst>
              <a:ext uri="{FF2B5EF4-FFF2-40B4-BE49-F238E27FC236}">
                <a16:creationId xmlns:a16="http://schemas.microsoft.com/office/drawing/2014/main" id="{480A2548-D44D-45B2-8A26-CBE3851E85E6}"/>
              </a:ext>
            </a:extLst>
          </p:cNvPr>
          <p:cNvSpPr>
            <a:spLocks/>
          </p:cNvSpPr>
          <p:nvPr/>
        </p:nvSpPr>
        <p:spPr bwMode="auto">
          <a:xfrm>
            <a:off x="8920163" y="3289301"/>
            <a:ext cx="77788" cy="82550"/>
          </a:xfrm>
          <a:custGeom>
            <a:avLst/>
            <a:gdLst>
              <a:gd name="T0" fmla="*/ 41 w 52"/>
              <a:gd name="T1" fmla="*/ 55 h 55"/>
              <a:gd name="T2" fmla="*/ 0 w 52"/>
              <a:gd name="T3" fmla="*/ 14 h 55"/>
              <a:gd name="T4" fmla="*/ 37 w 52"/>
              <a:gd name="T5" fmla="*/ 14 h 55"/>
              <a:gd name="T6" fmla="*/ 41 w 52"/>
              <a:gd name="T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55">
                <a:moveTo>
                  <a:pt x="41" y="55"/>
                </a:moveTo>
                <a:cubicBezTo>
                  <a:pt x="27" y="41"/>
                  <a:pt x="13" y="27"/>
                  <a:pt x="0" y="14"/>
                </a:cubicBezTo>
                <a:cubicBezTo>
                  <a:pt x="12" y="0"/>
                  <a:pt x="28" y="6"/>
                  <a:pt x="37" y="14"/>
                </a:cubicBezTo>
                <a:cubicBezTo>
                  <a:pt x="48" y="24"/>
                  <a:pt x="52" y="40"/>
                  <a:pt x="41" y="5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9" name="Freeform 92">
            <a:extLst>
              <a:ext uri="{FF2B5EF4-FFF2-40B4-BE49-F238E27FC236}">
                <a16:creationId xmlns:a16="http://schemas.microsoft.com/office/drawing/2014/main" id="{175D380F-37FC-42FB-B84B-4F4CD585568C}"/>
              </a:ext>
            </a:extLst>
          </p:cNvPr>
          <p:cNvSpPr>
            <a:spLocks/>
          </p:cNvSpPr>
          <p:nvPr/>
        </p:nvSpPr>
        <p:spPr bwMode="auto">
          <a:xfrm>
            <a:off x="11136313" y="5468938"/>
            <a:ext cx="590550" cy="854075"/>
          </a:xfrm>
          <a:custGeom>
            <a:avLst/>
            <a:gdLst>
              <a:gd name="T0" fmla="*/ 153 w 350"/>
              <a:gd name="T1" fmla="*/ 178 h 503"/>
              <a:gd name="T2" fmla="*/ 317 w 350"/>
              <a:gd name="T3" fmla="*/ 178 h 503"/>
              <a:gd name="T4" fmla="*/ 317 w 350"/>
              <a:gd name="T5" fmla="*/ 227 h 503"/>
              <a:gd name="T6" fmla="*/ 141 w 350"/>
              <a:gd name="T7" fmla="*/ 227 h 503"/>
              <a:gd name="T8" fmla="*/ 141 w 350"/>
              <a:gd name="T9" fmla="*/ 258 h 503"/>
              <a:gd name="T10" fmla="*/ 317 w 350"/>
              <a:gd name="T11" fmla="*/ 258 h 503"/>
              <a:gd name="T12" fmla="*/ 317 w 350"/>
              <a:gd name="T13" fmla="*/ 306 h 503"/>
              <a:gd name="T14" fmla="*/ 151 w 350"/>
              <a:gd name="T15" fmla="*/ 306 h 503"/>
              <a:gd name="T16" fmla="*/ 336 w 350"/>
              <a:gd name="T17" fmla="*/ 373 h 503"/>
              <a:gd name="T18" fmla="*/ 349 w 350"/>
              <a:gd name="T19" fmla="*/ 437 h 503"/>
              <a:gd name="T20" fmla="*/ 339 w 350"/>
              <a:gd name="T21" fmla="*/ 453 h 503"/>
              <a:gd name="T22" fmla="*/ 45 w 350"/>
              <a:gd name="T23" fmla="*/ 315 h 503"/>
              <a:gd name="T24" fmla="*/ 42 w 350"/>
              <a:gd name="T25" fmla="*/ 308 h 503"/>
              <a:gd name="T26" fmla="*/ 0 w 350"/>
              <a:gd name="T27" fmla="*/ 308 h 503"/>
              <a:gd name="T28" fmla="*/ 0 w 350"/>
              <a:gd name="T29" fmla="*/ 260 h 503"/>
              <a:gd name="T30" fmla="*/ 36 w 350"/>
              <a:gd name="T31" fmla="*/ 258 h 503"/>
              <a:gd name="T32" fmla="*/ 38 w 350"/>
              <a:gd name="T33" fmla="*/ 228 h 503"/>
              <a:gd name="T34" fmla="*/ 0 w 350"/>
              <a:gd name="T35" fmla="*/ 226 h 503"/>
              <a:gd name="T36" fmla="*/ 0 w 350"/>
              <a:gd name="T37" fmla="*/ 182 h 503"/>
              <a:gd name="T38" fmla="*/ 3 w 350"/>
              <a:gd name="T39" fmla="*/ 180 h 503"/>
              <a:gd name="T40" fmla="*/ 59 w 350"/>
              <a:gd name="T41" fmla="*/ 139 h 503"/>
              <a:gd name="T42" fmla="*/ 306 w 350"/>
              <a:gd name="T43" fmla="*/ 24 h 503"/>
              <a:gd name="T44" fmla="*/ 349 w 350"/>
              <a:gd name="T45" fmla="*/ 37 h 503"/>
              <a:gd name="T46" fmla="*/ 331 w 350"/>
              <a:gd name="T47" fmla="*/ 114 h 503"/>
              <a:gd name="T48" fmla="*/ 153 w 350"/>
              <a:gd name="T49" fmla="*/ 178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0" h="503">
                <a:moveTo>
                  <a:pt x="153" y="178"/>
                </a:moveTo>
                <a:cubicBezTo>
                  <a:pt x="207" y="178"/>
                  <a:pt x="261" y="178"/>
                  <a:pt x="317" y="178"/>
                </a:cubicBezTo>
                <a:cubicBezTo>
                  <a:pt x="317" y="195"/>
                  <a:pt x="317" y="209"/>
                  <a:pt x="317" y="227"/>
                </a:cubicBezTo>
                <a:cubicBezTo>
                  <a:pt x="259" y="227"/>
                  <a:pt x="201" y="227"/>
                  <a:pt x="141" y="227"/>
                </a:cubicBezTo>
                <a:cubicBezTo>
                  <a:pt x="141" y="238"/>
                  <a:pt x="141" y="247"/>
                  <a:pt x="141" y="258"/>
                </a:cubicBezTo>
                <a:cubicBezTo>
                  <a:pt x="199" y="258"/>
                  <a:pt x="258" y="258"/>
                  <a:pt x="317" y="258"/>
                </a:cubicBezTo>
                <a:cubicBezTo>
                  <a:pt x="317" y="275"/>
                  <a:pt x="317" y="290"/>
                  <a:pt x="317" y="306"/>
                </a:cubicBezTo>
                <a:cubicBezTo>
                  <a:pt x="262" y="306"/>
                  <a:pt x="207" y="306"/>
                  <a:pt x="151" y="306"/>
                </a:cubicBezTo>
                <a:cubicBezTo>
                  <a:pt x="160" y="378"/>
                  <a:pt x="221" y="400"/>
                  <a:pt x="336" y="373"/>
                </a:cubicBezTo>
                <a:cubicBezTo>
                  <a:pt x="341" y="395"/>
                  <a:pt x="346" y="416"/>
                  <a:pt x="349" y="437"/>
                </a:cubicBezTo>
                <a:cubicBezTo>
                  <a:pt x="350" y="442"/>
                  <a:pt x="344" y="450"/>
                  <a:pt x="339" y="453"/>
                </a:cubicBezTo>
                <a:cubicBezTo>
                  <a:pt x="222" y="503"/>
                  <a:pt x="74" y="455"/>
                  <a:pt x="45" y="315"/>
                </a:cubicBezTo>
                <a:cubicBezTo>
                  <a:pt x="44" y="313"/>
                  <a:pt x="43" y="311"/>
                  <a:pt x="42" y="308"/>
                </a:cubicBezTo>
                <a:cubicBezTo>
                  <a:pt x="29" y="308"/>
                  <a:pt x="15" y="308"/>
                  <a:pt x="0" y="308"/>
                </a:cubicBezTo>
                <a:cubicBezTo>
                  <a:pt x="0" y="291"/>
                  <a:pt x="0" y="276"/>
                  <a:pt x="0" y="260"/>
                </a:cubicBezTo>
                <a:cubicBezTo>
                  <a:pt x="12" y="259"/>
                  <a:pt x="23" y="259"/>
                  <a:pt x="36" y="258"/>
                </a:cubicBezTo>
                <a:cubicBezTo>
                  <a:pt x="37" y="248"/>
                  <a:pt x="37" y="239"/>
                  <a:pt x="38" y="228"/>
                </a:cubicBezTo>
                <a:cubicBezTo>
                  <a:pt x="25" y="227"/>
                  <a:pt x="13" y="227"/>
                  <a:pt x="0" y="226"/>
                </a:cubicBezTo>
                <a:cubicBezTo>
                  <a:pt x="0" y="211"/>
                  <a:pt x="0" y="196"/>
                  <a:pt x="0" y="182"/>
                </a:cubicBezTo>
                <a:cubicBezTo>
                  <a:pt x="1" y="181"/>
                  <a:pt x="2" y="180"/>
                  <a:pt x="3" y="180"/>
                </a:cubicBezTo>
                <a:cubicBezTo>
                  <a:pt x="36" y="186"/>
                  <a:pt x="48" y="168"/>
                  <a:pt x="59" y="139"/>
                </a:cubicBezTo>
                <a:cubicBezTo>
                  <a:pt x="97" y="45"/>
                  <a:pt x="198" y="0"/>
                  <a:pt x="306" y="24"/>
                </a:cubicBezTo>
                <a:cubicBezTo>
                  <a:pt x="320" y="27"/>
                  <a:pt x="333" y="32"/>
                  <a:pt x="349" y="37"/>
                </a:cubicBezTo>
                <a:cubicBezTo>
                  <a:pt x="343" y="63"/>
                  <a:pt x="337" y="89"/>
                  <a:pt x="331" y="114"/>
                </a:cubicBezTo>
                <a:cubicBezTo>
                  <a:pt x="226" y="87"/>
                  <a:pt x="164" y="110"/>
                  <a:pt x="153" y="178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0" name="Freeform 93">
            <a:extLst>
              <a:ext uri="{FF2B5EF4-FFF2-40B4-BE49-F238E27FC236}">
                <a16:creationId xmlns:a16="http://schemas.microsoft.com/office/drawing/2014/main" id="{174876EE-3902-4C42-BB20-8F91B5CC083D}"/>
              </a:ext>
            </a:extLst>
          </p:cNvPr>
          <p:cNvSpPr>
            <a:spLocks/>
          </p:cNvSpPr>
          <p:nvPr/>
        </p:nvSpPr>
        <p:spPr bwMode="auto">
          <a:xfrm>
            <a:off x="8807450" y="5416550"/>
            <a:ext cx="487363" cy="838200"/>
          </a:xfrm>
          <a:custGeom>
            <a:avLst/>
            <a:gdLst>
              <a:gd name="T0" fmla="*/ 175 w 288"/>
              <a:gd name="T1" fmla="*/ 435 h 494"/>
              <a:gd name="T2" fmla="*/ 175 w 288"/>
              <a:gd name="T3" fmla="*/ 494 h 494"/>
              <a:gd name="T4" fmla="*/ 116 w 288"/>
              <a:gd name="T5" fmla="*/ 494 h 494"/>
              <a:gd name="T6" fmla="*/ 116 w 288"/>
              <a:gd name="T7" fmla="*/ 441 h 494"/>
              <a:gd name="T8" fmla="*/ 12 w 288"/>
              <a:gd name="T9" fmla="*/ 414 h 494"/>
              <a:gd name="T10" fmla="*/ 30 w 288"/>
              <a:gd name="T11" fmla="*/ 344 h 494"/>
              <a:gd name="T12" fmla="*/ 124 w 288"/>
              <a:gd name="T13" fmla="*/ 364 h 494"/>
              <a:gd name="T14" fmla="*/ 165 w 288"/>
              <a:gd name="T15" fmla="*/ 360 h 494"/>
              <a:gd name="T16" fmla="*/ 174 w 288"/>
              <a:gd name="T17" fmla="*/ 299 h 494"/>
              <a:gd name="T18" fmla="*/ 124 w 288"/>
              <a:gd name="T19" fmla="*/ 275 h 494"/>
              <a:gd name="T20" fmla="*/ 58 w 288"/>
              <a:gd name="T21" fmla="*/ 243 h 494"/>
              <a:gd name="T22" fmla="*/ 64 w 288"/>
              <a:gd name="T23" fmla="*/ 78 h 494"/>
              <a:gd name="T24" fmla="*/ 76 w 288"/>
              <a:gd name="T25" fmla="*/ 71 h 494"/>
              <a:gd name="T26" fmla="*/ 117 w 288"/>
              <a:gd name="T27" fmla="*/ 0 h 494"/>
              <a:gd name="T28" fmla="*/ 179 w 288"/>
              <a:gd name="T29" fmla="*/ 0 h 494"/>
              <a:gd name="T30" fmla="*/ 179 w 288"/>
              <a:gd name="T31" fmla="*/ 48 h 494"/>
              <a:gd name="T32" fmla="*/ 268 w 288"/>
              <a:gd name="T33" fmla="*/ 69 h 494"/>
              <a:gd name="T34" fmla="*/ 250 w 288"/>
              <a:gd name="T35" fmla="*/ 138 h 494"/>
              <a:gd name="T36" fmla="*/ 184 w 288"/>
              <a:gd name="T37" fmla="*/ 122 h 494"/>
              <a:gd name="T38" fmla="*/ 135 w 288"/>
              <a:gd name="T39" fmla="*/ 125 h 494"/>
              <a:gd name="T40" fmla="*/ 112 w 288"/>
              <a:gd name="T41" fmla="*/ 149 h 494"/>
              <a:gd name="T42" fmla="*/ 127 w 288"/>
              <a:gd name="T43" fmla="*/ 178 h 494"/>
              <a:gd name="T44" fmla="*/ 186 w 288"/>
              <a:gd name="T45" fmla="*/ 207 h 494"/>
              <a:gd name="T46" fmla="*/ 228 w 288"/>
              <a:gd name="T47" fmla="*/ 226 h 494"/>
              <a:gd name="T48" fmla="*/ 284 w 288"/>
              <a:gd name="T49" fmla="*/ 327 h 494"/>
              <a:gd name="T50" fmla="*/ 219 w 288"/>
              <a:gd name="T51" fmla="*/ 419 h 494"/>
              <a:gd name="T52" fmla="*/ 175 w 288"/>
              <a:gd name="T53" fmla="*/ 435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494">
                <a:moveTo>
                  <a:pt x="175" y="435"/>
                </a:moveTo>
                <a:cubicBezTo>
                  <a:pt x="175" y="454"/>
                  <a:pt x="175" y="473"/>
                  <a:pt x="175" y="494"/>
                </a:cubicBezTo>
                <a:cubicBezTo>
                  <a:pt x="155" y="494"/>
                  <a:pt x="137" y="494"/>
                  <a:pt x="116" y="494"/>
                </a:cubicBezTo>
                <a:cubicBezTo>
                  <a:pt x="116" y="475"/>
                  <a:pt x="116" y="456"/>
                  <a:pt x="116" y="441"/>
                </a:cubicBezTo>
                <a:cubicBezTo>
                  <a:pt x="80" y="432"/>
                  <a:pt x="47" y="423"/>
                  <a:pt x="12" y="414"/>
                </a:cubicBezTo>
                <a:cubicBezTo>
                  <a:pt x="19" y="387"/>
                  <a:pt x="25" y="364"/>
                  <a:pt x="30" y="344"/>
                </a:cubicBezTo>
                <a:cubicBezTo>
                  <a:pt x="62" y="351"/>
                  <a:pt x="93" y="359"/>
                  <a:pt x="124" y="364"/>
                </a:cubicBezTo>
                <a:cubicBezTo>
                  <a:pt x="137" y="366"/>
                  <a:pt x="152" y="364"/>
                  <a:pt x="165" y="360"/>
                </a:cubicBezTo>
                <a:cubicBezTo>
                  <a:pt x="194" y="350"/>
                  <a:pt x="200" y="317"/>
                  <a:pt x="174" y="299"/>
                </a:cubicBezTo>
                <a:cubicBezTo>
                  <a:pt x="159" y="289"/>
                  <a:pt x="141" y="283"/>
                  <a:pt x="124" y="275"/>
                </a:cubicBezTo>
                <a:cubicBezTo>
                  <a:pt x="102" y="264"/>
                  <a:pt x="78" y="257"/>
                  <a:pt x="58" y="243"/>
                </a:cubicBezTo>
                <a:cubicBezTo>
                  <a:pt x="0" y="201"/>
                  <a:pt x="3" y="117"/>
                  <a:pt x="64" y="78"/>
                </a:cubicBezTo>
                <a:cubicBezTo>
                  <a:pt x="68" y="75"/>
                  <a:pt x="72" y="72"/>
                  <a:pt x="76" y="71"/>
                </a:cubicBezTo>
                <a:cubicBezTo>
                  <a:pt x="116" y="64"/>
                  <a:pt x="130" y="41"/>
                  <a:pt x="117" y="0"/>
                </a:cubicBezTo>
                <a:cubicBezTo>
                  <a:pt x="139" y="0"/>
                  <a:pt x="158" y="0"/>
                  <a:pt x="179" y="0"/>
                </a:cubicBezTo>
                <a:cubicBezTo>
                  <a:pt x="179" y="17"/>
                  <a:pt x="179" y="33"/>
                  <a:pt x="179" y="48"/>
                </a:cubicBezTo>
                <a:cubicBezTo>
                  <a:pt x="209" y="55"/>
                  <a:pt x="237" y="62"/>
                  <a:pt x="268" y="69"/>
                </a:cubicBezTo>
                <a:cubicBezTo>
                  <a:pt x="261" y="94"/>
                  <a:pt x="256" y="117"/>
                  <a:pt x="250" y="138"/>
                </a:cubicBezTo>
                <a:cubicBezTo>
                  <a:pt x="227" y="132"/>
                  <a:pt x="206" y="125"/>
                  <a:pt x="184" y="122"/>
                </a:cubicBezTo>
                <a:cubicBezTo>
                  <a:pt x="168" y="120"/>
                  <a:pt x="150" y="121"/>
                  <a:pt x="135" y="125"/>
                </a:cubicBezTo>
                <a:cubicBezTo>
                  <a:pt x="125" y="128"/>
                  <a:pt x="114" y="140"/>
                  <a:pt x="112" y="149"/>
                </a:cubicBezTo>
                <a:cubicBezTo>
                  <a:pt x="111" y="158"/>
                  <a:pt x="119" y="173"/>
                  <a:pt x="127" y="178"/>
                </a:cubicBezTo>
                <a:cubicBezTo>
                  <a:pt x="145" y="190"/>
                  <a:pt x="166" y="198"/>
                  <a:pt x="186" y="207"/>
                </a:cubicBezTo>
                <a:cubicBezTo>
                  <a:pt x="200" y="213"/>
                  <a:pt x="214" y="218"/>
                  <a:pt x="228" y="226"/>
                </a:cubicBezTo>
                <a:cubicBezTo>
                  <a:pt x="267" y="248"/>
                  <a:pt x="288" y="281"/>
                  <a:pt x="284" y="327"/>
                </a:cubicBezTo>
                <a:cubicBezTo>
                  <a:pt x="281" y="371"/>
                  <a:pt x="257" y="400"/>
                  <a:pt x="219" y="419"/>
                </a:cubicBezTo>
                <a:cubicBezTo>
                  <a:pt x="206" y="425"/>
                  <a:pt x="192" y="429"/>
                  <a:pt x="175" y="43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1" name="Freeform 94">
            <a:extLst>
              <a:ext uri="{FF2B5EF4-FFF2-40B4-BE49-F238E27FC236}">
                <a16:creationId xmlns:a16="http://schemas.microsoft.com/office/drawing/2014/main" id="{5F2EA2AB-CFD8-4E39-8DAF-64BC66C5ABBC}"/>
              </a:ext>
            </a:extLst>
          </p:cNvPr>
          <p:cNvSpPr>
            <a:spLocks/>
          </p:cNvSpPr>
          <p:nvPr/>
        </p:nvSpPr>
        <p:spPr bwMode="auto">
          <a:xfrm>
            <a:off x="9501188" y="5535613"/>
            <a:ext cx="657225" cy="696913"/>
          </a:xfrm>
          <a:custGeom>
            <a:avLst/>
            <a:gdLst>
              <a:gd name="T0" fmla="*/ 349 w 389"/>
              <a:gd name="T1" fmla="*/ 300 h 411"/>
              <a:gd name="T2" fmla="*/ 226 w 389"/>
              <a:gd name="T3" fmla="*/ 300 h 411"/>
              <a:gd name="T4" fmla="*/ 226 w 389"/>
              <a:gd name="T5" fmla="*/ 411 h 411"/>
              <a:gd name="T6" fmla="*/ 163 w 389"/>
              <a:gd name="T7" fmla="*/ 411 h 411"/>
              <a:gd name="T8" fmla="*/ 163 w 389"/>
              <a:gd name="T9" fmla="*/ 301 h 411"/>
              <a:gd name="T10" fmla="*/ 41 w 389"/>
              <a:gd name="T11" fmla="*/ 301 h 411"/>
              <a:gd name="T12" fmla="*/ 41 w 389"/>
              <a:gd name="T13" fmla="*/ 240 h 411"/>
              <a:gd name="T14" fmla="*/ 145 w 389"/>
              <a:gd name="T15" fmla="*/ 240 h 411"/>
              <a:gd name="T16" fmla="*/ 108 w 389"/>
              <a:gd name="T17" fmla="*/ 212 h 411"/>
              <a:gd name="T18" fmla="*/ 56 w 389"/>
              <a:gd name="T19" fmla="*/ 213 h 411"/>
              <a:gd name="T20" fmla="*/ 40 w 389"/>
              <a:gd name="T21" fmla="*/ 196 h 411"/>
              <a:gd name="T22" fmla="*/ 40 w 389"/>
              <a:gd name="T23" fmla="*/ 152 h 411"/>
              <a:gd name="T24" fmla="*/ 84 w 389"/>
              <a:gd name="T25" fmla="*/ 152 h 411"/>
              <a:gd name="T26" fmla="*/ 0 w 389"/>
              <a:gd name="T27" fmla="*/ 38 h 411"/>
              <a:gd name="T28" fmla="*/ 50 w 389"/>
              <a:gd name="T29" fmla="*/ 0 h 411"/>
              <a:gd name="T30" fmla="*/ 194 w 389"/>
              <a:gd name="T31" fmla="*/ 195 h 411"/>
              <a:gd name="T32" fmla="*/ 339 w 389"/>
              <a:gd name="T33" fmla="*/ 0 h 411"/>
              <a:gd name="T34" fmla="*/ 389 w 389"/>
              <a:gd name="T35" fmla="*/ 38 h 411"/>
              <a:gd name="T36" fmla="*/ 306 w 389"/>
              <a:gd name="T37" fmla="*/ 151 h 411"/>
              <a:gd name="T38" fmla="*/ 349 w 389"/>
              <a:gd name="T39" fmla="*/ 151 h 411"/>
              <a:gd name="T40" fmla="*/ 349 w 389"/>
              <a:gd name="T41" fmla="*/ 213 h 411"/>
              <a:gd name="T42" fmla="*/ 281 w 389"/>
              <a:gd name="T43" fmla="*/ 213 h 411"/>
              <a:gd name="T44" fmla="*/ 244 w 389"/>
              <a:gd name="T45" fmla="*/ 238 h 411"/>
              <a:gd name="T46" fmla="*/ 349 w 389"/>
              <a:gd name="T47" fmla="*/ 238 h 411"/>
              <a:gd name="T48" fmla="*/ 349 w 389"/>
              <a:gd name="T49" fmla="*/ 30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9" h="411">
                <a:moveTo>
                  <a:pt x="349" y="300"/>
                </a:moveTo>
                <a:cubicBezTo>
                  <a:pt x="308" y="300"/>
                  <a:pt x="269" y="300"/>
                  <a:pt x="226" y="300"/>
                </a:cubicBezTo>
                <a:cubicBezTo>
                  <a:pt x="226" y="338"/>
                  <a:pt x="226" y="374"/>
                  <a:pt x="226" y="411"/>
                </a:cubicBezTo>
                <a:cubicBezTo>
                  <a:pt x="204" y="411"/>
                  <a:pt x="184" y="411"/>
                  <a:pt x="163" y="411"/>
                </a:cubicBezTo>
                <a:cubicBezTo>
                  <a:pt x="163" y="375"/>
                  <a:pt x="163" y="339"/>
                  <a:pt x="163" y="301"/>
                </a:cubicBezTo>
                <a:cubicBezTo>
                  <a:pt x="121" y="301"/>
                  <a:pt x="82" y="301"/>
                  <a:pt x="41" y="301"/>
                </a:cubicBezTo>
                <a:cubicBezTo>
                  <a:pt x="41" y="280"/>
                  <a:pt x="41" y="261"/>
                  <a:pt x="41" y="240"/>
                </a:cubicBezTo>
                <a:cubicBezTo>
                  <a:pt x="75" y="240"/>
                  <a:pt x="109" y="240"/>
                  <a:pt x="145" y="240"/>
                </a:cubicBezTo>
                <a:cubicBezTo>
                  <a:pt x="138" y="219"/>
                  <a:pt x="127" y="210"/>
                  <a:pt x="108" y="212"/>
                </a:cubicBezTo>
                <a:cubicBezTo>
                  <a:pt x="90" y="213"/>
                  <a:pt x="73" y="212"/>
                  <a:pt x="56" y="213"/>
                </a:cubicBezTo>
                <a:cubicBezTo>
                  <a:pt x="44" y="213"/>
                  <a:pt x="39" y="208"/>
                  <a:pt x="40" y="196"/>
                </a:cubicBezTo>
                <a:cubicBezTo>
                  <a:pt x="40" y="182"/>
                  <a:pt x="40" y="168"/>
                  <a:pt x="40" y="152"/>
                </a:cubicBezTo>
                <a:cubicBezTo>
                  <a:pt x="53" y="152"/>
                  <a:pt x="66" y="152"/>
                  <a:pt x="84" y="152"/>
                </a:cubicBezTo>
                <a:cubicBezTo>
                  <a:pt x="54" y="112"/>
                  <a:pt x="28" y="76"/>
                  <a:pt x="0" y="38"/>
                </a:cubicBezTo>
                <a:cubicBezTo>
                  <a:pt x="16" y="26"/>
                  <a:pt x="32" y="14"/>
                  <a:pt x="50" y="0"/>
                </a:cubicBezTo>
                <a:cubicBezTo>
                  <a:pt x="98" y="65"/>
                  <a:pt x="145" y="128"/>
                  <a:pt x="194" y="195"/>
                </a:cubicBezTo>
                <a:cubicBezTo>
                  <a:pt x="243" y="129"/>
                  <a:pt x="291" y="65"/>
                  <a:pt x="339" y="0"/>
                </a:cubicBezTo>
                <a:cubicBezTo>
                  <a:pt x="356" y="13"/>
                  <a:pt x="373" y="25"/>
                  <a:pt x="389" y="38"/>
                </a:cubicBezTo>
                <a:cubicBezTo>
                  <a:pt x="362" y="75"/>
                  <a:pt x="335" y="111"/>
                  <a:pt x="306" y="151"/>
                </a:cubicBezTo>
                <a:cubicBezTo>
                  <a:pt x="323" y="151"/>
                  <a:pt x="335" y="151"/>
                  <a:pt x="349" y="151"/>
                </a:cubicBezTo>
                <a:cubicBezTo>
                  <a:pt x="349" y="171"/>
                  <a:pt x="349" y="190"/>
                  <a:pt x="349" y="213"/>
                </a:cubicBezTo>
                <a:cubicBezTo>
                  <a:pt x="327" y="213"/>
                  <a:pt x="304" y="213"/>
                  <a:pt x="281" y="213"/>
                </a:cubicBezTo>
                <a:cubicBezTo>
                  <a:pt x="257" y="213"/>
                  <a:pt x="257" y="213"/>
                  <a:pt x="244" y="238"/>
                </a:cubicBezTo>
                <a:cubicBezTo>
                  <a:pt x="279" y="238"/>
                  <a:pt x="314" y="238"/>
                  <a:pt x="349" y="238"/>
                </a:cubicBezTo>
                <a:cubicBezTo>
                  <a:pt x="349" y="259"/>
                  <a:pt x="349" y="278"/>
                  <a:pt x="349" y="30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2" name="Freeform 95">
            <a:extLst>
              <a:ext uri="{FF2B5EF4-FFF2-40B4-BE49-F238E27FC236}">
                <a16:creationId xmlns:a16="http://schemas.microsoft.com/office/drawing/2014/main" id="{D4B61483-B310-423C-AA01-5E2D2A29695B}"/>
              </a:ext>
            </a:extLst>
          </p:cNvPr>
          <p:cNvSpPr>
            <a:spLocks/>
          </p:cNvSpPr>
          <p:nvPr/>
        </p:nvSpPr>
        <p:spPr bwMode="auto">
          <a:xfrm>
            <a:off x="10409238" y="5502275"/>
            <a:ext cx="455613" cy="768350"/>
          </a:xfrm>
          <a:custGeom>
            <a:avLst/>
            <a:gdLst>
              <a:gd name="T0" fmla="*/ 269 w 270"/>
              <a:gd name="T1" fmla="*/ 135 h 453"/>
              <a:gd name="T2" fmla="*/ 208 w 270"/>
              <a:gd name="T3" fmla="*/ 135 h 453"/>
              <a:gd name="T4" fmla="*/ 134 w 270"/>
              <a:gd name="T5" fmla="*/ 75 h 453"/>
              <a:gd name="T6" fmla="*/ 88 w 270"/>
              <a:gd name="T7" fmla="*/ 161 h 453"/>
              <a:gd name="T8" fmla="*/ 125 w 270"/>
              <a:gd name="T9" fmla="*/ 215 h 453"/>
              <a:gd name="T10" fmla="*/ 144 w 270"/>
              <a:gd name="T11" fmla="*/ 222 h 453"/>
              <a:gd name="T12" fmla="*/ 209 w 270"/>
              <a:gd name="T13" fmla="*/ 222 h 453"/>
              <a:gd name="T14" fmla="*/ 209 w 270"/>
              <a:gd name="T15" fmla="*/ 286 h 453"/>
              <a:gd name="T16" fmla="*/ 156 w 270"/>
              <a:gd name="T17" fmla="*/ 286 h 453"/>
              <a:gd name="T18" fmla="*/ 150 w 270"/>
              <a:gd name="T19" fmla="*/ 325 h 453"/>
              <a:gd name="T20" fmla="*/ 150 w 270"/>
              <a:gd name="T21" fmla="*/ 329 h 453"/>
              <a:gd name="T22" fmla="*/ 213 w 270"/>
              <a:gd name="T23" fmla="*/ 377 h 453"/>
              <a:gd name="T24" fmla="*/ 240 w 270"/>
              <a:gd name="T25" fmla="*/ 388 h 453"/>
              <a:gd name="T26" fmla="*/ 270 w 270"/>
              <a:gd name="T27" fmla="*/ 416 h 453"/>
              <a:gd name="T28" fmla="*/ 157 w 270"/>
              <a:gd name="T29" fmla="*/ 424 h 453"/>
              <a:gd name="T30" fmla="*/ 113 w 270"/>
              <a:gd name="T31" fmla="*/ 386 h 453"/>
              <a:gd name="T32" fmla="*/ 71 w 270"/>
              <a:gd name="T33" fmla="*/ 389 h 453"/>
              <a:gd name="T34" fmla="*/ 43 w 270"/>
              <a:gd name="T35" fmla="*/ 401 h 453"/>
              <a:gd name="T36" fmla="*/ 3 w 270"/>
              <a:gd name="T37" fmla="*/ 401 h 453"/>
              <a:gd name="T38" fmla="*/ 0 w 270"/>
              <a:gd name="T39" fmla="*/ 399 h 453"/>
              <a:gd name="T40" fmla="*/ 70 w 270"/>
              <a:gd name="T41" fmla="*/ 316 h 453"/>
              <a:gd name="T42" fmla="*/ 88 w 270"/>
              <a:gd name="T43" fmla="*/ 287 h 453"/>
              <a:gd name="T44" fmla="*/ 30 w 270"/>
              <a:gd name="T45" fmla="*/ 287 h 453"/>
              <a:gd name="T46" fmla="*/ 30 w 270"/>
              <a:gd name="T47" fmla="*/ 231 h 453"/>
              <a:gd name="T48" fmla="*/ 44 w 270"/>
              <a:gd name="T49" fmla="*/ 216 h 453"/>
              <a:gd name="T50" fmla="*/ 58 w 270"/>
              <a:gd name="T51" fmla="*/ 43 h 453"/>
              <a:gd name="T52" fmla="*/ 196 w 270"/>
              <a:gd name="T53" fmla="*/ 21 h 453"/>
              <a:gd name="T54" fmla="*/ 269 w 270"/>
              <a:gd name="T55" fmla="*/ 13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0" h="453">
                <a:moveTo>
                  <a:pt x="269" y="135"/>
                </a:moveTo>
                <a:cubicBezTo>
                  <a:pt x="248" y="135"/>
                  <a:pt x="228" y="135"/>
                  <a:pt x="208" y="135"/>
                </a:cubicBezTo>
                <a:cubicBezTo>
                  <a:pt x="193" y="88"/>
                  <a:pt x="171" y="71"/>
                  <a:pt x="134" y="75"/>
                </a:cubicBezTo>
                <a:cubicBezTo>
                  <a:pt x="94" y="80"/>
                  <a:pt x="69" y="125"/>
                  <a:pt x="88" y="161"/>
                </a:cubicBezTo>
                <a:cubicBezTo>
                  <a:pt x="98" y="180"/>
                  <a:pt x="112" y="198"/>
                  <a:pt x="125" y="215"/>
                </a:cubicBezTo>
                <a:cubicBezTo>
                  <a:pt x="129" y="220"/>
                  <a:pt x="138" y="222"/>
                  <a:pt x="144" y="222"/>
                </a:cubicBezTo>
                <a:cubicBezTo>
                  <a:pt x="165" y="223"/>
                  <a:pt x="187" y="222"/>
                  <a:pt x="209" y="222"/>
                </a:cubicBezTo>
                <a:cubicBezTo>
                  <a:pt x="209" y="244"/>
                  <a:pt x="209" y="264"/>
                  <a:pt x="209" y="286"/>
                </a:cubicBezTo>
                <a:cubicBezTo>
                  <a:pt x="191" y="286"/>
                  <a:pt x="174" y="286"/>
                  <a:pt x="156" y="286"/>
                </a:cubicBezTo>
                <a:cubicBezTo>
                  <a:pt x="154" y="300"/>
                  <a:pt x="152" y="313"/>
                  <a:pt x="150" y="325"/>
                </a:cubicBezTo>
                <a:cubicBezTo>
                  <a:pt x="150" y="326"/>
                  <a:pt x="149" y="328"/>
                  <a:pt x="150" y="329"/>
                </a:cubicBezTo>
                <a:cubicBezTo>
                  <a:pt x="171" y="346"/>
                  <a:pt x="190" y="365"/>
                  <a:pt x="213" y="377"/>
                </a:cubicBezTo>
                <a:cubicBezTo>
                  <a:pt x="220" y="381"/>
                  <a:pt x="232" y="381"/>
                  <a:pt x="240" y="388"/>
                </a:cubicBezTo>
                <a:cubicBezTo>
                  <a:pt x="250" y="398"/>
                  <a:pt x="260" y="407"/>
                  <a:pt x="270" y="416"/>
                </a:cubicBezTo>
                <a:cubicBezTo>
                  <a:pt x="242" y="450"/>
                  <a:pt x="192" y="453"/>
                  <a:pt x="157" y="424"/>
                </a:cubicBezTo>
                <a:cubicBezTo>
                  <a:pt x="142" y="412"/>
                  <a:pt x="128" y="398"/>
                  <a:pt x="113" y="386"/>
                </a:cubicBezTo>
                <a:cubicBezTo>
                  <a:pt x="97" y="373"/>
                  <a:pt x="83" y="373"/>
                  <a:pt x="71" y="389"/>
                </a:cubicBezTo>
                <a:cubicBezTo>
                  <a:pt x="64" y="400"/>
                  <a:pt x="55" y="402"/>
                  <a:pt x="43" y="401"/>
                </a:cubicBezTo>
                <a:cubicBezTo>
                  <a:pt x="30" y="401"/>
                  <a:pt x="16" y="401"/>
                  <a:pt x="3" y="401"/>
                </a:cubicBezTo>
                <a:cubicBezTo>
                  <a:pt x="2" y="401"/>
                  <a:pt x="1" y="399"/>
                  <a:pt x="0" y="399"/>
                </a:cubicBezTo>
                <a:cubicBezTo>
                  <a:pt x="3" y="360"/>
                  <a:pt x="31" y="326"/>
                  <a:pt x="70" y="316"/>
                </a:cubicBezTo>
                <a:cubicBezTo>
                  <a:pt x="85" y="312"/>
                  <a:pt x="92" y="306"/>
                  <a:pt x="88" y="287"/>
                </a:cubicBezTo>
                <a:cubicBezTo>
                  <a:pt x="70" y="287"/>
                  <a:pt x="51" y="287"/>
                  <a:pt x="30" y="287"/>
                </a:cubicBezTo>
                <a:cubicBezTo>
                  <a:pt x="30" y="267"/>
                  <a:pt x="29" y="249"/>
                  <a:pt x="30" y="231"/>
                </a:cubicBezTo>
                <a:cubicBezTo>
                  <a:pt x="31" y="227"/>
                  <a:pt x="38" y="223"/>
                  <a:pt x="44" y="216"/>
                </a:cubicBezTo>
                <a:cubicBezTo>
                  <a:pt x="6" y="158"/>
                  <a:pt x="3" y="98"/>
                  <a:pt x="58" y="43"/>
                </a:cubicBezTo>
                <a:cubicBezTo>
                  <a:pt x="93" y="8"/>
                  <a:pt x="150" y="0"/>
                  <a:pt x="196" y="21"/>
                </a:cubicBezTo>
                <a:cubicBezTo>
                  <a:pt x="240" y="40"/>
                  <a:pt x="270" y="87"/>
                  <a:pt x="269" y="135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9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463345" y="2031300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624597" y="2101831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465428" y="5059353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937009" y="4193710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618304" y="5181054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96681" y="4181652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414978" y="4139725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302106" y="2057867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6088964" y="2057869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161215" y="5158132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876628" y="2009756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759830" y="1963452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6057022" y="5140103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488802" y="4173364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752452" y="4084397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727519" y="5152573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477977" y="2078502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284096" y="2078570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714757" y="5117170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839713" y="5117170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589789" y="5117170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464833" y="5117170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702467" y="2017924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719082" y="5959051"/>
            <a:ext cx="404152" cy="560233"/>
            <a:chOff x="7025856" y="4064928"/>
            <a:chExt cx="303114" cy="420175"/>
          </a:xfrm>
          <a:solidFill>
            <a:srgbClr val="5DACB5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665072" y="2940045"/>
            <a:ext cx="644200" cy="641017"/>
            <a:chOff x="3235348" y="1800673"/>
            <a:chExt cx="483150" cy="480763"/>
          </a:xfrm>
          <a:solidFill>
            <a:srgbClr val="5DACB5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751160" y="6158072"/>
            <a:ext cx="495396" cy="442068"/>
            <a:chOff x="3299914" y="4214195"/>
            <a:chExt cx="371547" cy="331551"/>
          </a:xfrm>
          <a:solidFill>
            <a:srgbClr val="5DACB5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783980" y="6041114"/>
            <a:ext cx="496544" cy="485827"/>
            <a:chOff x="6324529" y="4126476"/>
            <a:chExt cx="372408" cy="364370"/>
          </a:xfrm>
          <a:solidFill>
            <a:srgbClr val="5DACB5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636836" y="6081874"/>
            <a:ext cx="469684" cy="475695"/>
            <a:chOff x="3964170" y="4157045"/>
            <a:chExt cx="352263" cy="356771"/>
          </a:xfrm>
          <a:solidFill>
            <a:srgbClr val="5DACB5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572510" y="6103831"/>
            <a:ext cx="486936" cy="443569"/>
            <a:chOff x="7665927" y="4173513"/>
            <a:chExt cx="365202" cy="332677"/>
          </a:xfrm>
          <a:solidFill>
            <a:srgbClr val="5DACB5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428744" y="6082749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456541" y="6060232"/>
            <a:ext cx="476109" cy="484535"/>
            <a:chOff x="8328949" y="4140814"/>
            <a:chExt cx="357082" cy="363401"/>
          </a:xfrm>
          <a:solidFill>
            <a:srgbClr val="5DACB5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186280" y="6083945"/>
            <a:ext cx="486936" cy="484533"/>
            <a:chOff x="5126254" y="4158599"/>
            <a:chExt cx="365202" cy="363400"/>
          </a:xfrm>
          <a:solidFill>
            <a:srgbClr val="5DACB5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95330" y="6130469"/>
            <a:ext cx="483339" cy="378488"/>
            <a:chOff x="5733041" y="4193493"/>
            <a:chExt cx="362504" cy="283866"/>
          </a:xfrm>
          <a:solidFill>
            <a:srgbClr val="5DACB5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582765" y="3061474"/>
            <a:ext cx="480669" cy="552955"/>
            <a:chOff x="3923617" y="1891747"/>
            <a:chExt cx="360502" cy="414716"/>
          </a:xfrm>
          <a:solidFill>
            <a:srgbClr val="5DACB5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675913" y="3057390"/>
            <a:ext cx="554833" cy="553467"/>
            <a:chOff x="6993477" y="1888684"/>
            <a:chExt cx="416125" cy="415100"/>
          </a:xfrm>
          <a:solidFill>
            <a:srgbClr val="5DACB5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444361" y="3061474"/>
            <a:ext cx="640957" cy="553467"/>
            <a:chOff x="4569814" y="1891747"/>
            <a:chExt cx="480718" cy="415100"/>
          </a:xfrm>
          <a:solidFill>
            <a:srgbClr val="5DACB5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464809" y="3029167"/>
            <a:ext cx="562489" cy="552652"/>
            <a:chOff x="7585149" y="1867515"/>
            <a:chExt cx="421867" cy="414489"/>
          </a:xfrm>
          <a:solidFill>
            <a:srgbClr val="5DACB5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287058" y="3062561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325160" y="3029458"/>
            <a:ext cx="553468" cy="504040"/>
            <a:chOff x="8230413" y="1867735"/>
            <a:chExt cx="415101" cy="378030"/>
          </a:xfrm>
          <a:solidFill>
            <a:srgbClr val="5DACB5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6053265" y="3035614"/>
            <a:ext cx="553504" cy="553163"/>
            <a:chOff x="5776493" y="1872352"/>
            <a:chExt cx="415128" cy="414872"/>
          </a:xfrm>
          <a:solidFill>
            <a:srgbClr val="5DACB5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880626" y="3014292"/>
            <a:ext cx="557600" cy="550760"/>
            <a:chOff x="6397014" y="1856360"/>
            <a:chExt cx="418200" cy="413070"/>
          </a:xfrm>
          <a:solidFill>
            <a:srgbClr val="5DACB5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531996" y="4005478"/>
            <a:ext cx="669096" cy="669097"/>
            <a:chOff x="3885541" y="2599748"/>
            <a:chExt cx="501822" cy="501823"/>
          </a:xfrm>
          <a:solidFill>
            <a:srgbClr val="5DACB5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258957" y="4100015"/>
            <a:ext cx="526693" cy="526695"/>
            <a:chOff x="5180761" y="2670651"/>
            <a:chExt cx="395020" cy="395021"/>
          </a:xfrm>
          <a:solidFill>
            <a:srgbClr val="5DACB5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475645" y="4175044"/>
            <a:ext cx="588397" cy="379269"/>
            <a:chOff x="7593278" y="2726923"/>
            <a:chExt cx="441298" cy="284452"/>
          </a:xfrm>
          <a:solidFill>
            <a:srgbClr val="5DACB5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927822" y="4203561"/>
            <a:ext cx="451908" cy="423659"/>
            <a:chOff x="6432410" y="2748311"/>
            <a:chExt cx="338931" cy="317744"/>
          </a:xfrm>
          <a:solidFill>
            <a:srgbClr val="5DACB5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326472" y="814926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46155" y="1593705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70283" y="1608215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321307" y="1593705"/>
            <a:ext cx="553869" cy="652296"/>
            <a:chOff x="3837179" y="1242450"/>
            <a:chExt cx="415402" cy="489222"/>
          </a:xfrm>
          <a:solidFill>
            <a:srgbClr val="5DACB5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accent3">
                    <a:lumMod val="75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accent3">
                    <a:lumMod val="75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415293" y="1629101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517072" y="1608252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311698" y="5378908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76890" y="5378908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74625" y="5378908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36534" y="5378908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129710" y="5366497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7019653" y="5409425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73778" y="5354719"/>
            <a:ext cx="547785" cy="583839"/>
            <a:chOff x="7851532" y="4063209"/>
            <a:chExt cx="410839" cy="437879"/>
          </a:xfrm>
          <a:solidFill>
            <a:srgbClr val="5DACB5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516525" y="3639928"/>
            <a:ext cx="523671" cy="508113"/>
            <a:chOff x="3983592" y="2777115"/>
            <a:chExt cx="392753" cy="381085"/>
          </a:xfrm>
          <a:solidFill>
            <a:srgbClr val="5DACB5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309346" y="3606180"/>
            <a:ext cx="523671" cy="547017"/>
            <a:chOff x="4578208" y="2751804"/>
            <a:chExt cx="392753" cy="410263"/>
          </a:xfrm>
          <a:solidFill>
            <a:srgbClr val="5DACB5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711900" y="3618199"/>
            <a:ext cx="479547" cy="494715"/>
            <a:chOff x="7130125" y="2760820"/>
            <a:chExt cx="359660" cy="371036"/>
          </a:xfrm>
          <a:solidFill>
            <a:srgbClr val="5DACB5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43089" y="1509935"/>
            <a:ext cx="687348" cy="724668"/>
            <a:chOff x="6403515" y="1179621"/>
            <a:chExt cx="515511" cy="543501"/>
          </a:xfrm>
          <a:solidFill>
            <a:srgbClr val="5DACB5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77708" y="3577991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504162" y="2701289"/>
            <a:ext cx="467527" cy="505895"/>
            <a:chOff x="8474320" y="2073136"/>
            <a:chExt cx="350645" cy="379421"/>
          </a:xfrm>
          <a:solidFill>
            <a:srgbClr val="5DACB5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6026783" y="1550901"/>
            <a:ext cx="570256" cy="714060"/>
            <a:chOff x="5866287" y="1210345"/>
            <a:chExt cx="427692" cy="535545"/>
          </a:xfrm>
          <a:solidFill>
            <a:srgbClr val="5DACB5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129710" y="3577564"/>
            <a:ext cx="523669" cy="557941"/>
            <a:chOff x="5943481" y="2730343"/>
            <a:chExt cx="392752" cy="418456"/>
          </a:xfrm>
          <a:solidFill>
            <a:srgbClr val="5DACB5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630045" y="1568908"/>
            <a:ext cx="683983" cy="722277"/>
            <a:chOff x="7068732" y="1223851"/>
            <a:chExt cx="512987" cy="541708"/>
          </a:xfrm>
          <a:solidFill>
            <a:srgbClr val="5DACB5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80913" y="3575858"/>
            <a:ext cx="523671" cy="559527"/>
            <a:chOff x="3206883" y="2729063"/>
            <a:chExt cx="392753" cy="419645"/>
          </a:xfrm>
          <a:solidFill>
            <a:srgbClr val="5DACB5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53023" y="3654727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5DACB5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87943" y="3594095"/>
            <a:ext cx="479584" cy="504968"/>
            <a:chOff x="7862157" y="2742742"/>
            <a:chExt cx="359688" cy="378726"/>
          </a:xfrm>
          <a:solidFill>
            <a:srgbClr val="5DACB5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319027" y="4559704"/>
            <a:ext cx="422623" cy="511209"/>
            <a:chOff x="3835469" y="3466947"/>
            <a:chExt cx="316967" cy="383407"/>
          </a:xfrm>
          <a:solidFill>
            <a:srgbClr val="5DACB5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70602" y="4564593"/>
            <a:ext cx="486692" cy="480487"/>
            <a:chOff x="5224150" y="3470614"/>
            <a:chExt cx="365019" cy="360365"/>
          </a:xfrm>
          <a:solidFill>
            <a:srgbClr val="5DACB5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104521" y="4522737"/>
            <a:ext cx="480316" cy="511857"/>
            <a:chOff x="5924589" y="3439222"/>
            <a:chExt cx="360237" cy="383893"/>
          </a:xfrm>
          <a:solidFill>
            <a:srgbClr val="5DACB5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75337" y="3602472"/>
            <a:ext cx="346008" cy="483461"/>
            <a:chOff x="8527703" y="2749024"/>
            <a:chExt cx="259506" cy="362596"/>
          </a:xfrm>
          <a:solidFill>
            <a:srgbClr val="5DACB5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84734" y="4578867"/>
            <a:ext cx="481572" cy="451811"/>
            <a:chOff x="6584749" y="3481321"/>
            <a:chExt cx="361179" cy="338858"/>
          </a:xfrm>
          <a:solidFill>
            <a:srgbClr val="5DACB5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81460" y="4484454"/>
            <a:ext cx="480280" cy="509125"/>
            <a:chOff x="3132295" y="3410510"/>
            <a:chExt cx="360210" cy="381844"/>
          </a:xfrm>
          <a:solidFill>
            <a:srgbClr val="5DACB5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720437" y="4496157"/>
            <a:ext cx="482852" cy="515976"/>
            <a:chOff x="7136526" y="3419289"/>
            <a:chExt cx="362139" cy="386982"/>
          </a:xfrm>
          <a:solidFill>
            <a:srgbClr val="5DACB5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92052" y="5223411"/>
            <a:ext cx="709635" cy="701247"/>
            <a:chOff x="7115239" y="3964728"/>
            <a:chExt cx="532226" cy="525935"/>
          </a:xfrm>
          <a:solidFill>
            <a:srgbClr val="5DACB5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519463" y="4386674"/>
            <a:ext cx="551127" cy="587399"/>
            <a:chOff x="8485796" y="3337175"/>
            <a:chExt cx="413345" cy="440549"/>
          </a:xfrm>
          <a:solidFill>
            <a:srgbClr val="5DACB5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229755" y="4610934"/>
            <a:ext cx="482864" cy="513247"/>
            <a:chOff x="4518516" y="3505370"/>
            <a:chExt cx="362148" cy="384935"/>
          </a:xfrm>
          <a:solidFill>
            <a:srgbClr val="5DACB5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87079" y="4477479"/>
            <a:ext cx="453395" cy="480499"/>
            <a:chOff x="7861508" y="3405280"/>
            <a:chExt cx="340046" cy="360374"/>
          </a:xfrm>
          <a:solidFill>
            <a:srgbClr val="5DACB5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79179" y="2543205"/>
            <a:ext cx="630399" cy="670072"/>
            <a:chOff x="7780583" y="1954575"/>
            <a:chExt cx="472799" cy="502554"/>
          </a:xfrm>
          <a:solidFill>
            <a:srgbClr val="5DACB5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54323" y="2591425"/>
            <a:ext cx="627059" cy="670072"/>
            <a:chOff x="3786941" y="1990740"/>
            <a:chExt cx="470294" cy="502554"/>
          </a:xfrm>
          <a:solidFill>
            <a:srgbClr val="5DACB5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705584" y="2596985"/>
            <a:ext cx="406347" cy="670060"/>
            <a:chOff x="7125388" y="1994909"/>
            <a:chExt cx="304760" cy="502545"/>
          </a:xfrm>
          <a:solidFill>
            <a:srgbClr val="5DACB5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223272" y="2579197"/>
            <a:ext cx="627009" cy="666499"/>
            <a:chOff x="4513652" y="1981568"/>
            <a:chExt cx="470257" cy="499874"/>
          </a:xfrm>
          <a:solidFill>
            <a:srgbClr val="5DACB5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116125" y="2590513"/>
            <a:ext cx="628704" cy="672425"/>
            <a:chOff x="5183294" y="1990054"/>
            <a:chExt cx="471528" cy="504319"/>
          </a:xfrm>
          <a:solidFill>
            <a:srgbClr val="5DACB5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76902" y="2606031"/>
            <a:ext cx="628705" cy="670072"/>
            <a:chOff x="3128875" y="2001694"/>
            <a:chExt cx="471529" cy="502554"/>
          </a:xfrm>
          <a:solidFill>
            <a:srgbClr val="5DACB5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64797" y="2590987"/>
            <a:ext cx="588592" cy="667280"/>
            <a:chOff x="5894798" y="1990411"/>
            <a:chExt cx="441444" cy="500460"/>
          </a:xfrm>
          <a:solidFill>
            <a:srgbClr val="5DACB5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807535" y="2590767"/>
            <a:ext cx="638739" cy="668243"/>
            <a:chOff x="6451850" y="1990246"/>
            <a:chExt cx="479054" cy="501182"/>
          </a:xfrm>
          <a:solidFill>
            <a:srgbClr val="5DACB5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89663" y="5492452"/>
            <a:ext cx="437229" cy="432205"/>
            <a:chOff x="8538447" y="4166509"/>
            <a:chExt cx="327922" cy="324154"/>
          </a:xfrm>
          <a:solidFill>
            <a:srgbClr val="5DACB5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618450" y="1689293"/>
            <a:ext cx="594005" cy="634689"/>
            <a:chOff x="7810036" y="1314139"/>
            <a:chExt cx="445504" cy="476017"/>
          </a:xfrm>
          <a:solidFill>
            <a:srgbClr val="5DACB5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808273" y="4925899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445941" y="5015678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334751" y="5081272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393308" y="6282683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599560" y="4989138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5085458" y="6069678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922904" y="6240049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544465" y="6134123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768918" y="6176394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495782" y="6211496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409828" y="5119651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799422" y="5981481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508159" y="6211484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313365" y="6185576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432969" y="5005659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3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362328" y="1668523"/>
            <a:ext cx="566855" cy="566464"/>
            <a:chOff x="8211055" y="926488"/>
            <a:chExt cx="425141" cy="424848"/>
          </a:xfrm>
          <a:solidFill>
            <a:schemeClr val="accent4">
              <a:lumMod val="75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407817" y="2737934"/>
            <a:ext cx="552076" cy="550615"/>
            <a:chOff x="7495172" y="1728545"/>
            <a:chExt cx="414057" cy="412961"/>
          </a:xfrm>
          <a:solidFill>
            <a:schemeClr val="accent4">
              <a:lumMod val="75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327837" y="5077235"/>
            <a:ext cx="508856" cy="563075"/>
            <a:chOff x="4435187" y="3483022"/>
            <a:chExt cx="381642" cy="422306"/>
          </a:xfrm>
          <a:solidFill>
            <a:schemeClr val="accent4">
              <a:lumMod val="75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388848" y="1747944"/>
            <a:ext cx="498079" cy="497116"/>
            <a:chOff x="3730944" y="986052"/>
            <a:chExt cx="373559" cy="372837"/>
          </a:xfrm>
          <a:solidFill>
            <a:schemeClr val="accent4">
              <a:lumMod val="75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333775" y="3844381"/>
            <a:ext cx="604881" cy="605820"/>
            <a:chOff x="8189640" y="2558381"/>
            <a:chExt cx="453661" cy="454365"/>
          </a:xfrm>
          <a:solidFill>
            <a:schemeClr val="accent4">
              <a:lumMod val="75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617141" y="1680217"/>
            <a:ext cx="499957" cy="600565"/>
            <a:chOff x="3152165" y="935257"/>
            <a:chExt cx="374968" cy="450424"/>
          </a:xfrm>
          <a:solidFill>
            <a:schemeClr val="accent4">
              <a:lumMod val="75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584552" y="1644493"/>
            <a:ext cx="600565" cy="600564"/>
            <a:chOff x="6127723" y="908465"/>
            <a:chExt cx="450424" cy="450423"/>
          </a:xfrm>
          <a:solidFill>
            <a:schemeClr val="accent4">
              <a:lumMod val="75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340846" y="1655014"/>
            <a:ext cx="607037" cy="598920"/>
            <a:chOff x="6694944" y="916356"/>
            <a:chExt cx="455278" cy="449190"/>
          </a:xfrm>
          <a:solidFill>
            <a:schemeClr val="accent4">
              <a:lumMod val="75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274412" y="1655724"/>
            <a:ext cx="581033" cy="600564"/>
            <a:chOff x="4395118" y="916887"/>
            <a:chExt cx="435775" cy="450423"/>
          </a:xfrm>
          <a:solidFill>
            <a:schemeClr val="accent4">
              <a:lumMod val="75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407807" y="1655014"/>
            <a:ext cx="571353" cy="601381"/>
            <a:chOff x="7495163" y="916356"/>
            <a:chExt cx="428515" cy="451036"/>
          </a:xfrm>
          <a:solidFill>
            <a:schemeClr val="accent4">
              <a:lumMod val="75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5041837" y="1655722"/>
            <a:ext cx="564795" cy="600565"/>
            <a:chOff x="4970687" y="916887"/>
            <a:chExt cx="423596" cy="450424"/>
          </a:xfrm>
          <a:solidFill>
            <a:schemeClr val="accent4">
              <a:lumMod val="75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767966" y="1655295"/>
            <a:ext cx="608648" cy="601443"/>
            <a:chOff x="5515285" y="916567"/>
            <a:chExt cx="456486" cy="451082"/>
          </a:xfrm>
          <a:solidFill>
            <a:schemeClr val="accent4">
              <a:lumMod val="75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308660" y="2672670"/>
            <a:ext cx="664804" cy="661855"/>
            <a:chOff x="8170804" y="1679597"/>
            <a:chExt cx="498603" cy="496391"/>
          </a:xfrm>
          <a:solidFill>
            <a:schemeClr val="accent4">
              <a:lumMod val="75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209721" y="2710415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957833" y="2708393"/>
            <a:ext cx="614440" cy="598967"/>
            <a:chOff x="4907685" y="1706389"/>
            <a:chExt cx="460830" cy="449225"/>
          </a:xfrm>
          <a:solidFill>
            <a:schemeClr val="accent4">
              <a:lumMod val="75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714751" y="2708673"/>
            <a:ext cx="600028" cy="598407"/>
            <a:chOff x="5475372" y="1706599"/>
            <a:chExt cx="450021" cy="448805"/>
          </a:xfrm>
          <a:solidFill>
            <a:schemeClr val="accent4">
              <a:lumMod val="75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611387" y="2734252"/>
            <a:ext cx="595188" cy="596823"/>
            <a:chOff x="3147849" y="1725783"/>
            <a:chExt cx="446391" cy="447617"/>
          </a:xfrm>
          <a:solidFill>
            <a:schemeClr val="accent4">
              <a:lumMod val="75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557925" y="2700164"/>
            <a:ext cx="593616" cy="593567"/>
            <a:chOff x="6107753" y="1700217"/>
            <a:chExt cx="445212" cy="445175"/>
          </a:xfrm>
          <a:solidFill>
            <a:schemeClr val="accent4">
              <a:lumMod val="75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456304" y="2710477"/>
            <a:ext cx="625693" cy="594799"/>
            <a:chOff x="3781537" y="1707952"/>
            <a:chExt cx="469270" cy="446099"/>
          </a:xfrm>
          <a:solidFill>
            <a:schemeClr val="accent4">
              <a:lumMod val="75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388053" y="2709524"/>
            <a:ext cx="595200" cy="593616"/>
            <a:chOff x="6730349" y="1707239"/>
            <a:chExt cx="446400" cy="445212"/>
          </a:xfrm>
          <a:solidFill>
            <a:schemeClr val="accent4">
              <a:lumMod val="75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200625" y="3869340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920088" y="3965862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783367" y="3885528"/>
            <a:ext cx="615049" cy="616000"/>
            <a:chOff x="5526834" y="2589242"/>
            <a:chExt cx="461287" cy="462000"/>
          </a:xfrm>
          <a:solidFill>
            <a:schemeClr val="accent4">
              <a:lumMod val="75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219391" y="3862024"/>
            <a:ext cx="621097" cy="619060"/>
            <a:chOff x="7353851" y="2571612"/>
            <a:chExt cx="465823" cy="464295"/>
          </a:xfrm>
          <a:solidFill>
            <a:schemeClr val="accent4">
              <a:lumMod val="75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949385" y="5093598"/>
            <a:ext cx="541715" cy="545200"/>
            <a:chOff x="4901348" y="3495294"/>
            <a:chExt cx="406286" cy="408900"/>
          </a:xfrm>
          <a:solidFill>
            <a:schemeClr val="accent4">
              <a:lumMod val="75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612008" y="3877226"/>
            <a:ext cx="363893" cy="616000"/>
            <a:chOff x="6148315" y="2583015"/>
            <a:chExt cx="272920" cy="462000"/>
          </a:xfrm>
          <a:solidFill>
            <a:schemeClr val="accent4">
              <a:lumMod val="75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475665" y="3905877"/>
            <a:ext cx="605917" cy="616781"/>
            <a:chOff x="3796058" y="2604503"/>
            <a:chExt cx="454438" cy="462586"/>
          </a:xfrm>
          <a:solidFill>
            <a:schemeClr val="accent4">
              <a:lumMod val="75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354636" y="3868240"/>
            <a:ext cx="608964" cy="619072"/>
            <a:chOff x="6705286" y="2576276"/>
            <a:chExt cx="456723" cy="464304"/>
          </a:xfrm>
          <a:solidFill>
            <a:schemeClr val="accent4">
              <a:lumMod val="75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838036" y="5131270"/>
            <a:ext cx="656503" cy="517245"/>
            <a:chOff x="5567836" y="3523548"/>
            <a:chExt cx="492377" cy="387934"/>
          </a:xfrm>
          <a:solidFill>
            <a:schemeClr val="accent4">
              <a:lumMod val="75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518189" y="3894333"/>
            <a:ext cx="741944" cy="609831"/>
            <a:chOff x="3077952" y="2595844"/>
            <a:chExt cx="556458" cy="457373"/>
          </a:xfrm>
          <a:solidFill>
            <a:schemeClr val="accent4">
              <a:lumMod val="75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404054" y="491858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955700" y="1584000"/>
            <a:ext cx="10280800" cy="1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fa-IR" sz="1867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6823520" y="4114315"/>
            <a:ext cx="632392" cy="735055"/>
            <a:chOff x="4727025" y="1332775"/>
            <a:chExt cx="59900" cy="69625"/>
          </a:xfrm>
          <a:solidFill>
            <a:srgbClr val="5DACB5"/>
          </a:solidFill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7641729" y="3085787"/>
            <a:ext cx="740871" cy="742708"/>
            <a:chOff x="4820425" y="1329900"/>
            <a:chExt cx="70175" cy="70350"/>
          </a:xfrm>
          <a:solidFill>
            <a:srgbClr val="5DACB5"/>
          </a:solidFill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8476886" y="3091794"/>
            <a:ext cx="776765" cy="711828"/>
            <a:chOff x="4903200" y="1331525"/>
            <a:chExt cx="73575" cy="67425"/>
          </a:xfrm>
          <a:solidFill>
            <a:srgbClr val="5DACB5"/>
          </a:solidFill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7622856" y="4104946"/>
            <a:ext cx="778613" cy="753793"/>
            <a:chOff x="4815575" y="1416800"/>
            <a:chExt cx="73750" cy="71400"/>
          </a:xfrm>
          <a:solidFill>
            <a:srgbClr val="5DACB5"/>
          </a:solidFill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8469232" y="4145195"/>
            <a:ext cx="786531" cy="673293"/>
            <a:chOff x="4902475" y="1418875"/>
            <a:chExt cx="74500" cy="63775"/>
          </a:xfrm>
          <a:solidFill>
            <a:srgbClr val="5DACB5"/>
          </a:solidFill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7636186" y="5101334"/>
            <a:ext cx="751956" cy="756169"/>
            <a:chOff x="4818100" y="1507675"/>
            <a:chExt cx="71225" cy="71625"/>
          </a:xfrm>
          <a:solidFill>
            <a:srgbClr val="5DACB5"/>
          </a:solidFill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6720849" y="5105949"/>
            <a:ext cx="837735" cy="784673"/>
            <a:chOff x="4721450" y="1509475"/>
            <a:chExt cx="79350" cy="74325"/>
          </a:xfrm>
          <a:solidFill>
            <a:srgbClr val="5DACB5"/>
          </a:solidFill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8514894" y="5085369"/>
            <a:ext cx="742717" cy="750363"/>
            <a:chOff x="4906800" y="1507500"/>
            <a:chExt cx="70350" cy="71075"/>
          </a:xfrm>
          <a:solidFill>
            <a:srgbClr val="5DACB5"/>
          </a:solidFill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5898371" y="3121284"/>
            <a:ext cx="690579" cy="690579"/>
            <a:chOff x="3736598" y="2170606"/>
            <a:chExt cx="404889" cy="404889"/>
          </a:xfrm>
          <a:solidFill>
            <a:srgbClr val="5DACB5"/>
          </a:solidFill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4921119" y="3121415"/>
            <a:ext cx="782648" cy="690320"/>
            <a:chOff x="3161917" y="2170682"/>
            <a:chExt cx="458870" cy="404737"/>
          </a:xfrm>
          <a:solidFill>
            <a:srgbClr val="5DACB5"/>
          </a:solidFill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4951814" y="4136534"/>
            <a:ext cx="721257" cy="690617"/>
            <a:chOff x="3179914" y="2889488"/>
            <a:chExt cx="422876" cy="404911"/>
          </a:xfrm>
          <a:solidFill>
            <a:srgbClr val="5DACB5"/>
          </a:solidFill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5886205" y="4136478"/>
            <a:ext cx="714907" cy="690729"/>
            <a:chOff x="3729467" y="2889422"/>
            <a:chExt cx="419153" cy="404977"/>
          </a:xfrm>
          <a:solidFill>
            <a:srgbClr val="5DACB5"/>
          </a:solidFill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2602251" y="4594384"/>
            <a:ext cx="1287135" cy="179481"/>
            <a:chOff x="4411970" y="2962952"/>
            <a:chExt cx="706544" cy="104212"/>
          </a:xfrm>
          <a:solidFill>
            <a:srgbClr val="5DACB5"/>
          </a:solidFill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2602251" y="4054769"/>
            <a:ext cx="1280211" cy="385563"/>
            <a:chOff x="4411970" y="2726085"/>
            <a:chExt cx="643107" cy="193659"/>
          </a:xfrm>
          <a:solidFill>
            <a:srgbClr val="5DACB5"/>
          </a:solidFill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1280247" y="4393867"/>
            <a:ext cx="1082004" cy="336779"/>
            <a:chOff x="4411970" y="4340222"/>
            <a:chExt cx="779467" cy="242683"/>
          </a:xfrm>
          <a:solidFill>
            <a:srgbClr val="5DACB5"/>
          </a:solidFill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2602251" y="3612411"/>
            <a:ext cx="1286880" cy="288307"/>
            <a:chOff x="4411970" y="2468674"/>
            <a:chExt cx="747317" cy="167425"/>
          </a:xfrm>
          <a:solidFill>
            <a:srgbClr val="5DACB5"/>
          </a:solidFill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1277913" y="4018786"/>
            <a:ext cx="1080824" cy="257311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1279006" y="3112916"/>
            <a:ext cx="2612055" cy="278379"/>
            <a:chOff x="6336019" y="3733725"/>
            <a:chExt cx="2566206" cy="351310"/>
          </a:xfrm>
          <a:solidFill>
            <a:srgbClr val="5DACB5"/>
          </a:solidFill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2602251" y="5267469"/>
            <a:ext cx="1262068" cy="204267"/>
            <a:chOff x="4404545" y="3301592"/>
            <a:chExt cx="782403" cy="129272"/>
          </a:xfrm>
          <a:solidFill>
            <a:srgbClr val="5DACB5"/>
          </a:solidFill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2602252" y="4927917"/>
            <a:ext cx="1283009" cy="185503"/>
            <a:chOff x="4411970" y="3131459"/>
            <a:chExt cx="710520" cy="117397"/>
          </a:xfrm>
          <a:solidFill>
            <a:srgbClr val="5DACB5"/>
          </a:solidFill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2602251" y="5625788"/>
            <a:ext cx="1280400" cy="204000"/>
          </a:xfrm>
          <a:prstGeom prst="homePlate">
            <a:avLst>
              <a:gd name="adj" fmla="val 50000"/>
            </a:avLst>
          </a:pr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1269111" y="4828804"/>
            <a:ext cx="1098451" cy="611984"/>
            <a:chOff x="4411970" y="1801825"/>
            <a:chExt cx="734586" cy="409262"/>
          </a:xfrm>
          <a:solidFill>
            <a:srgbClr val="5DACB5"/>
          </a:solidFill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4075739" y="3118897"/>
            <a:ext cx="695352" cy="695352"/>
            <a:chOff x="5681300" y="2527788"/>
            <a:chExt cx="805800" cy="805800"/>
          </a:xfrm>
          <a:solidFill>
            <a:srgbClr val="5DACB5"/>
          </a:solidFill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4068059" y="4126487"/>
            <a:ext cx="710711" cy="710711"/>
            <a:chOff x="4049800" y="640400"/>
            <a:chExt cx="858900" cy="858900"/>
          </a:xfrm>
          <a:solidFill>
            <a:srgbClr val="5DACB5"/>
          </a:solidFill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3968703" y="5030057"/>
            <a:ext cx="909424" cy="909424"/>
            <a:chOff x="5080188" y="927900"/>
            <a:chExt cx="961200" cy="961200"/>
          </a:xfrm>
          <a:solidFill>
            <a:srgbClr val="5DACB5"/>
          </a:solidFill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5920035" y="5158979"/>
            <a:ext cx="674200" cy="672008"/>
            <a:chOff x="6039282" y="1042577"/>
            <a:chExt cx="734315" cy="731929"/>
          </a:xfrm>
          <a:solidFill>
            <a:srgbClr val="5DACB5"/>
          </a:solidFill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6736837" y="3065149"/>
            <a:ext cx="756992" cy="802848"/>
            <a:chOff x="1825800" y="1651625"/>
            <a:chExt cx="539989" cy="571775"/>
          </a:xfrm>
          <a:solidFill>
            <a:srgbClr val="5DACB5"/>
          </a:solidFill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4970077" y="5140773"/>
            <a:ext cx="677497" cy="677273"/>
            <a:chOff x="1897577" y="2802432"/>
            <a:chExt cx="492176" cy="492014"/>
          </a:xfrm>
          <a:solidFill>
            <a:srgbClr val="5DACB5"/>
          </a:solidFill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rnd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1278784" y="5558831"/>
            <a:ext cx="1078969" cy="267789"/>
            <a:chOff x="2013045" y="4813233"/>
            <a:chExt cx="921986" cy="228854"/>
          </a:xfrm>
          <a:solidFill>
            <a:srgbClr val="5DACB5"/>
          </a:solidFill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1290064" y="3541340"/>
            <a:ext cx="1056561" cy="359921"/>
            <a:chOff x="1046767" y="4756633"/>
            <a:chExt cx="859646" cy="292841"/>
          </a:xfrm>
          <a:solidFill>
            <a:srgbClr val="5DACB5"/>
          </a:solidFill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9868400" y="3134230"/>
            <a:ext cx="247213" cy="125341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9467673" y="3110767"/>
            <a:ext cx="229028" cy="172264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10297391" y="3119373"/>
            <a:ext cx="223751" cy="1557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10690332" y="3110767"/>
            <a:ext cx="218473" cy="172264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9471205" y="3400750"/>
            <a:ext cx="221964" cy="188663"/>
            <a:chOff x="4660325" y="1866850"/>
            <a:chExt cx="68350" cy="58100"/>
          </a:xfrm>
          <a:solidFill>
            <a:srgbClr val="5DACB5"/>
          </a:solidFill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9883663" y="3435049"/>
            <a:ext cx="216687" cy="120065"/>
            <a:chOff x="4791775" y="1877500"/>
            <a:chExt cx="66725" cy="36975"/>
          </a:xfrm>
          <a:solidFill>
            <a:srgbClr val="5DACB5"/>
          </a:solidFill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10312614" y="3435049"/>
            <a:ext cx="193305" cy="120065"/>
            <a:chOff x="4923925" y="1877500"/>
            <a:chExt cx="59525" cy="36975"/>
          </a:xfrm>
          <a:solidFill>
            <a:srgbClr val="5DACB5"/>
          </a:solidFill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10705270" y="3411303"/>
            <a:ext cx="188596" cy="167556"/>
            <a:chOff x="5058450" y="1870100"/>
            <a:chExt cx="58075" cy="51600"/>
          </a:xfrm>
          <a:solidFill>
            <a:srgbClr val="5DACB5"/>
          </a:solidFill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9924622" y="3974514"/>
            <a:ext cx="134769" cy="143527"/>
            <a:chOff x="4811425" y="2065025"/>
            <a:chExt cx="41500" cy="44200"/>
          </a:xfrm>
          <a:solidFill>
            <a:srgbClr val="5DACB5"/>
          </a:solidFill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10314539" y="3974798"/>
            <a:ext cx="161156" cy="142957"/>
            <a:chOff x="4929875" y="2065025"/>
            <a:chExt cx="49625" cy="44025"/>
          </a:xfrm>
          <a:solidFill>
            <a:srgbClr val="5DACB5"/>
          </a:solidFill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10752763" y="3978817"/>
            <a:ext cx="93608" cy="134921"/>
            <a:chOff x="5083925" y="2066350"/>
            <a:chExt cx="28825" cy="41550"/>
          </a:xfrm>
          <a:solidFill>
            <a:srgbClr val="5DACB5"/>
          </a:solidFill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9461501" y="3999679"/>
            <a:ext cx="241368" cy="93195"/>
            <a:chOff x="4659775" y="2072775"/>
            <a:chExt cx="74325" cy="28700"/>
          </a:xfrm>
          <a:solidFill>
            <a:srgbClr val="5DACB5"/>
          </a:solidFill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10687977" y="3720433"/>
            <a:ext cx="223183" cy="118929"/>
            <a:chOff x="4662475" y="1976500"/>
            <a:chExt cx="68725" cy="36625"/>
          </a:xfrm>
          <a:solidFill>
            <a:srgbClr val="5DACB5"/>
          </a:solidFill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10283850" y="3725019"/>
            <a:ext cx="222532" cy="109756"/>
            <a:chOff x="4920150" y="1977875"/>
            <a:chExt cx="68525" cy="33800"/>
          </a:xfrm>
          <a:solidFill>
            <a:srgbClr val="5DACB5"/>
          </a:solidFill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9498725" y="4263577"/>
            <a:ext cx="166920" cy="170479"/>
            <a:chOff x="4676550" y="2160575"/>
            <a:chExt cx="51400" cy="52500"/>
          </a:xfrm>
          <a:solidFill>
            <a:srgbClr val="5DACB5"/>
          </a:solidFill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9895070" y="4272952"/>
            <a:ext cx="193873" cy="151725"/>
            <a:chOff x="4768325" y="2163475"/>
            <a:chExt cx="59700" cy="46725"/>
          </a:xfrm>
          <a:solidFill>
            <a:srgbClr val="5DACB5"/>
          </a:solidFill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10337677" y="4261629"/>
            <a:ext cx="114879" cy="17437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10700844" y="5604409"/>
            <a:ext cx="197445" cy="21731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9502786" y="4575370"/>
            <a:ext cx="158801" cy="217887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9460082" y="5625516"/>
            <a:ext cx="244209" cy="17510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9483179" y="4934374"/>
            <a:ext cx="198015" cy="15002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5DACB5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10328178" y="4910264"/>
            <a:ext cx="133877" cy="19824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9916828" y="4613078"/>
            <a:ext cx="150357" cy="142471"/>
            <a:chOff x="4768575" y="2253950"/>
            <a:chExt cx="46300" cy="43875"/>
          </a:xfrm>
          <a:solidFill>
            <a:srgbClr val="5DACB5"/>
          </a:solidFill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10316325" y="5265112"/>
            <a:ext cx="157583" cy="194995"/>
            <a:chOff x="4960900" y="2433225"/>
            <a:chExt cx="48525" cy="60050"/>
          </a:xfrm>
          <a:solidFill>
            <a:srgbClr val="5DACB5"/>
          </a:solidFill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9901077" y="5617193"/>
            <a:ext cx="181859" cy="191747"/>
            <a:chOff x="4854075" y="2527625"/>
            <a:chExt cx="56000" cy="59050"/>
          </a:xfrm>
          <a:solidFill>
            <a:srgbClr val="5DACB5"/>
          </a:solidFill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9921415" y="5274164"/>
            <a:ext cx="141184" cy="176891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10692970" y="4260369"/>
            <a:ext cx="213196" cy="176891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9491988" y="5274164"/>
            <a:ext cx="180397" cy="176891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10733360" y="4902186"/>
            <a:ext cx="132416" cy="214396"/>
            <a:chOff x="5059700" y="2334775"/>
            <a:chExt cx="40775" cy="66025"/>
          </a:xfrm>
          <a:solidFill>
            <a:srgbClr val="5DACB5"/>
          </a:solidFill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10676246" y="5255695"/>
            <a:ext cx="246645" cy="213828"/>
            <a:chOff x="5037700" y="2430325"/>
            <a:chExt cx="75950" cy="65850"/>
          </a:xfrm>
          <a:solidFill>
            <a:srgbClr val="5DACB5"/>
          </a:solidFill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9902252" y="4944298"/>
            <a:ext cx="230685" cy="130172"/>
            <a:chOff x="4756975" y="2341800"/>
            <a:chExt cx="91975" cy="51925"/>
          </a:xfrm>
          <a:solidFill>
            <a:srgbClr val="5DACB5"/>
          </a:solidFill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10258169" y="5595894"/>
            <a:ext cx="283329" cy="234348"/>
            <a:chOff x="4943575" y="2516350"/>
            <a:chExt cx="98675" cy="81700"/>
          </a:xfrm>
          <a:solidFill>
            <a:srgbClr val="5DACB5"/>
          </a:solidFill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10278893" y="4568089"/>
            <a:ext cx="232449" cy="232449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10700568" y="4606513"/>
            <a:ext cx="198000" cy="155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5DACB5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9503385" y="370109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9913207" y="370109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DACB5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9" name="Google Shape;1529;p70"/>
          <p:cNvSpPr txBox="1">
            <a:spLocks noGrp="1"/>
          </p:cNvSpPr>
          <p:nvPr>
            <p:ph type="title" idx="4294967295"/>
          </p:nvPr>
        </p:nvSpPr>
        <p:spPr>
          <a:xfrm>
            <a:off x="1020005" y="494228"/>
            <a:ext cx="10280650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a-IR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dirty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2005714" y="3448224"/>
            <a:ext cx="2284249" cy="713301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3538430" y="3310440"/>
            <a:ext cx="917252" cy="988856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840379" y="3310440"/>
            <a:ext cx="916733" cy="988856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266497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3932017" y="4746451"/>
            <a:ext cx="966131" cy="784015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39793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266497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3932017" y="2079300"/>
            <a:ext cx="966131" cy="783995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39793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573666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842780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4116064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4116064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842780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575222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2192417" y="3622983"/>
            <a:ext cx="1904800" cy="3640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333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عنوان را اینجا اضافه کنید</a:t>
            </a:r>
            <a:endParaRPr sz="1333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748865" y="2160842"/>
            <a:ext cx="263657" cy="263657"/>
            <a:chOff x="2676100" y="832575"/>
            <a:chExt cx="483125" cy="483125"/>
          </a:xfrm>
          <a:noFill/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3011495" y="2151476"/>
            <a:ext cx="272525" cy="263657"/>
            <a:chOff x="3270550" y="832575"/>
            <a:chExt cx="499375" cy="483125"/>
          </a:xfrm>
          <a:noFill/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4282952" y="2160877"/>
            <a:ext cx="263699" cy="263657"/>
            <a:chOff x="3270475" y="1427025"/>
            <a:chExt cx="483200" cy="483125"/>
          </a:xfrm>
          <a:noFill/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4282911" y="4821240"/>
            <a:ext cx="263712" cy="263657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746290" y="4821233"/>
            <a:ext cx="266263" cy="263671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3011477" y="4823704"/>
            <a:ext cx="272567" cy="258745"/>
            <a:chOff x="6222125" y="2025975"/>
            <a:chExt cx="499450" cy="474125"/>
          </a:xfrm>
          <a:noFill/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397937" y="2547719"/>
            <a:ext cx="965600" cy="3156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1</a:t>
            </a:r>
            <a:endParaRPr sz="1200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2664981" y="2546447"/>
            <a:ext cx="965600" cy="3156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2</a:t>
            </a:r>
            <a:endParaRPr sz="1200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3932025" y="2546447"/>
            <a:ext cx="965600" cy="3156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3</a:t>
            </a:r>
            <a:endParaRPr sz="1200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397800" y="5230877"/>
            <a:ext cx="965600" cy="3156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4</a:t>
            </a:r>
            <a:endParaRPr sz="1200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2664912" y="5230877"/>
            <a:ext cx="965600" cy="3156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5</a:t>
            </a:r>
            <a:endParaRPr sz="1200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3932025" y="5230877"/>
            <a:ext cx="965600" cy="3156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6</a:t>
            </a:r>
            <a:endParaRPr sz="1200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833049" y="2923235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3102173" y="2923235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4371313" y="2923235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833032" y="4606047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3102156" y="4606047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4371296" y="4606047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934305" y="3277607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3105043" y="3277607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3275781" y="3277607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934305" y="4249224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3105043" y="4249224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3275781" y="4249224"/>
            <a:ext cx="85200" cy="852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2291649" y="2592435"/>
            <a:ext cx="269200" cy="1101200"/>
          </a:xfrm>
          <a:prstGeom prst="curvedConnector3">
            <a:avLst>
              <a:gd name="adj1" fmla="val 49995"/>
            </a:avLst>
          </a:pr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3731513" y="2595235"/>
            <a:ext cx="269200" cy="1095600"/>
          </a:xfrm>
          <a:prstGeom prst="curvedConnector3">
            <a:avLst>
              <a:gd name="adj1" fmla="val 49995"/>
            </a:avLst>
          </a:pr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3011573" y="3141635"/>
            <a:ext cx="269200" cy="2800"/>
          </a:xfrm>
          <a:prstGeom prst="curvedConnector3">
            <a:avLst>
              <a:gd name="adj1" fmla="val 49995"/>
            </a:avLst>
          </a:pr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2290432" y="3919647"/>
            <a:ext cx="271600" cy="1101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3730296" y="3922447"/>
            <a:ext cx="271600" cy="1095600"/>
          </a:xfrm>
          <a:prstGeom prst="curvedConnector3">
            <a:avLst>
              <a:gd name="adj1" fmla="val 50004"/>
            </a:avLst>
          </a:pr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3010356" y="4468847"/>
            <a:ext cx="271600" cy="2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5652965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6691790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7730591" y="3611092"/>
            <a:ext cx="1038309" cy="336312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8768877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9807702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5905868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6992265" y="4877779"/>
            <a:ext cx="457129" cy="515571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8009681" y="2216467"/>
            <a:ext cx="457153" cy="515407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9061341" y="4877919"/>
            <a:ext cx="457668" cy="515548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10113517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6093017" y="3439176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8196833" y="3439176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10300633" y="3439176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7179417" y="3999627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9248751" y="3999693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5775229" y="3626545"/>
            <a:ext cx="718400" cy="3060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2016</a:t>
            </a:r>
            <a:endParaRPr sz="1200" b="1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6093017" y="2767009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8204067" y="2767009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10300633" y="2767009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7178888" y="4759463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9248755" y="4759463"/>
            <a:ext cx="82800" cy="82800"/>
          </a:xfrm>
          <a:prstGeom prst="ellipse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6134417" y="2849976"/>
            <a:ext cx="0" cy="589200"/>
          </a:xfrm>
          <a:prstGeom prst="straightConnector1">
            <a:avLst/>
          </a:pr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8238233" y="2849976"/>
            <a:ext cx="7200" cy="589200"/>
          </a:xfrm>
          <a:prstGeom prst="straightConnector1">
            <a:avLst/>
          </a:pr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10342033" y="2849976"/>
            <a:ext cx="0" cy="589200"/>
          </a:xfrm>
          <a:prstGeom prst="straightConnector1">
            <a:avLst/>
          </a:pr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7220417" y="4082427"/>
            <a:ext cx="400" cy="677200"/>
          </a:xfrm>
          <a:prstGeom prst="straightConnector1">
            <a:avLst/>
          </a:pr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9290151" y="4082493"/>
            <a:ext cx="0" cy="676800"/>
          </a:xfrm>
          <a:prstGeom prst="straightConnector1">
            <a:avLst/>
          </a:prstGeom>
          <a:noFill/>
          <a:ln w="9525" cap="flat" cmpd="sng"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6851996" y="3626545"/>
            <a:ext cx="718400" cy="3060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2017</a:t>
            </a:r>
            <a:endParaRPr sz="1200" b="1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7872896" y="3626545"/>
            <a:ext cx="718400" cy="3060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2018</a:t>
            </a:r>
            <a:endParaRPr sz="1200" b="1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8929096" y="3626545"/>
            <a:ext cx="718400" cy="3060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2019</a:t>
            </a:r>
            <a:endParaRPr sz="1200" b="1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9985296" y="3626545"/>
            <a:ext cx="718400" cy="3060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2020</a:t>
            </a:r>
            <a:endParaRPr sz="1200" b="1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9154636" y="4972563"/>
            <a:ext cx="272651" cy="27336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7076475" y="4997959"/>
            <a:ext cx="274820" cy="274820"/>
            <a:chOff x="1049375" y="2680675"/>
            <a:chExt cx="297725" cy="297725"/>
          </a:xfrm>
          <a:noFill/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10204399" y="2345136"/>
            <a:ext cx="274104" cy="272443"/>
            <a:chOff x="5045775" y="1946400"/>
            <a:chExt cx="296950" cy="295150"/>
          </a:xfrm>
          <a:noFill/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8101551" y="2352722"/>
            <a:ext cx="273389" cy="272673"/>
            <a:chOff x="3599700" y="1954475"/>
            <a:chExt cx="296175" cy="295400"/>
          </a:xfrm>
          <a:noFill/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5980532" y="2377745"/>
            <a:ext cx="274128" cy="207228"/>
            <a:chOff x="3962775" y="1990700"/>
            <a:chExt cx="296975" cy="224500"/>
          </a:xfrm>
          <a:noFill/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gradFill>
                <a:gsLst>
                  <a:gs pos="7326">
                    <a:srgbClr val="ECF0F0"/>
                  </a:gs>
                  <a:gs pos="0">
                    <a:srgbClr val="5DACB5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8540351" y="2787079"/>
            <a:ext cx="1506800" cy="5892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4" name="Google Shape;12354;p21"/>
          <p:cNvSpPr txBox="1"/>
          <p:nvPr/>
        </p:nvSpPr>
        <p:spPr>
          <a:xfrm>
            <a:off x="6436548" y="2787079"/>
            <a:ext cx="1506800" cy="5892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5" name="Google Shape;12355;p21"/>
          <p:cNvSpPr txBox="1"/>
          <p:nvPr/>
        </p:nvSpPr>
        <p:spPr>
          <a:xfrm>
            <a:off x="7501836" y="4199661"/>
            <a:ext cx="1506800" cy="5892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6" name="Google Shape;12356;p21"/>
          <p:cNvSpPr txBox="1"/>
          <p:nvPr/>
        </p:nvSpPr>
        <p:spPr>
          <a:xfrm>
            <a:off x="9571703" y="4182228"/>
            <a:ext cx="1506800" cy="5892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7" name="Google Shape;12357;p21"/>
          <p:cNvSpPr txBox="1"/>
          <p:nvPr/>
        </p:nvSpPr>
        <p:spPr>
          <a:xfrm>
            <a:off x="5383169" y="4182228"/>
            <a:ext cx="1506800" cy="589200"/>
          </a:xfrm>
          <a:prstGeom prst="rect">
            <a:avLst/>
          </a:prstGeom>
          <a:noFill/>
          <a:ln>
            <a:gradFill>
              <a:gsLst>
                <a:gs pos="7326">
                  <a:srgbClr val="ECF0F0"/>
                </a:gs>
                <a:gs pos="0">
                  <a:srgbClr val="5DACB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8" name="Google Shape;12358;p21"/>
          <p:cNvSpPr txBox="1">
            <a:spLocks noGrp="1"/>
          </p:cNvSpPr>
          <p:nvPr>
            <p:ph type="title" idx="4294967295"/>
          </p:nvPr>
        </p:nvSpPr>
        <p:spPr>
          <a:xfrm>
            <a:off x="0" y="431800"/>
            <a:ext cx="9398000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a-IR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جدول زمانی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BA1737-26B2-47E1-94E6-9E8A0881D0D8}"/>
              </a:ext>
            </a:extLst>
          </p:cNvPr>
          <p:cNvCxnSpPr>
            <a:cxnSpLocks/>
          </p:cNvCxnSpPr>
          <p:nvPr/>
        </p:nvCxnSpPr>
        <p:spPr>
          <a:xfrm>
            <a:off x="904143" y="5149875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E5A1297-0287-4590-9FB9-7F3A631EACA2}"/>
              </a:ext>
            </a:extLst>
          </p:cNvPr>
          <p:cNvSpPr/>
          <p:nvPr/>
        </p:nvSpPr>
        <p:spPr>
          <a:xfrm rot="18900000">
            <a:off x="1293084" y="4919532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49D49-0952-42B0-BA28-C715128C0EF7}"/>
              </a:ext>
            </a:extLst>
          </p:cNvPr>
          <p:cNvSpPr txBox="1"/>
          <p:nvPr/>
        </p:nvSpPr>
        <p:spPr>
          <a:xfrm>
            <a:off x="960631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CDC5EC-49E4-45D3-B5AD-722F281E95A9}"/>
              </a:ext>
            </a:extLst>
          </p:cNvPr>
          <p:cNvSpPr/>
          <p:nvPr/>
        </p:nvSpPr>
        <p:spPr>
          <a:xfrm>
            <a:off x="1406583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DEDF2E-9E6C-4F21-A453-CDC23AA147B3}"/>
              </a:ext>
            </a:extLst>
          </p:cNvPr>
          <p:cNvSpPr/>
          <p:nvPr/>
        </p:nvSpPr>
        <p:spPr>
          <a:xfrm rot="18900000">
            <a:off x="3583782" y="4919532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ECC13-6105-4C8C-A418-6C1469B1D599}"/>
              </a:ext>
            </a:extLst>
          </p:cNvPr>
          <p:cNvSpPr txBox="1"/>
          <p:nvPr/>
        </p:nvSpPr>
        <p:spPr>
          <a:xfrm>
            <a:off x="3251329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E6FA25-65B3-420D-A130-9D75ADFFF652}"/>
              </a:ext>
            </a:extLst>
          </p:cNvPr>
          <p:cNvSpPr/>
          <p:nvPr/>
        </p:nvSpPr>
        <p:spPr>
          <a:xfrm>
            <a:off x="3697281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5BF5D-805B-42FC-B94C-AE963FB34467}"/>
              </a:ext>
            </a:extLst>
          </p:cNvPr>
          <p:cNvSpPr/>
          <p:nvPr/>
        </p:nvSpPr>
        <p:spPr>
          <a:xfrm rot="18900000">
            <a:off x="5874480" y="491953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31FA0-CD77-479E-8E3B-C9B70E9F8488}"/>
              </a:ext>
            </a:extLst>
          </p:cNvPr>
          <p:cNvSpPr txBox="1"/>
          <p:nvPr/>
        </p:nvSpPr>
        <p:spPr>
          <a:xfrm>
            <a:off x="5542027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89E99A-56E0-4BAC-8664-3FB87934CF36}"/>
              </a:ext>
            </a:extLst>
          </p:cNvPr>
          <p:cNvSpPr/>
          <p:nvPr/>
        </p:nvSpPr>
        <p:spPr>
          <a:xfrm>
            <a:off x="5987979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610108-9811-4D95-9C85-158323661C89}"/>
              </a:ext>
            </a:extLst>
          </p:cNvPr>
          <p:cNvSpPr/>
          <p:nvPr/>
        </p:nvSpPr>
        <p:spPr>
          <a:xfrm rot="18900000">
            <a:off x="8165178" y="4919532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454C18-7E4D-4AC0-880B-6B1E185460AA}"/>
              </a:ext>
            </a:extLst>
          </p:cNvPr>
          <p:cNvSpPr txBox="1"/>
          <p:nvPr/>
        </p:nvSpPr>
        <p:spPr>
          <a:xfrm>
            <a:off x="7832725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6E3AAD-AFC5-4927-BCDB-B1DD217E5EE9}"/>
              </a:ext>
            </a:extLst>
          </p:cNvPr>
          <p:cNvSpPr/>
          <p:nvPr/>
        </p:nvSpPr>
        <p:spPr>
          <a:xfrm>
            <a:off x="8278677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E2AFDF-4A91-4984-B6C3-AA4D10912F94}"/>
              </a:ext>
            </a:extLst>
          </p:cNvPr>
          <p:cNvSpPr/>
          <p:nvPr/>
        </p:nvSpPr>
        <p:spPr>
          <a:xfrm rot="18900000">
            <a:off x="10455876" y="491953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C3C604-B1EB-4DDD-843C-BE972F220F26}"/>
              </a:ext>
            </a:extLst>
          </p:cNvPr>
          <p:cNvSpPr txBox="1"/>
          <p:nvPr/>
        </p:nvSpPr>
        <p:spPr>
          <a:xfrm>
            <a:off x="10123423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E97DF5-9676-49E0-B12F-7169B975D84C}"/>
              </a:ext>
            </a:extLst>
          </p:cNvPr>
          <p:cNvSpPr/>
          <p:nvPr/>
        </p:nvSpPr>
        <p:spPr>
          <a:xfrm>
            <a:off x="10569375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8F5BA0AF-A72E-4256-BE4D-8FBDB152EE59}"/>
              </a:ext>
            </a:extLst>
          </p:cNvPr>
          <p:cNvSpPr/>
          <p:nvPr/>
        </p:nvSpPr>
        <p:spPr>
          <a:xfrm>
            <a:off x="1637927" y="3637155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C624F9-EC82-4A3D-932A-A0D751699EEA}"/>
              </a:ext>
            </a:extLst>
          </p:cNvPr>
          <p:cNvGrpSpPr/>
          <p:nvPr/>
        </p:nvGrpSpPr>
        <p:grpSpPr>
          <a:xfrm>
            <a:off x="1725024" y="1945655"/>
            <a:ext cx="1607390" cy="1261884"/>
            <a:chOff x="1704484" y="1766707"/>
            <a:chExt cx="1038452" cy="12618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4B8375-83D4-4464-8546-55C67D53BC1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F69C21-29A0-4CB2-848C-4FE19C8DDB3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5E63C-3072-4DFA-BA98-CBEE79C550C3}"/>
              </a:ext>
            </a:extLst>
          </p:cNvPr>
          <p:cNvCxnSpPr/>
          <p:nvPr/>
        </p:nvCxnSpPr>
        <p:spPr>
          <a:xfrm>
            <a:off x="1637928" y="1912119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836CD8EE-67E0-426F-87B1-1CEC08693D16}"/>
              </a:ext>
            </a:extLst>
          </p:cNvPr>
          <p:cNvSpPr/>
          <p:nvPr/>
        </p:nvSpPr>
        <p:spPr>
          <a:xfrm>
            <a:off x="3897743" y="3639101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29E345-1DCA-4195-AC2B-0A0D78AEA7F9}"/>
              </a:ext>
            </a:extLst>
          </p:cNvPr>
          <p:cNvGrpSpPr/>
          <p:nvPr/>
        </p:nvGrpSpPr>
        <p:grpSpPr>
          <a:xfrm>
            <a:off x="3984840" y="1954155"/>
            <a:ext cx="1607390" cy="1261884"/>
            <a:chOff x="1704484" y="1766707"/>
            <a:chExt cx="1038452" cy="126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C55FB7-65A7-49E5-8854-514B42525A3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DB14B2-14C0-4113-87EB-B56BA0672E06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314678-9DF4-48F2-8A24-A4D7A50D3AE0}"/>
              </a:ext>
            </a:extLst>
          </p:cNvPr>
          <p:cNvCxnSpPr/>
          <p:nvPr/>
        </p:nvCxnSpPr>
        <p:spPr>
          <a:xfrm>
            <a:off x="3897744" y="1915319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40B45065-DEAA-44FA-BF2B-442E31E2AB1B}"/>
              </a:ext>
            </a:extLst>
          </p:cNvPr>
          <p:cNvSpPr/>
          <p:nvPr/>
        </p:nvSpPr>
        <p:spPr>
          <a:xfrm>
            <a:off x="6122409" y="3639101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891F37-9056-45DE-8417-329E771A3C7E}"/>
              </a:ext>
            </a:extLst>
          </p:cNvPr>
          <p:cNvGrpSpPr/>
          <p:nvPr/>
        </p:nvGrpSpPr>
        <p:grpSpPr>
          <a:xfrm>
            <a:off x="6209506" y="1963853"/>
            <a:ext cx="1607390" cy="1261884"/>
            <a:chOff x="1704484" y="1766707"/>
            <a:chExt cx="1038452" cy="126188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5FA7FF-3EC2-4FFF-BDD0-1F77974A36B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57FA7F-9CAD-4D59-9ACA-C3584677964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110DDC-E9A4-4561-A4A9-DF8A1B8259D4}"/>
              </a:ext>
            </a:extLst>
          </p:cNvPr>
          <p:cNvCxnSpPr/>
          <p:nvPr/>
        </p:nvCxnSpPr>
        <p:spPr>
          <a:xfrm>
            <a:off x="6122410" y="1916569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F5023ADE-B1B0-4222-868B-BA3B33191A46}"/>
              </a:ext>
            </a:extLst>
          </p:cNvPr>
          <p:cNvSpPr/>
          <p:nvPr/>
        </p:nvSpPr>
        <p:spPr>
          <a:xfrm>
            <a:off x="8347075" y="3645796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C50CAD3-614D-4A7E-BB22-02333AB0A545}"/>
              </a:ext>
            </a:extLst>
          </p:cNvPr>
          <p:cNvGrpSpPr/>
          <p:nvPr/>
        </p:nvGrpSpPr>
        <p:grpSpPr>
          <a:xfrm>
            <a:off x="8434172" y="1983390"/>
            <a:ext cx="1607390" cy="1261884"/>
            <a:chOff x="1704484" y="1766707"/>
            <a:chExt cx="1038452" cy="12618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26265D-10D1-4C16-B59F-C069B3E076F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997F02-0337-4E08-8839-1E5F78FDFD5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EEA21C-F499-485A-943E-0B75AF6DA277}"/>
              </a:ext>
            </a:extLst>
          </p:cNvPr>
          <p:cNvCxnSpPr/>
          <p:nvPr/>
        </p:nvCxnSpPr>
        <p:spPr>
          <a:xfrm>
            <a:off x="8347076" y="19498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E435F7EB-3891-421A-A5D4-BC48CB6116EA}"/>
              </a:ext>
            </a:extLst>
          </p:cNvPr>
          <p:cNvSpPr>
            <a:spLocks/>
          </p:cNvSpPr>
          <p:nvPr/>
        </p:nvSpPr>
        <p:spPr bwMode="auto">
          <a:xfrm>
            <a:off x="8187197" y="4189001"/>
            <a:ext cx="384175" cy="554038"/>
          </a:xfrm>
          <a:custGeom>
            <a:avLst/>
            <a:gdLst>
              <a:gd name="T0" fmla="*/ 153 w 350"/>
              <a:gd name="T1" fmla="*/ 179 h 503"/>
              <a:gd name="T2" fmla="*/ 317 w 350"/>
              <a:gd name="T3" fmla="*/ 179 h 503"/>
              <a:gd name="T4" fmla="*/ 317 w 350"/>
              <a:gd name="T5" fmla="*/ 227 h 503"/>
              <a:gd name="T6" fmla="*/ 141 w 350"/>
              <a:gd name="T7" fmla="*/ 227 h 503"/>
              <a:gd name="T8" fmla="*/ 141 w 350"/>
              <a:gd name="T9" fmla="*/ 259 h 503"/>
              <a:gd name="T10" fmla="*/ 317 w 350"/>
              <a:gd name="T11" fmla="*/ 259 h 503"/>
              <a:gd name="T12" fmla="*/ 317 w 350"/>
              <a:gd name="T13" fmla="*/ 307 h 503"/>
              <a:gd name="T14" fmla="*/ 151 w 350"/>
              <a:gd name="T15" fmla="*/ 307 h 503"/>
              <a:gd name="T16" fmla="*/ 336 w 350"/>
              <a:gd name="T17" fmla="*/ 374 h 503"/>
              <a:gd name="T18" fmla="*/ 349 w 350"/>
              <a:gd name="T19" fmla="*/ 438 h 503"/>
              <a:gd name="T20" fmla="*/ 339 w 350"/>
              <a:gd name="T21" fmla="*/ 453 h 503"/>
              <a:gd name="T22" fmla="*/ 45 w 350"/>
              <a:gd name="T23" fmla="*/ 316 h 503"/>
              <a:gd name="T24" fmla="*/ 42 w 350"/>
              <a:gd name="T25" fmla="*/ 308 h 503"/>
              <a:gd name="T26" fmla="*/ 0 w 350"/>
              <a:gd name="T27" fmla="*/ 308 h 503"/>
              <a:gd name="T28" fmla="*/ 0 w 350"/>
              <a:gd name="T29" fmla="*/ 260 h 503"/>
              <a:gd name="T30" fmla="*/ 36 w 350"/>
              <a:gd name="T31" fmla="*/ 259 h 503"/>
              <a:gd name="T32" fmla="*/ 38 w 350"/>
              <a:gd name="T33" fmla="*/ 229 h 503"/>
              <a:gd name="T34" fmla="*/ 0 w 350"/>
              <a:gd name="T35" fmla="*/ 226 h 503"/>
              <a:gd name="T36" fmla="*/ 0 w 350"/>
              <a:gd name="T37" fmla="*/ 183 h 503"/>
              <a:gd name="T38" fmla="*/ 3 w 350"/>
              <a:gd name="T39" fmla="*/ 180 h 503"/>
              <a:gd name="T40" fmla="*/ 59 w 350"/>
              <a:gd name="T41" fmla="*/ 140 h 503"/>
              <a:gd name="T42" fmla="*/ 306 w 350"/>
              <a:gd name="T43" fmla="*/ 25 h 503"/>
              <a:gd name="T44" fmla="*/ 349 w 350"/>
              <a:gd name="T45" fmla="*/ 37 h 503"/>
              <a:gd name="T46" fmla="*/ 331 w 350"/>
              <a:gd name="T47" fmla="*/ 115 h 503"/>
              <a:gd name="T48" fmla="*/ 153 w 350"/>
              <a:gd name="T49" fmla="*/ 179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0" h="503">
                <a:moveTo>
                  <a:pt x="153" y="179"/>
                </a:moveTo>
                <a:cubicBezTo>
                  <a:pt x="207" y="179"/>
                  <a:pt x="261" y="179"/>
                  <a:pt x="317" y="179"/>
                </a:cubicBezTo>
                <a:cubicBezTo>
                  <a:pt x="317" y="195"/>
                  <a:pt x="317" y="210"/>
                  <a:pt x="317" y="227"/>
                </a:cubicBezTo>
                <a:cubicBezTo>
                  <a:pt x="259" y="227"/>
                  <a:pt x="201" y="227"/>
                  <a:pt x="141" y="227"/>
                </a:cubicBezTo>
                <a:cubicBezTo>
                  <a:pt x="141" y="239"/>
                  <a:pt x="141" y="248"/>
                  <a:pt x="141" y="259"/>
                </a:cubicBezTo>
                <a:cubicBezTo>
                  <a:pt x="199" y="259"/>
                  <a:pt x="258" y="259"/>
                  <a:pt x="317" y="259"/>
                </a:cubicBezTo>
                <a:cubicBezTo>
                  <a:pt x="317" y="276"/>
                  <a:pt x="317" y="290"/>
                  <a:pt x="317" y="307"/>
                </a:cubicBezTo>
                <a:cubicBezTo>
                  <a:pt x="262" y="307"/>
                  <a:pt x="207" y="307"/>
                  <a:pt x="151" y="307"/>
                </a:cubicBezTo>
                <a:cubicBezTo>
                  <a:pt x="160" y="378"/>
                  <a:pt x="221" y="400"/>
                  <a:pt x="336" y="374"/>
                </a:cubicBezTo>
                <a:cubicBezTo>
                  <a:pt x="341" y="395"/>
                  <a:pt x="346" y="416"/>
                  <a:pt x="349" y="438"/>
                </a:cubicBezTo>
                <a:cubicBezTo>
                  <a:pt x="350" y="442"/>
                  <a:pt x="344" y="451"/>
                  <a:pt x="339" y="453"/>
                </a:cubicBezTo>
                <a:cubicBezTo>
                  <a:pt x="222" y="503"/>
                  <a:pt x="74" y="455"/>
                  <a:pt x="45" y="316"/>
                </a:cubicBezTo>
                <a:cubicBezTo>
                  <a:pt x="44" y="314"/>
                  <a:pt x="43" y="312"/>
                  <a:pt x="42" y="308"/>
                </a:cubicBezTo>
                <a:cubicBezTo>
                  <a:pt x="29" y="308"/>
                  <a:pt x="15" y="308"/>
                  <a:pt x="0" y="308"/>
                </a:cubicBezTo>
                <a:cubicBezTo>
                  <a:pt x="0" y="291"/>
                  <a:pt x="0" y="276"/>
                  <a:pt x="0" y="260"/>
                </a:cubicBezTo>
                <a:cubicBezTo>
                  <a:pt x="12" y="260"/>
                  <a:pt x="23" y="259"/>
                  <a:pt x="36" y="259"/>
                </a:cubicBezTo>
                <a:cubicBezTo>
                  <a:pt x="37" y="249"/>
                  <a:pt x="37" y="240"/>
                  <a:pt x="38" y="229"/>
                </a:cubicBezTo>
                <a:cubicBezTo>
                  <a:pt x="25" y="228"/>
                  <a:pt x="13" y="227"/>
                  <a:pt x="0" y="226"/>
                </a:cubicBezTo>
                <a:cubicBezTo>
                  <a:pt x="0" y="211"/>
                  <a:pt x="0" y="197"/>
                  <a:pt x="0" y="183"/>
                </a:cubicBezTo>
                <a:cubicBezTo>
                  <a:pt x="1" y="182"/>
                  <a:pt x="2" y="180"/>
                  <a:pt x="3" y="180"/>
                </a:cubicBezTo>
                <a:cubicBezTo>
                  <a:pt x="36" y="186"/>
                  <a:pt x="48" y="169"/>
                  <a:pt x="59" y="140"/>
                </a:cubicBezTo>
                <a:cubicBezTo>
                  <a:pt x="97" y="46"/>
                  <a:pt x="198" y="0"/>
                  <a:pt x="306" y="25"/>
                </a:cubicBezTo>
                <a:cubicBezTo>
                  <a:pt x="320" y="28"/>
                  <a:pt x="333" y="33"/>
                  <a:pt x="349" y="37"/>
                </a:cubicBezTo>
                <a:cubicBezTo>
                  <a:pt x="343" y="64"/>
                  <a:pt x="337" y="89"/>
                  <a:pt x="331" y="115"/>
                </a:cubicBezTo>
                <a:cubicBezTo>
                  <a:pt x="226" y="88"/>
                  <a:pt x="164" y="111"/>
                  <a:pt x="153" y="1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E3BD107-A130-4B25-9C8B-FCCF2D02A2AC}"/>
              </a:ext>
            </a:extLst>
          </p:cNvPr>
          <p:cNvSpPr>
            <a:spLocks/>
          </p:cNvSpPr>
          <p:nvPr/>
        </p:nvSpPr>
        <p:spPr bwMode="auto">
          <a:xfrm>
            <a:off x="1384283" y="4200838"/>
            <a:ext cx="317500" cy="542925"/>
          </a:xfrm>
          <a:custGeom>
            <a:avLst/>
            <a:gdLst>
              <a:gd name="T0" fmla="*/ 175 w 288"/>
              <a:gd name="T1" fmla="*/ 434 h 493"/>
              <a:gd name="T2" fmla="*/ 175 w 288"/>
              <a:gd name="T3" fmla="*/ 493 h 493"/>
              <a:gd name="T4" fmla="*/ 116 w 288"/>
              <a:gd name="T5" fmla="*/ 493 h 493"/>
              <a:gd name="T6" fmla="*/ 116 w 288"/>
              <a:gd name="T7" fmla="*/ 440 h 493"/>
              <a:gd name="T8" fmla="*/ 12 w 288"/>
              <a:gd name="T9" fmla="*/ 414 h 493"/>
              <a:gd name="T10" fmla="*/ 30 w 288"/>
              <a:gd name="T11" fmla="*/ 343 h 493"/>
              <a:gd name="T12" fmla="*/ 124 w 288"/>
              <a:gd name="T13" fmla="*/ 364 h 493"/>
              <a:gd name="T14" fmla="*/ 165 w 288"/>
              <a:gd name="T15" fmla="*/ 359 h 493"/>
              <a:gd name="T16" fmla="*/ 174 w 288"/>
              <a:gd name="T17" fmla="*/ 299 h 493"/>
              <a:gd name="T18" fmla="*/ 124 w 288"/>
              <a:gd name="T19" fmla="*/ 274 h 493"/>
              <a:gd name="T20" fmla="*/ 58 w 288"/>
              <a:gd name="T21" fmla="*/ 242 h 493"/>
              <a:gd name="T22" fmla="*/ 64 w 288"/>
              <a:gd name="T23" fmla="*/ 77 h 493"/>
              <a:gd name="T24" fmla="*/ 76 w 288"/>
              <a:gd name="T25" fmla="*/ 70 h 493"/>
              <a:gd name="T26" fmla="*/ 117 w 288"/>
              <a:gd name="T27" fmla="*/ 0 h 493"/>
              <a:gd name="T28" fmla="*/ 179 w 288"/>
              <a:gd name="T29" fmla="*/ 0 h 493"/>
              <a:gd name="T30" fmla="*/ 179 w 288"/>
              <a:gd name="T31" fmla="*/ 48 h 493"/>
              <a:gd name="T32" fmla="*/ 268 w 288"/>
              <a:gd name="T33" fmla="*/ 68 h 493"/>
              <a:gd name="T34" fmla="*/ 250 w 288"/>
              <a:gd name="T35" fmla="*/ 138 h 493"/>
              <a:gd name="T36" fmla="*/ 184 w 288"/>
              <a:gd name="T37" fmla="*/ 121 h 493"/>
              <a:gd name="T38" fmla="*/ 135 w 288"/>
              <a:gd name="T39" fmla="*/ 125 h 493"/>
              <a:gd name="T40" fmla="*/ 112 w 288"/>
              <a:gd name="T41" fmla="*/ 149 h 493"/>
              <a:gd name="T42" fmla="*/ 127 w 288"/>
              <a:gd name="T43" fmla="*/ 178 h 493"/>
              <a:gd name="T44" fmla="*/ 186 w 288"/>
              <a:gd name="T45" fmla="*/ 206 h 493"/>
              <a:gd name="T46" fmla="*/ 228 w 288"/>
              <a:gd name="T47" fmla="*/ 225 h 493"/>
              <a:gd name="T48" fmla="*/ 284 w 288"/>
              <a:gd name="T49" fmla="*/ 327 h 493"/>
              <a:gd name="T50" fmla="*/ 219 w 288"/>
              <a:gd name="T51" fmla="*/ 418 h 493"/>
              <a:gd name="T52" fmla="*/ 175 w 288"/>
              <a:gd name="T53" fmla="*/ 434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493">
                <a:moveTo>
                  <a:pt x="175" y="434"/>
                </a:moveTo>
                <a:cubicBezTo>
                  <a:pt x="175" y="454"/>
                  <a:pt x="175" y="473"/>
                  <a:pt x="175" y="493"/>
                </a:cubicBezTo>
                <a:cubicBezTo>
                  <a:pt x="155" y="493"/>
                  <a:pt x="137" y="493"/>
                  <a:pt x="116" y="493"/>
                </a:cubicBezTo>
                <a:cubicBezTo>
                  <a:pt x="116" y="474"/>
                  <a:pt x="116" y="456"/>
                  <a:pt x="116" y="440"/>
                </a:cubicBezTo>
                <a:cubicBezTo>
                  <a:pt x="80" y="431"/>
                  <a:pt x="47" y="423"/>
                  <a:pt x="12" y="414"/>
                </a:cubicBezTo>
                <a:cubicBezTo>
                  <a:pt x="19" y="386"/>
                  <a:pt x="25" y="363"/>
                  <a:pt x="30" y="343"/>
                </a:cubicBezTo>
                <a:cubicBezTo>
                  <a:pt x="62" y="351"/>
                  <a:pt x="93" y="359"/>
                  <a:pt x="124" y="364"/>
                </a:cubicBezTo>
                <a:cubicBezTo>
                  <a:pt x="137" y="366"/>
                  <a:pt x="152" y="363"/>
                  <a:pt x="165" y="359"/>
                </a:cubicBezTo>
                <a:cubicBezTo>
                  <a:pt x="194" y="349"/>
                  <a:pt x="200" y="316"/>
                  <a:pt x="174" y="299"/>
                </a:cubicBezTo>
                <a:cubicBezTo>
                  <a:pt x="159" y="288"/>
                  <a:pt x="141" y="282"/>
                  <a:pt x="124" y="274"/>
                </a:cubicBezTo>
                <a:cubicBezTo>
                  <a:pt x="102" y="264"/>
                  <a:pt x="78" y="256"/>
                  <a:pt x="58" y="242"/>
                </a:cubicBezTo>
                <a:cubicBezTo>
                  <a:pt x="0" y="200"/>
                  <a:pt x="3" y="116"/>
                  <a:pt x="64" y="77"/>
                </a:cubicBezTo>
                <a:cubicBezTo>
                  <a:pt x="68" y="75"/>
                  <a:pt x="72" y="71"/>
                  <a:pt x="76" y="70"/>
                </a:cubicBezTo>
                <a:cubicBezTo>
                  <a:pt x="116" y="63"/>
                  <a:pt x="130" y="40"/>
                  <a:pt x="117" y="0"/>
                </a:cubicBezTo>
                <a:cubicBezTo>
                  <a:pt x="139" y="0"/>
                  <a:pt x="158" y="0"/>
                  <a:pt x="179" y="0"/>
                </a:cubicBezTo>
                <a:cubicBezTo>
                  <a:pt x="179" y="16"/>
                  <a:pt x="179" y="33"/>
                  <a:pt x="179" y="48"/>
                </a:cubicBezTo>
                <a:cubicBezTo>
                  <a:pt x="209" y="55"/>
                  <a:pt x="237" y="61"/>
                  <a:pt x="268" y="68"/>
                </a:cubicBezTo>
                <a:cubicBezTo>
                  <a:pt x="261" y="94"/>
                  <a:pt x="256" y="116"/>
                  <a:pt x="250" y="138"/>
                </a:cubicBezTo>
                <a:cubicBezTo>
                  <a:pt x="227" y="132"/>
                  <a:pt x="206" y="124"/>
                  <a:pt x="184" y="121"/>
                </a:cubicBezTo>
                <a:cubicBezTo>
                  <a:pt x="168" y="119"/>
                  <a:pt x="150" y="120"/>
                  <a:pt x="135" y="125"/>
                </a:cubicBezTo>
                <a:cubicBezTo>
                  <a:pt x="125" y="127"/>
                  <a:pt x="114" y="139"/>
                  <a:pt x="112" y="149"/>
                </a:cubicBezTo>
                <a:cubicBezTo>
                  <a:pt x="111" y="158"/>
                  <a:pt x="119" y="172"/>
                  <a:pt x="127" y="178"/>
                </a:cubicBezTo>
                <a:cubicBezTo>
                  <a:pt x="145" y="190"/>
                  <a:pt x="166" y="197"/>
                  <a:pt x="186" y="206"/>
                </a:cubicBezTo>
                <a:cubicBezTo>
                  <a:pt x="200" y="213"/>
                  <a:pt x="214" y="218"/>
                  <a:pt x="228" y="225"/>
                </a:cubicBezTo>
                <a:cubicBezTo>
                  <a:pt x="267" y="247"/>
                  <a:pt x="288" y="281"/>
                  <a:pt x="284" y="327"/>
                </a:cubicBezTo>
                <a:cubicBezTo>
                  <a:pt x="281" y="370"/>
                  <a:pt x="257" y="400"/>
                  <a:pt x="219" y="418"/>
                </a:cubicBezTo>
                <a:cubicBezTo>
                  <a:pt x="206" y="424"/>
                  <a:pt x="192" y="428"/>
                  <a:pt x="175" y="4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D126902-4315-4384-9918-22D05FD4A0AF}"/>
              </a:ext>
            </a:extLst>
          </p:cNvPr>
          <p:cNvSpPr>
            <a:spLocks/>
          </p:cNvSpPr>
          <p:nvPr/>
        </p:nvSpPr>
        <p:spPr bwMode="auto">
          <a:xfrm>
            <a:off x="3589575" y="4290601"/>
            <a:ext cx="427038" cy="452438"/>
          </a:xfrm>
          <a:custGeom>
            <a:avLst/>
            <a:gdLst>
              <a:gd name="T0" fmla="*/ 349 w 389"/>
              <a:gd name="T1" fmla="*/ 300 h 411"/>
              <a:gd name="T2" fmla="*/ 226 w 389"/>
              <a:gd name="T3" fmla="*/ 300 h 411"/>
              <a:gd name="T4" fmla="*/ 226 w 389"/>
              <a:gd name="T5" fmla="*/ 411 h 411"/>
              <a:gd name="T6" fmla="*/ 162 w 389"/>
              <a:gd name="T7" fmla="*/ 411 h 411"/>
              <a:gd name="T8" fmla="*/ 162 w 389"/>
              <a:gd name="T9" fmla="*/ 301 h 411"/>
              <a:gd name="T10" fmla="*/ 40 w 389"/>
              <a:gd name="T11" fmla="*/ 301 h 411"/>
              <a:gd name="T12" fmla="*/ 40 w 389"/>
              <a:gd name="T13" fmla="*/ 240 h 411"/>
              <a:gd name="T14" fmla="*/ 145 w 389"/>
              <a:gd name="T15" fmla="*/ 240 h 411"/>
              <a:gd name="T16" fmla="*/ 107 w 389"/>
              <a:gd name="T17" fmla="*/ 212 h 411"/>
              <a:gd name="T18" fmla="*/ 55 w 389"/>
              <a:gd name="T19" fmla="*/ 213 h 411"/>
              <a:gd name="T20" fmla="*/ 39 w 389"/>
              <a:gd name="T21" fmla="*/ 196 h 411"/>
              <a:gd name="T22" fmla="*/ 39 w 389"/>
              <a:gd name="T23" fmla="*/ 152 h 411"/>
              <a:gd name="T24" fmla="*/ 83 w 389"/>
              <a:gd name="T25" fmla="*/ 152 h 411"/>
              <a:gd name="T26" fmla="*/ 0 w 389"/>
              <a:gd name="T27" fmla="*/ 38 h 411"/>
              <a:gd name="T28" fmla="*/ 49 w 389"/>
              <a:gd name="T29" fmla="*/ 0 h 411"/>
              <a:gd name="T30" fmla="*/ 194 w 389"/>
              <a:gd name="T31" fmla="*/ 195 h 411"/>
              <a:gd name="T32" fmla="*/ 339 w 389"/>
              <a:gd name="T33" fmla="*/ 0 h 411"/>
              <a:gd name="T34" fmla="*/ 389 w 389"/>
              <a:gd name="T35" fmla="*/ 38 h 411"/>
              <a:gd name="T36" fmla="*/ 306 w 389"/>
              <a:gd name="T37" fmla="*/ 151 h 411"/>
              <a:gd name="T38" fmla="*/ 349 w 389"/>
              <a:gd name="T39" fmla="*/ 151 h 411"/>
              <a:gd name="T40" fmla="*/ 349 w 389"/>
              <a:gd name="T41" fmla="*/ 213 h 411"/>
              <a:gd name="T42" fmla="*/ 280 w 389"/>
              <a:gd name="T43" fmla="*/ 213 h 411"/>
              <a:gd name="T44" fmla="*/ 244 w 389"/>
              <a:gd name="T45" fmla="*/ 238 h 411"/>
              <a:gd name="T46" fmla="*/ 349 w 389"/>
              <a:gd name="T47" fmla="*/ 238 h 411"/>
              <a:gd name="T48" fmla="*/ 349 w 389"/>
              <a:gd name="T49" fmla="*/ 30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9" h="411">
                <a:moveTo>
                  <a:pt x="349" y="300"/>
                </a:moveTo>
                <a:cubicBezTo>
                  <a:pt x="308" y="300"/>
                  <a:pt x="268" y="300"/>
                  <a:pt x="226" y="300"/>
                </a:cubicBezTo>
                <a:cubicBezTo>
                  <a:pt x="226" y="338"/>
                  <a:pt x="226" y="374"/>
                  <a:pt x="226" y="411"/>
                </a:cubicBezTo>
                <a:cubicBezTo>
                  <a:pt x="203" y="411"/>
                  <a:pt x="184" y="411"/>
                  <a:pt x="162" y="411"/>
                </a:cubicBezTo>
                <a:cubicBezTo>
                  <a:pt x="162" y="375"/>
                  <a:pt x="162" y="339"/>
                  <a:pt x="162" y="301"/>
                </a:cubicBezTo>
                <a:cubicBezTo>
                  <a:pt x="121" y="301"/>
                  <a:pt x="81" y="301"/>
                  <a:pt x="40" y="301"/>
                </a:cubicBezTo>
                <a:cubicBezTo>
                  <a:pt x="40" y="280"/>
                  <a:pt x="40" y="261"/>
                  <a:pt x="40" y="240"/>
                </a:cubicBezTo>
                <a:cubicBezTo>
                  <a:pt x="75" y="240"/>
                  <a:pt x="109" y="240"/>
                  <a:pt x="145" y="240"/>
                </a:cubicBezTo>
                <a:cubicBezTo>
                  <a:pt x="138" y="219"/>
                  <a:pt x="127" y="210"/>
                  <a:pt x="107" y="212"/>
                </a:cubicBezTo>
                <a:cubicBezTo>
                  <a:pt x="90" y="213"/>
                  <a:pt x="73" y="212"/>
                  <a:pt x="55" y="213"/>
                </a:cubicBezTo>
                <a:cubicBezTo>
                  <a:pt x="43" y="213"/>
                  <a:pt x="38" y="208"/>
                  <a:pt x="39" y="196"/>
                </a:cubicBezTo>
                <a:cubicBezTo>
                  <a:pt x="40" y="182"/>
                  <a:pt x="39" y="168"/>
                  <a:pt x="39" y="152"/>
                </a:cubicBezTo>
                <a:cubicBezTo>
                  <a:pt x="53" y="152"/>
                  <a:pt x="65" y="152"/>
                  <a:pt x="83" y="152"/>
                </a:cubicBezTo>
                <a:cubicBezTo>
                  <a:pt x="54" y="112"/>
                  <a:pt x="27" y="76"/>
                  <a:pt x="0" y="38"/>
                </a:cubicBezTo>
                <a:cubicBezTo>
                  <a:pt x="16" y="26"/>
                  <a:pt x="31" y="14"/>
                  <a:pt x="49" y="0"/>
                </a:cubicBezTo>
                <a:cubicBezTo>
                  <a:pt x="97" y="65"/>
                  <a:pt x="145" y="128"/>
                  <a:pt x="194" y="195"/>
                </a:cubicBezTo>
                <a:cubicBezTo>
                  <a:pt x="243" y="129"/>
                  <a:pt x="290" y="65"/>
                  <a:pt x="339" y="0"/>
                </a:cubicBezTo>
                <a:cubicBezTo>
                  <a:pt x="356" y="13"/>
                  <a:pt x="372" y="25"/>
                  <a:pt x="389" y="38"/>
                </a:cubicBezTo>
                <a:cubicBezTo>
                  <a:pt x="361" y="75"/>
                  <a:pt x="335" y="111"/>
                  <a:pt x="306" y="151"/>
                </a:cubicBezTo>
                <a:cubicBezTo>
                  <a:pt x="323" y="151"/>
                  <a:pt x="335" y="151"/>
                  <a:pt x="349" y="151"/>
                </a:cubicBezTo>
                <a:cubicBezTo>
                  <a:pt x="349" y="171"/>
                  <a:pt x="349" y="190"/>
                  <a:pt x="349" y="213"/>
                </a:cubicBezTo>
                <a:cubicBezTo>
                  <a:pt x="326" y="213"/>
                  <a:pt x="303" y="213"/>
                  <a:pt x="280" y="213"/>
                </a:cubicBezTo>
                <a:cubicBezTo>
                  <a:pt x="256" y="213"/>
                  <a:pt x="256" y="213"/>
                  <a:pt x="244" y="238"/>
                </a:cubicBezTo>
                <a:cubicBezTo>
                  <a:pt x="279" y="238"/>
                  <a:pt x="313" y="238"/>
                  <a:pt x="349" y="238"/>
                </a:cubicBezTo>
                <a:cubicBezTo>
                  <a:pt x="349" y="259"/>
                  <a:pt x="349" y="278"/>
                  <a:pt x="349" y="3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7D8B8481-EF75-4E62-83E6-74D1BC6921BC}"/>
              </a:ext>
            </a:extLst>
          </p:cNvPr>
          <p:cNvSpPr>
            <a:spLocks/>
          </p:cNvSpPr>
          <p:nvPr/>
        </p:nvSpPr>
        <p:spPr bwMode="auto">
          <a:xfrm>
            <a:off x="5953473" y="4243241"/>
            <a:ext cx="296863" cy="500063"/>
          </a:xfrm>
          <a:custGeom>
            <a:avLst/>
            <a:gdLst>
              <a:gd name="T0" fmla="*/ 269 w 270"/>
              <a:gd name="T1" fmla="*/ 135 h 453"/>
              <a:gd name="T2" fmla="*/ 208 w 270"/>
              <a:gd name="T3" fmla="*/ 135 h 453"/>
              <a:gd name="T4" fmla="*/ 134 w 270"/>
              <a:gd name="T5" fmla="*/ 75 h 453"/>
              <a:gd name="T6" fmla="*/ 88 w 270"/>
              <a:gd name="T7" fmla="*/ 161 h 453"/>
              <a:gd name="T8" fmla="*/ 125 w 270"/>
              <a:gd name="T9" fmla="*/ 215 h 453"/>
              <a:gd name="T10" fmla="*/ 144 w 270"/>
              <a:gd name="T11" fmla="*/ 222 h 453"/>
              <a:gd name="T12" fmla="*/ 209 w 270"/>
              <a:gd name="T13" fmla="*/ 222 h 453"/>
              <a:gd name="T14" fmla="*/ 209 w 270"/>
              <a:gd name="T15" fmla="*/ 286 h 453"/>
              <a:gd name="T16" fmla="*/ 156 w 270"/>
              <a:gd name="T17" fmla="*/ 286 h 453"/>
              <a:gd name="T18" fmla="*/ 150 w 270"/>
              <a:gd name="T19" fmla="*/ 325 h 453"/>
              <a:gd name="T20" fmla="*/ 150 w 270"/>
              <a:gd name="T21" fmla="*/ 329 h 453"/>
              <a:gd name="T22" fmla="*/ 213 w 270"/>
              <a:gd name="T23" fmla="*/ 377 h 453"/>
              <a:gd name="T24" fmla="*/ 240 w 270"/>
              <a:gd name="T25" fmla="*/ 388 h 453"/>
              <a:gd name="T26" fmla="*/ 270 w 270"/>
              <a:gd name="T27" fmla="*/ 416 h 453"/>
              <a:gd name="T28" fmla="*/ 157 w 270"/>
              <a:gd name="T29" fmla="*/ 424 h 453"/>
              <a:gd name="T30" fmla="*/ 113 w 270"/>
              <a:gd name="T31" fmla="*/ 386 h 453"/>
              <a:gd name="T32" fmla="*/ 71 w 270"/>
              <a:gd name="T33" fmla="*/ 389 h 453"/>
              <a:gd name="T34" fmla="*/ 43 w 270"/>
              <a:gd name="T35" fmla="*/ 401 h 453"/>
              <a:gd name="T36" fmla="*/ 3 w 270"/>
              <a:gd name="T37" fmla="*/ 401 h 453"/>
              <a:gd name="T38" fmla="*/ 0 w 270"/>
              <a:gd name="T39" fmla="*/ 399 h 453"/>
              <a:gd name="T40" fmla="*/ 70 w 270"/>
              <a:gd name="T41" fmla="*/ 316 h 453"/>
              <a:gd name="T42" fmla="*/ 88 w 270"/>
              <a:gd name="T43" fmla="*/ 287 h 453"/>
              <a:gd name="T44" fmla="*/ 30 w 270"/>
              <a:gd name="T45" fmla="*/ 287 h 453"/>
              <a:gd name="T46" fmla="*/ 30 w 270"/>
              <a:gd name="T47" fmla="*/ 231 h 453"/>
              <a:gd name="T48" fmla="*/ 44 w 270"/>
              <a:gd name="T49" fmla="*/ 216 h 453"/>
              <a:gd name="T50" fmla="*/ 58 w 270"/>
              <a:gd name="T51" fmla="*/ 43 h 453"/>
              <a:gd name="T52" fmla="*/ 196 w 270"/>
              <a:gd name="T53" fmla="*/ 21 h 453"/>
              <a:gd name="T54" fmla="*/ 269 w 270"/>
              <a:gd name="T55" fmla="*/ 13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0" h="453">
                <a:moveTo>
                  <a:pt x="269" y="135"/>
                </a:moveTo>
                <a:cubicBezTo>
                  <a:pt x="248" y="135"/>
                  <a:pt x="228" y="135"/>
                  <a:pt x="208" y="135"/>
                </a:cubicBezTo>
                <a:cubicBezTo>
                  <a:pt x="193" y="88"/>
                  <a:pt x="171" y="71"/>
                  <a:pt x="134" y="75"/>
                </a:cubicBezTo>
                <a:cubicBezTo>
                  <a:pt x="94" y="80"/>
                  <a:pt x="69" y="125"/>
                  <a:pt x="88" y="161"/>
                </a:cubicBezTo>
                <a:cubicBezTo>
                  <a:pt x="98" y="180"/>
                  <a:pt x="112" y="198"/>
                  <a:pt x="125" y="215"/>
                </a:cubicBezTo>
                <a:cubicBezTo>
                  <a:pt x="129" y="220"/>
                  <a:pt x="138" y="222"/>
                  <a:pt x="144" y="222"/>
                </a:cubicBezTo>
                <a:cubicBezTo>
                  <a:pt x="165" y="223"/>
                  <a:pt x="187" y="222"/>
                  <a:pt x="209" y="222"/>
                </a:cubicBezTo>
                <a:cubicBezTo>
                  <a:pt x="209" y="244"/>
                  <a:pt x="209" y="264"/>
                  <a:pt x="209" y="286"/>
                </a:cubicBezTo>
                <a:cubicBezTo>
                  <a:pt x="191" y="286"/>
                  <a:pt x="174" y="286"/>
                  <a:pt x="156" y="286"/>
                </a:cubicBezTo>
                <a:cubicBezTo>
                  <a:pt x="154" y="300"/>
                  <a:pt x="152" y="313"/>
                  <a:pt x="150" y="325"/>
                </a:cubicBezTo>
                <a:cubicBezTo>
                  <a:pt x="150" y="326"/>
                  <a:pt x="149" y="328"/>
                  <a:pt x="150" y="329"/>
                </a:cubicBezTo>
                <a:cubicBezTo>
                  <a:pt x="171" y="346"/>
                  <a:pt x="190" y="365"/>
                  <a:pt x="213" y="377"/>
                </a:cubicBezTo>
                <a:cubicBezTo>
                  <a:pt x="220" y="381"/>
                  <a:pt x="232" y="381"/>
                  <a:pt x="240" y="388"/>
                </a:cubicBezTo>
                <a:cubicBezTo>
                  <a:pt x="250" y="398"/>
                  <a:pt x="260" y="407"/>
                  <a:pt x="270" y="416"/>
                </a:cubicBezTo>
                <a:cubicBezTo>
                  <a:pt x="242" y="450"/>
                  <a:pt x="192" y="453"/>
                  <a:pt x="157" y="424"/>
                </a:cubicBezTo>
                <a:cubicBezTo>
                  <a:pt x="142" y="412"/>
                  <a:pt x="128" y="398"/>
                  <a:pt x="113" y="386"/>
                </a:cubicBezTo>
                <a:cubicBezTo>
                  <a:pt x="97" y="373"/>
                  <a:pt x="83" y="373"/>
                  <a:pt x="71" y="389"/>
                </a:cubicBezTo>
                <a:cubicBezTo>
                  <a:pt x="64" y="400"/>
                  <a:pt x="55" y="402"/>
                  <a:pt x="43" y="401"/>
                </a:cubicBezTo>
                <a:cubicBezTo>
                  <a:pt x="30" y="401"/>
                  <a:pt x="16" y="401"/>
                  <a:pt x="3" y="401"/>
                </a:cubicBezTo>
                <a:cubicBezTo>
                  <a:pt x="2" y="401"/>
                  <a:pt x="1" y="399"/>
                  <a:pt x="0" y="399"/>
                </a:cubicBezTo>
                <a:cubicBezTo>
                  <a:pt x="3" y="360"/>
                  <a:pt x="31" y="326"/>
                  <a:pt x="70" y="316"/>
                </a:cubicBezTo>
                <a:cubicBezTo>
                  <a:pt x="85" y="312"/>
                  <a:pt x="92" y="306"/>
                  <a:pt x="88" y="287"/>
                </a:cubicBezTo>
                <a:cubicBezTo>
                  <a:pt x="70" y="287"/>
                  <a:pt x="51" y="287"/>
                  <a:pt x="30" y="287"/>
                </a:cubicBezTo>
                <a:cubicBezTo>
                  <a:pt x="30" y="267"/>
                  <a:pt x="29" y="249"/>
                  <a:pt x="30" y="231"/>
                </a:cubicBezTo>
                <a:cubicBezTo>
                  <a:pt x="31" y="227"/>
                  <a:pt x="38" y="223"/>
                  <a:pt x="44" y="216"/>
                </a:cubicBezTo>
                <a:cubicBezTo>
                  <a:pt x="6" y="158"/>
                  <a:pt x="3" y="98"/>
                  <a:pt x="58" y="43"/>
                </a:cubicBezTo>
                <a:cubicBezTo>
                  <a:pt x="93" y="8"/>
                  <a:pt x="150" y="0"/>
                  <a:pt x="196" y="21"/>
                </a:cubicBezTo>
                <a:cubicBezTo>
                  <a:pt x="240" y="40"/>
                  <a:pt x="270" y="87"/>
                  <a:pt x="269" y="1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397800" y="5336195"/>
            <a:ext cx="2207600" cy="98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992790" y="2114040"/>
            <a:ext cx="1017625" cy="1017625"/>
            <a:chOff x="4049800" y="640400"/>
            <a:chExt cx="858900" cy="858900"/>
          </a:xfrm>
          <a:noFill/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grpFill/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grpFill/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613469" y="3426153"/>
            <a:ext cx="1776000" cy="150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2345447" y="5229256"/>
            <a:ext cx="312400" cy="312400"/>
          </a:xfrm>
          <a:prstGeom prst="ellipse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2501601" y="3131664"/>
            <a:ext cx="0" cy="2944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2501572" y="4934753"/>
            <a:ext cx="0" cy="2944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729864" y="4156912"/>
            <a:ext cx="1543600" cy="60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2162316" y="3982561"/>
            <a:ext cx="6784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938848" y="3644288"/>
            <a:ext cx="1125600" cy="29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b="1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rPr>
              <a:t>عنوان 1</a:t>
            </a:r>
            <a:endParaRPr sz="1067" b="1" kern="0" dirty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2114619" y="2379276"/>
            <a:ext cx="774000" cy="48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733" b="1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rPr>
              <a:t>75%</a:t>
            </a:r>
            <a:endParaRPr sz="1733" b="1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4585807" y="2660200"/>
            <a:ext cx="2384400" cy="23844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8732539" y="2328267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4768648" y="2890822"/>
            <a:ext cx="1925109" cy="1925109"/>
            <a:chOff x="5681300" y="2527788"/>
            <a:chExt cx="805800" cy="805800"/>
          </a:xfrm>
          <a:noFill/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8321183" y="2378518"/>
            <a:ext cx="835453" cy="835453"/>
            <a:chOff x="5681300" y="2527788"/>
            <a:chExt cx="805800" cy="805800"/>
          </a:xfrm>
          <a:noFill/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9324153" y="2501661"/>
            <a:ext cx="1506800" cy="589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8732539" y="3384400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8321183" y="3434651"/>
            <a:ext cx="835453" cy="835453"/>
            <a:chOff x="5681300" y="2527788"/>
            <a:chExt cx="805800" cy="805800"/>
          </a:xfrm>
          <a:noFill/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9324153" y="3557795"/>
            <a:ext cx="1506800" cy="589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9" name="Google Shape;12389;p22"/>
          <p:cNvSpPr/>
          <p:nvPr/>
        </p:nvSpPr>
        <p:spPr>
          <a:xfrm>
            <a:off x="8732539" y="4440533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8321183" y="4490784"/>
            <a:ext cx="835453" cy="835453"/>
            <a:chOff x="5681300" y="2527788"/>
            <a:chExt cx="805800" cy="805800"/>
          </a:xfrm>
          <a:noFill/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9324153" y="4613928"/>
            <a:ext cx="1506800" cy="589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4" name="Google Shape;12394;p22"/>
          <p:cNvSpPr/>
          <p:nvPr/>
        </p:nvSpPr>
        <p:spPr>
          <a:xfrm>
            <a:off x="5639805" y="2572967"/>
            <a:ext cx="182800" cy="182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5639805" y="4951000"/>
            <a:ext cx="182800" cy="182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6877205" y="3761984"/>
            <a:ext cx="182800" cy="182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7060005" y="2796184"/>
            <a:ext cx="1261200" cy="10572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7060005" y="3853384"/>
            <a:ext cx="1261200" cy="10552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7060005" y="3852184"/>
            <a:ext cx="1261200" cy="12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5067617" y="3435591"/>
            <a:ext cx="1327200" cy="835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4000" b="1" kern="0">
                <a:solidFill>
                  <a:schemeClr val="accent3">
                    <a:lumMod val="75000"/>
                  </a:schemeClr>
                </a:solidFill>
                <a:latin typeface="Arial"/>
                <a:cs typeface="B Nazanin" panose="00000700000000000000" pitchFamily="2" charset="-78"/>
                <a:sym typeface="Arial"/>
              </a:rPr>
              <a:t>75%</a:t>
            </a:r>
            <a:endParaRPr sz="4000" b="1" kern="0">
              <a:solidFill>
                <a:schemeClr val="accent3">
                  <a:lumMod val="75000"/>
                </a:schemeClr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401" name="Google Shape;12401;p22"/>
          <p:cNvSpPr txBox="1">
            <a:spLocks noGrp="1"/>
          </p:cNvSpPr>
          <p:nvPr>
            <p:ph type="title" idx="4294967295"/>
          </p:nvPr>
        </p:nvSpPr>
        <p:spPr>
          <a:xfrm>
            <a:off x="0" y="431800"/>
            <a:ext cx="9398000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a-IR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2955731" y="4965504"/>
            <a:ext cx="1470521" cy="1013783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4827608" y="2149873"/>
            <a:ext cx="2082548" cy="944773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4803634" y="3299335"/>
            <a:ext cx="2129376" cy="504865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9283744" y="1731065"/>
            <a:ext cx="2079745" cy="96348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4822130" y="4010942"/>
            <a:ext cx="2094292" cy="392164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9279805" y="2834258"/>
            <a:ext cx="2087621" cy="488972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9258888" y="4366010"/>
            <a:ext cx="2129415" cy="884587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7287071" y="1727867"/>
            <a:ext cx="1824808" cy="2125073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4796902" y="1736181"/>
            <a:ext cx="2183957" cy="206589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1115149" y="2164979"/>
            <a:ext cx="3302349" cy="122324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1096838" y="3812266"/>
            <a:ext cx="1936947" cy="869231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1096841" y="1726318"/>
            <a:ext cx="3358055" cy="27907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4820854" y="5321826"/>
            <a:ext cx="2090371" cy="655569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4768332" y="4629040"/>
            <a:ext cx="2155952" cy="461675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1139282" y="5010412"/>
            <a:ext cx="1727843" cy="862116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8090099" y="4739074"/>
            <a:ext cx="218752" cy="1886555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7253338" y="4190467"/>
            <a:ext cx="1892276" cy="33077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7268429" y="4687884"/>
            <a:ext cx="1862093" cy="513355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2849850" y="2579586"/>
            <a:ext cx="1576368" cy="882703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1096849" y="2509736"/>
            <a:ext cx="1283535" cy="1080077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chemeClr val="accent4">
                    <a:lumMod val="75000"/>
                  </a:schemeClr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9242103" y="3532976"/>
            <a:ext cx="2163025" cy="736591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9268159" y="5365317"/>
            <a:ext cx="2110941" cy="634273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3272943" y="3713511"/>
            <a:ext cx="1115048" cy="1099372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807367" y="338341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3200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978284" y="4765117"/>
            <a:ext cx="3187219" cy="13664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7906" name="Google Shape;7906;p73"/>
          <p:cNvGraphicFramePr/>
          <p:nvPr>
            <p:extLst>
              <p:ext uri="{D42A27DB-BD31-4B8C-83A1-F6EECF244321}">
                <p14:modId xmlns:p14="http://schemas.microsoft.com/office/powerpoint/2010/main" val="2130287003"/>
              </p:ext>
            </p:extLst>
          </p:nvPr>
        </p:nvGraphicFramePr>
        <p:xfrm>
          <a:off x="7959216" y="3428999"/>
          <a:ext cx="3338800" cy="11581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989453" y="1866019"/>
            <a:ext cx="3195340" cy="1302003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7942" name="Google Shape;7942;p73"/>
          <p:cNvGraphicFramePr/>
          <p:nvPr>
            <p:extLst>
              <p:ext uri="{D42A27DB-BD31-4B8C-83A1-F6EECF244321}">
                <p14:modId xmlns:p14="http://schemas.microsoft.com/office/powerpoint/2010/main" val="1149116407"/>
              </p:ext>
            </p:extLst>
          </p:nvPr>
        </p:nvGraphicFramePr>
        <p:xfrm>
          <a:off x="7959250" y="1865999"/>
          <a:ext cx="3338800" cy="130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>
            <p:extLst>
              <p:ext uri="{D42A27DB-BD31-4B8C-83A1-F6EECF244321}">
                <p14:modId xmlns:p14="http://schemas.microsoft.com/office/powerpoint/2010/main" val="2521125104"/>
              </p:ext>
            </p:extLst>
          </p:nvPr>
        </p:nvGraphicFramePr>
        <p:xfrm>
          <a:off x="4520400" y="3429000"/>
          <a:ext cx="3151200" cy="11580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4523049" y="4750281"/>
            <a:ext cx="3151169" cy="1396083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7981" name="Google Shape;7981;p73"/>
          <p:cNvGraphicFramePr/>
          <p:nvPr>
            <p:extLst>
              <p:ext uri="{D42A27DB-BD31-4B8C-83A1-F6EECF244321}">
                <p14:modId xmlns:p14="http://schemas.microsoft.com/office/powerpoint/2010/main" val="2528575835"/>
              </p:ext>
            </p:extLst>
          </p:nvPr>
        </p:nvGraphicFramePr>
        <p:xfrm>
          <a:off x="990785" y="3428999"/>
          <a:ext cx="3159732" cy="11858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5590344" y="3967420"/>
            <a:ext cx="1736127" cy="8127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6317660" y="4343632"/>
            <a:ext cx="1219120" cy="8127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7870726" y="4780695"/>
            <a:ext cx="3363823" cy="1335272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JANUARY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FEBRUARY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MARCH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APRIL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PHASE 1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Task 1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Task 2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4516600" y="1826078"/>
            <a:ext cx="3151191" cy="1341153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JANUARY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FEBRUARY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MARCH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APRIL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MAY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JUNE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PHASE 1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PHASE 2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Task 1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Task 2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Task 1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3">
                      <a:lumMod val="75000"/>
                    </a:schemeClr>
                  </a:solidFill>
                </a:rPr>
                <a:t>Task 2</a:t>
              </a:r>
              <a:endParaRPr sz="533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1019667" y="499183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3200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74"/>
          <p:cNvGrpSpPr/>
          <p:nvPr/>
        </p:nvGrpSpPr>
        <p:grpSpPr>
          <a:xfrm>
            <a:off x="6414637" y="1899599"/>
            <a:ext cx="993908" cy="958484"/>
            <a:chOff x="4249973" y="1201875"/>
            <a:chExt cx="1958568" cy="1888762"/>
          </a:xfrm>
        </p:grpSpPr>
        <p:sp>
          <p:nvSpPr>
            <p:cNvPr id="8039" name="Google Shape;8039;p74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8040" name="Google Shape;8040;p74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041" name="Google Shape;8041;p7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solidFill>
                    <a:schemeClr val="accent3">
                      <a:lumMod val="75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2" name="Google Shape;8042;p74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043" name="Google Shape;8043;p74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044" name="Google Shape;8044;p7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solidFill>
                    <a:schemeClr val="accent3">
                      <a:lumMod val="75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5" name="Google Shape;8045;p74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046" name="Google Shape;8046;p74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047" name="Google Shape;8047;p7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solidFill>
                    <a:schemeClr val="accent3">
                      <a:lumMod val="75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8" name="Google Shape;8048;p74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049" name="Google Shape;8049;p74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050" name="Google Shape;8050;p7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solidFill>
                    <a:schemeClr val="accent3">
                      <a:lumMod val="75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1" name="Google Shape;8051;p74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052" name="Google Shape;8052;p74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053" name="Google Shape;8053;p7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solidFill>
                    <a:schemeClr val="accent3">
                      <a:lumMod val="75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4" name="Google Shape;8054;p74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055" name="Google Shape;8055;p74"/>
          <p:cNvGrpSpPr/>
          <p:nvPr/>
        </p:nvGrpSpPr>
        <p:grpSpPr>
          <a:xfrm>
            <a:off x="969801" y="3070865"/>
            <a:ext cx="1015689" cy="973195"/>
            <a:chOff x="2657744" y="2337745"/>
            <a:chExt cx="832987" cy="798137"/>
          </a:xfrm>
        </p:grpSpPr>
        <p:sp>
          <p:nvSpPr>
            <p:cNvPr id="8056" name="Google Shape;8056;p74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57" name="Google Shape;8057;p74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58" name="Google Shape;8058;p74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59" name="Google Shape;8059;p74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60" name="Google Shape;8060;p74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61" name="Google Shape;8061;p74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062" name="Google Shape;8062;p74"/>
          <p:cNvGrpSpPr/>
          <p:nvPr/>
        </p:nvGrpSpPr>
        <p:grpSpPr>
          <a:xfrm>
            <a:off x="4317753" y="3075140"/>
            <a:ext cx="914092" cy="964781"/>
            <a:chOff x="3398134" y="2057755"/>
            <a:chExt cx="704087" cy="743130"/>
          </a:xfrm>
        </p:grpSpPr>
        <p:grpSp>
          <p:nvGrpSpPr>
            <p:cNvPr id="8063" name="Google Shape;8063;p74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064" name="Google Shape;8064;p74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solidFill>
                    <a:schemeClr val="accent3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5" name="Google Shape;8065;p74"/>
              <p:cNvCxnSpPr>
                <a:stCxn id="8064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6" name="Google Shape;8066;p74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067" name="Google Shape;8067;p74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solidFill>
                    <a:schemeClr val="accent3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8" name="Google Shape;8068;p74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9" name="Google Shape;8069;p74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070" name="Google Shape;8070;p74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solidFill>
                    <a:schemeClr val="accent3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1" name="Google Shape;8071;p74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2" name="Google Shape;8072;p74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073" name="Google Shape;8073;p74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solidFill>
                    <a:schemeClr val="accent3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4" name="Google Shape;8074;p74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5" name="Google Shape;8075;p74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076" name="Google Shape;8076;p74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solidFill>
                    <a:schemeClr val="accent3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7" name="Google Shape;8077;p74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8" name="Google Shape;8078;p74"/>
          <p:cNvGrpSpPr/>
          <p:nvPr/>
        </p:nvGrpSpPr>
        <p:grpSpPr>
          <a:xfrm>
            <a:off x="6551382" y="3084068"/>
            <a:ext cx="946871" cy="946871"/>
            <a:chOff x="5007123" y="2079403"/>
            <a:chExt cx="687600" cy="687600"/>
          </a:xfrm>
        </p:grpSpPr>
        <p:sp>
          <p:nvSpPr>
            <p:cNvPr id="8079" name="Google Shape;8079;p74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80" name="Google Shape;8080;p74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81" name="Google Shape;8081;p74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82" name="Google Shape;8082;p74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083" name="Google Shape;8083;p74"/>
          <p:cNvGrpSpPr/>
          <p:nvPr/>
        </p:nvGrpSpPr>
        <p:grpSpPr>
          <a:xfrm>
            <a:off x="7630632" y="3076743"/>
            <a:ext cx="961331" cy="961577"/>
            <a:chOff x="5797446" y="2063053"/>
            <a:chExt cx="698100" cy="698280"/>
          </a:xfrm>
        </p:grpSpPr>
        <p:sp>
          <p:nvSpPr>
            <p:cNvPr id="8084" name="Google Shape;8084;p74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85" name="Google Shape;8085;p74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86" name="Google Shape;8086;p74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87" name="Google Shape;8087;p74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088" name="Google Shape;8088;p74"/>
          <p:cNvGrpSpPr/>
          <p:nvPr/>
        </p:nvGrpSpPr>
        <p:grpSpPr>
          <a:xfrm>
            <a:off x="10890829" y="5270882"/>
            <a:ext cx="374113" cy="897552"/>
            <a:chOff x="8075075" y="3754290"/>
            <a:chExt cx="255612" cy="613194"/>
          </a:xfrm>
        </p:grpSpPr>
        <p:grpSp>
          <p:nvGrpSpPr>
            <p:cNvPr id="8089" name="Google Shape;8089;p74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090" name="Google Shape;8090;p74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91" name="Google Shape;8091;p74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092" name="Google Shape;8092;p74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093" name="Google Shape;8093;p74"/>
          <p:cNvGrpSpPr/>
          <p:nvPr/>
        </p:nvGrpSpPr>
        <p:grpSpPr>
          <a:xfrm>
            <a:off x="7046906" y="5255945"/>
            <a:ext cx="627136" cy="911660"/>
            <a:chOff x="1697726" y="3244179"/>
            <a:chExt cx="788124" cy="1146069"/>
          </a:xfrm>
        </p:grpSpPr>
        <p:sp>
          <p:nvSpPr>
            <p:cNvPr id="8094" name="Google Shape;8094;p74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95" name="Google Shape;8095;p74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8096" name="Google Shape;8096;p74"/>
          <p:cNvSpPr/>
          <p:nvPr/>
        </p:nvSpPr>
        <p:spPr>
          <a:xfrm>
            <a:off x="10856859" y="5141281"/>
            <a:ext cx="272" cy="5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8097" name="Google Shape;8097;p74"/>
          <p:cNvGrpSpPr/>
          <p:nvPr/>
        </p:nvGrpSpPr>
        <p:grpSpPr>
          <a:xfrm>
            <a:off x="7875108" y="5270882"/>
            <a:ext cx="391855" cy="391793"/>
            <a:chOff x="6134814" y="3754290"/>
            <a:chExt cx="293891" cy="293845"/>
          </a:xfrm>
        </p:grpSpPr>
        <p:sp>
          <p:nvSpPr>
            <p:cNvPr id="8098" name="Google Shape;8098;p74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099" name="Google Shape;8099;p74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100" name="Google Shape;8100;p74"/>
          <p:cNvGrpSpPr/>
          <p:nvPr/>
        </p:nvGrpSpPr>
        <p:grpSpPr>
          <a:xfrm>
            <a:off x="7875108" y="5775776"/>
            <a:ext cx="391855" cy="391855"/>
            <a:chOff x="6134814" y="4086186"/>
            <a:chExt cx="293891" cy="293891"/>
          </a:xfrm>
        </p:grpSpPr>
        <p:sp>
          <p:nvSpPr>
            <p:cNvPr id="8101" name="Google Shape;8101;p74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02" name="Google Shape;8102;p74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8103" name="Google Shape;8103;p74"/>
          <p:cNvSpPr/>
          <p:nvPr/>
        </p:nvSpPr>
        <p:spPr>
          <a:xfrm>
            <a:off x="9259677" y="5269810"/>
            <a:ext cx="812924" cy="897533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5DA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104" name="Google Shape;8104;p74"/>
          <p:cNvSpPr/>
          <p:nvPr/>
        </p:nvSpPr>
        <p:spPr>
          <a:xfrm rot="10800000">
            <a:off x="8468027" y="5266794"/>
            <a:ext cx="590585" cy="900851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DA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8105" name="Google Shape;8105;p74"/>
          <p:cNvGrpSpPr/>
          <p:nvPr/>
        </p:nvGrpSpPr>
        <p:grpSpPr>
          <a:xfrm>
            <a:off x="10441741" y="4214033"/>
            <a:ext cx="830511" cy="829259"/>
            <a:chOff x="1187048" y="238125"/>
            <a:chExt cx="5256397" cy="5248476"/>
          </a:xfrm>
        </p:grpSpPr>
        <p:sp>
          <p:nvSpPr>
            <p:cNvPr id="8106" name="Google Shape;8106;p74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07" name="Google Shape;8107;p74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08" name="Google Shape;8108;p74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09" name="Google Shape;8109;p74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110" name="Google Shape;8110;p74"/>
          <p:cNvGrpSpPr/>
          <p:nvPr/>
        </p:nvGrpSpPr>
        <p:grpSpPr>
          <a:xfrm>
            <a:off x="3051214" y="4226844"/>
            <a:ext cx="1747983" cy="816543"/>
            <a:chOff x="238125" y="1188750"/>
            <a:chExt cx="7140450" cy="3335550"/>
          </a:xfrm>
        </p:grpSpPr>
        <p:sp>
          <p:nvSpPr>
            <p:cNvPr id="8111" name="Google Shape;8111;p74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12" name="Google Shape;8112;p74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13" name="Google Shape;8113;p74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14" name="Google Shape;8114;p74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15" name="Google Shape;8115;p74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116" name="Google Shape;8116;p74"/>
          <p:cNvGrpSpPr/>
          <p:nvPr/>
        </p:nvGrpSpPr>
        <p:grpSpPr>
          <a:xfrm>
            <a:off x="8819044" y="4214250"/>
            <a:ext cx="1480399" cy="828936"/>
            <a:chOff x="238125" y="1335475"/>
            <a:chExt cx="5418735" cy="3034175"/>
          </a:xfrm>
        </p:grpSpPr>
        <p:sp>
          <p:nvSpPr>
            <p:cNvPr id="8117" name="Google Shape;8117;p74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18" name="Google Shape;8118;p74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19" name="Google Shape;8119;p74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120" name="Google Shape;8120;p74"/>
          <p:cNvGrpSpPr/>
          <p:nvPr/>
        </p:nvGrpSpPr>
        <p:grpSpPr>
          <a:xfrm>
            <a:off x="7242591" y="4210114"/>
            <a:ext cx="1432601" cy="836241"/>
            <a:chOff x="5359127" y="2910889"/>
            <a:chExt cx="1097723" cy="640831"/>
          </a:xfrm>
        </p:grpSpPr>
        <p:grpSp>
          <p:nvGrpSpPr>
            <p:cNvPr id="8121" name="Google Shape;8121;p74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122" name="Google Shape;8122;p74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23" name="Google Shape;8123;p74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124" name="Google Shape;8124;p74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125" name="Google Shape;8125;p74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26" name="Google Shape;8126;p74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127" name="Google Shape;8127;p74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128" name="Google Shape;8128;p74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29" name="Google Shape;8129;p74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130" name="Google Shape;8130;p74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131" name="Google Shape;8131;p74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32" name="Google Shape;8132;p74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133" name="Google Shape;8133;p74"/>
          <p:cNvGrpSpPr/>
          <p:nvPr/>
        </p:nvGrpSpPr>
        <p:grpSpPr>
          <a:xfrm>
            <a:off x="10110874" y="3077729"/>
            <a:ext cx="1166635" cy="959467"/>
            <a:chOff x="7608988" y="2093194"/>
            <a:chExt cx="817276" cy="672147"/>
          </a:xfrm>
        </p:grpSpPr>
        <p:cxnSp>
          <p:nvCxnSpPr>
            <p:cNvPr id="8134" name="Google Shape;8134;p74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5" name="Google Shape;8135;p74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6" name="Google Shape;8136;p74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7" name="Google Shape;8137;p74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8" name="Google Shape;8138;p74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9" name="Google Shape;8139;p74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40" name="Google Shape;8140;p74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141" name="Google Shape;8141;p74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42" name="Google Shape;8142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43" name="Google Shape;8143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44" name="Google Shape;8144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45" name="Google Shape;8145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46" name="Google Shape;8146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47" name="Google Shape;8147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48" name="Google Shape;8148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149" name="Google Shape;8149;p74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50" name="Google Shape;8150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51" name="Google Shape;8151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52" name="Google Shape;8152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53" name="Google Shape;8153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54" name="Google Shape;8154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55" name="Google Shape;8155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156" name="Google Shape;8156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157" name="Google Shape;8157;p74"/>
          <p:cNvGrpSpPr/>
          <p:nvPr/>
        </p:nvGrpSpPr>
        <p:grpSpPr>
          <a:xfrm>
            <a:off x="5370122" y="1899599"/>
            <a:ext cx="950076" cy="1047868"/>
            <a:chOff x="4206459" y="1191441"/>
            <a:chExt cx="712557" cy="785901"/>
          </a:xfrm>
        </p:grpSpPr>
        <p:sp>
          <p:nvSpPr>
            <p:cNvPr id="8158" name="Google Shape;8158;p74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59" name="Google Shape;8159;p74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60" name="Google Shape;8160;p74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61" name="Google Shape;8161;p74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8162" name="Google Shape;8162;p74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163" name="Google Shape;8163;p74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64" name="Google Shape;8164;p74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65" name="Google Shape;8165;p74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66" name="Google Shape;8166;p74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167" name="Google Shape;8167;p74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168" name="Google Shape;8168;p74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69" name="Google Shape;8169;p74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70" name="Google Shape;8170;p74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71" name="Google Shape;8171;p74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172" name="Google Shape;8172;p74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173" name="Google Shape;8173;p74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74" name="Google Shape;8174;p74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75" name="Google Shape;8175;p74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76" name="Google Shape;8176;p74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177" name="Google Shape;8177;p74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178" name="Google Shape;8178;p74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79" name="Google Shape;8179;p74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80" name="Google Shape;8180;p74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81" name="Google Shape;8181;p74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182" name="Google Shape;8182;p74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83" name="Google Shape;8183;p74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84" name="Google Shape;8184;p74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85" name="Google Shape;8185;p74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8186" name="Google Shape;8186;p74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187" name="Google Shape;8187;p74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88" name="Google Shape;8188;p74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89" name="Google Shape;8189;p74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90" name="Google Shape;8190;p74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191" name="Google Shape;8191;p74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192" name="Google Shape;8192;p74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93" name="Google Shape;8193;p74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94" name="Google Shape;8194;p74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95" name="Google Shape;8195;p74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196" name="Google Shape;8196;p74"/>
          <p:cNvGrpSpPr/>
          <p:nvPr/>
        </p:nvGrpSpPr>
        <p:grpSpPr>
          <a:xfrm>
            <a:off x="5364091" y="3077229"/>
            <a:ext cx="1055049" cy="960467"/>
            <a:chOff x="267375" y="1071875"/>
            <a:chExt cx="470500" cy="428550"/>
          </a:xfrm>
        </p:grpSpPr>
        <p:sp>
          <p:nvSpPr>
            <p:cNvPr id="8197" name="Google Shape;8197;p74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98" name="Google Shape;8198;p74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199" name="Google Shape;8199;p74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00" name="Google Shape;8200;p74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01" name="Google Shape;8201;p74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02" name="Google Shape;8202;p74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03" name="Google Shape;8203;p74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04" name="Google Shape;8204;p74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205" name="Google Shape;8205;p74"/>
          <p:cNvGrpSpPr/>
          <p:nvPr/>
        </p:nvGrpSpPr>
        <p:grpSpPr>
          <a:xfrm>
            <a:off x="964750" y="5270069"/>
            <a:ext cx="1877925" cy="897555"/>
            <a:chOff x="712664" y="3693287"/>
            <a:chExt cx="1460738" cy="698160"/>
          </a:xfrm>
        </p:grpSpPr>
        <p:grpSp>
          <p:nvGrpSpPr>
            <p:cNvPr id="8206" name="Google Shape;8206;p74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07" name="Google Shape;8207;p74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08" name="Google Shape;8208;p74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09" name="Google Shape;8209;p74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210" name="Google Shape;8210;p74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211" name="Google Shape;8211;p74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12" name="Google Shape;8212;p74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13" name="Google Shape;8213;p74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214" name="Google Shape;8214;p74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215" name="Google Shape;8215;p74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16" name="Google Shape;8216;p74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17" name="Google Shape;8217;p74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18" name="Google Shape;8218;p74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19" name="Google Shape;8219;p74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20" name="Google Shape;8220;p74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221" name="Google Shape;8221;p74"/>
          <p:cNvGrpSpPr/>
          <p:nvPr/>
        </p:nvGrpSpPr>
        <p:grpSpPr>
          <a:xfrm>
            <a:off x="4215037" y="1899599"/>
            <a:ext cx="1060647" cy="985108"/>
            <a:chOff x="3348603" y="1236445"/>
            <a:chExt cx="749256" cy="695894"/>
          </a:xfrm>
        </p:grpSpPr>
        <p:grpSp>
          <p:nvGrpSpPr>
            <p:cNvPr id="8222" name="Google Shape;8222;p74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223" name="Google Shape;8223;p74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24" name="Google Shape;8224;p74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225" name="Google Shape;8225;p74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226" name="Google Shape;8226;p74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27" name="Google Shape;8227;p74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228" name="Google Shape;8228;p74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229" name="Google Shape;8229;p74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30" name="Google Shape;8230;p74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231" name="Google Shape;8231;p74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232" name="Google Shape;8232;p74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33" name="Google Shape;8233;p74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234" name="Google Shape;8234;p74"/>
          <p:cNvGrpSpPr/>
          <p:nvPr/>
        </p:nvGrpSpPr>
        <p:grpSpPr>
          <a:xfrm>
            <a:off x="3043739" y="5263460"/>
            <a:ext cx="1766565" cy="904111"/>
            <a:chOff x="2413923" y="3711366"/>
            <a:chExt cx="1374117" cy="703260"/>
          </a:xfrm>
        </p:grpSpPr>
        <p:grpSp>
          <p:nvGrpSpPr>
            <p:cNvPr id="8235" name="Google Shape;8235;p74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236" name="Google Shape;8236;p74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237" name="Google Shape;8237;p74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238" name="Google Shape;8238;p74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239" name="Google Shape;8239;p74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0" name="Google Shape;8240;p74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241" name="Google Shape;8241;p74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242" name="Google Shape;8242;p74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3" name="Google Shape;8243;p74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244" name="Google Shape;8244;p74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245" name="Google Shape;8245;p74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6" name="Google Shape;8246;p74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247" name="Google Shape;8247;p74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248" name="Google Shape;8248;p74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9" name="Google Shape;8249;p74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250" name="Google Shape;8250;p74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5DACB5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251" name="Google Shape;8251;p74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52" name="Google Shape;8252;p74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253" name="Google Shape;8253;p74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54" name="Google Shape;8254;p74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255" name="Google Shape;8255;p74"/>
          <p:cNvGrpSpPr/>
          <p:nvPr/>
        </p:nvGrpSpPr>
        <p:grpSpPr>
          <a:xfrm>
            <a:off x="8542769" y="1997524"/>
            <a:ext cx="1508116" cy="783177"/>
            <a:chOff x="238125" y="999450"/>
            <a:chExt cx="7140700" cy="3708225"/>
          </a:xfrm>
        </p:grpSpPr>
        <p:sp>
          <p:nvSpPr>
            <p:cNvPr id="8256" name="Google Shape;8256;p74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57" name="Google Shape;8257;p74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58" name="Google Shape;8258;p74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59" name="Google Shape;8259;p74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60" name="Google Shape;8260;p74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61" name="Google Shape;8261;p74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62" name="Google Shape;8262;p74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63" name="Google Shape;8263;p74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64" name="Google Shape;8264;p74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265" name="Google Shape;8265;p74"/>
          <p:cNvGrpSpPr/>
          <p:nvPr/>
        </p:nvGrpSpPr>
        <p:grpSpPr>
          <a:xfrm>
            <a:off x="5011370" y="5263516"/>
            <a:ext cx="1834472" cy="904175"/>
            <a:chOff x="3913765" y="3641905"/>
            <a:chExt cx="1522805" cy="750560"/>
          </a:xfrm>
        </p:grpSpPr>
        <p:grpSp>
          <p:nvGrpSpPr>
            <p:cNvPr id="8266" name="Google Shape;8266;p74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267" name="Google Shape;8267;p74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268" name="Google Shape;8268;p74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269" name="Google Shape;8269;p74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en" sz="2400">
                      <a:solidFill>
                        <a:schemeClr val="accent3">
                          <a:lumMod val="75000"/>
                        </a:schemeClr>
                      </a:solidFill>
                    </a:rPr>
                    <a:t>     </a:t>
                  </a:r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270" name="Google Shape;8270;p74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271" name="Google Shape;8271;p74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272" name="Google Shape;8272;p74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273" name="Google Shape;8273;p74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274" name="Google Shape;8274;p74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275" name="Google Shape;8275;p74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276" name="Google Shape;8276;p74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277" name="Google Shape;8277;p74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78" name="Google Shape;8278;p74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79" name="Google Shape;8279;p74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80" name="Google Shape;8280;p74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281" name="Google Shape;8281;p74"/>
          <p:cNvGrpSpPr/>
          <p:nvPr/>
        </p:nvGrpSpPr>
        <p:grpSpPr>
          <a:xfrm>
            <a:off x="8724316" y="3076752"/>
            <a:ext cx="1254316" cy="961423"/>
            <a:chOff x="6599718" y="2068734"/>
            <a:chExt cx="940737" cy="721067"/>
          </a:xfrm>
        </p:grpSpPr>
        <p:sp>
          <p:nvSpPr>
            <p:cNvPr id="8282" name="Google Shape;8282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83" name="Google Shape;8283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84" name="Google Shape;8284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85" name="Google Shape;8285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86" name="Google Shape;8286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87" name="Google Shape;8287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8288" name="Google Shape;8288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289" name="Google Shape;8289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90" name="Google Shape;8290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91" name="Google Shape;8291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92" name="Google Shape;8292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93" name="Google Shape;8293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94" name="Google Shape;8294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295" name="Google Shape;8295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296" name="Google Shape;8296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297" name="Google Shape;8297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298" name="Google Shape;8298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299" name="Google Shape;8299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300" name="Google Shape;8300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301" name="Google Shape;8301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302" name="Google Shape;8302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303" name="Google Shape;8303;p74"/>
          <p:cNvGrpSpPr/>
          <p:nvPr/>
        </p:nvGrpSpPr>
        <p:grpSpPr>
          <a:xfrm>
            <a:off x="3235406" y="3082546"/>
            <a:ext cx="950103" cy="949832"/>
            <a:chOff x="2559249" y="2069323"/>
            <a:chExt cx="685566" cy="685634"/>
          </a:xfrm>
        </p:grpSpPr>
        <p:sp>
          <p:nvSpPr>
            <p:cNvPr id="8304" name="Google Shape;8304;p74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05" name="Google Shape;8305;p74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06" name="Google Shape;8306;p74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07" name="Google Shape;8307;p74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08" name="Google Shape;8308;p74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09" name="Google Shape;8309;p74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10" name="Google Shape;8310;p74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11" name="Google Shape;8311;p74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12" name="Google Shape;8312;p74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13" name="Google Shape;8313;p74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14" name="Google Shape;8314;p74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15" name="Google Shape;8315;p74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16" name="Google Shape;8316;p74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317" name="Google Shape;8317;p74"/>
          <p:cNvGrpSpPr/>
          <p:nvPr/>
        </p:nvGrpSpPr>
        <p:grpSpPr>
          <a:xfrm>
            <a:off x="10145324" y="1899599"/>
            <a:ext cx="1127527" cy="949215"/>
            <a:chOff x="951975" y="315800"/>
            <a:chExt cx="5860325" cy="4933550"/>
          </a:xfrm>
        </p:grpSpPr>
        <p:sp>
          <p:nvSpPr>
            <p:cNvPr id="8318" name="Google Shape;8318;p74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19" name="Google Shape;8319;p74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20" name="Google Shape;8320;p74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21" name="Google Shape;8321;p74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22" name="Google Shape;8322;p74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23" name="Google Shape;8323;p74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24" name="Google Shape;8324;p74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25" name="Google Shape;8325;p74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326" name="Google Shape;8326;p74"/>
          <p:cNvGrpSpPr/>
          <p:nvPr/>
        </p:nvGrpSpPr>
        <p:grpSpPr>
          <a:xfrm>
            <a:off x="4941495" y="4214410"/>
            <a:ext cx="2157243" cy="828965"/>
            <a:chOff x="3862800" y="3038525"/>
            <a:chExt cx="1329006" cy="510698"/>
          </a:xfrm>
        </p:grpSpPr>
        <p:sp>
          <p:nvSpPr>
            <p:cNvPr id="8327" name="Google Shape;8327;p74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28" name="Google Shape;8328;p74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8329" name="Google Shape;8329;p74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330" name="Google Shape;8330;p74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31" name="Google Shape;8331;p74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332" name="Google Shape;8332;p74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333" name="Google Shape;8333;p74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34" name="Google Shape;8334;p74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335" name="Google Shape;8335;p74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336" name="Google Shape;8336;p74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37" name="Google Shape;8337;p74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338" name="Google Shape;8338;p74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339" name="Google Shape;8339;p74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40" name="Google Shape;8340;p74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341" name="Google Shape;8341;p74"/>
          <p:cNvGrpSpPr/>
          <p:nvPr/>
        </p:nvGrpSpPr>
        <p:grpSpPr>
          <a:xfrm>
            <a:off x="952592" y="1899598"/>
            <a:ext cx="1177607" cy="1033568"/>
            <a:chOff x="649648" y="271400"/>
            <a:chExt cx="6215377" cy="5455143"/>
          </a:xfrm>
        </p:grpSpPr>
        <p:sp>
          <p:nvSpPr>
            <p:cNvPr id="8342" name="Google Shape;8342;p74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43" name="Google Shape;8343;p74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44" name="Google Shape;8344;p74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45" name="Google Shape;8345;p74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46" name="Google Shape;8346;p74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47" name="Google Shape;8347;p74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48" name="Google Shape;8348;p74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49" name="Google Shape;8349;p74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50" name="Google Shape;8350;p74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51" name="Google Shape;8351;p74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52" name="Google Shape;8352;p74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53" name="Google Shape;8353;p74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354" name="Google Shape;8354;p74"/>
          <p:cNvGrpSpPr/>
          <p:nvPr/>
        </p:nvGrpSpPr>
        <p:grpSpPr>
          <a:xfrm>
            <a:off x="3096993" y="1899599"/>
            <a:ext cx="1023605" cy="1087319"/>
            <a:chOff x="2499700" y="1135950"/>
            <a:chExt cx="732402" cy="777990"/>
          </a:xfrm>
        </p:grpSpPr>
        <p:grpSp>
          <p:nvGrpSpPr>
            <p:cNvPr id="8355" name="Google Shape;8355;p74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356" name="Google Shape;8356;p74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57" name="Google Shape;8357;p74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58" name="Google Shape;8358;p74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59" name="Google Shape;8359;p74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0" name="Google Shape;8360;p74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1" name="Google Shape;8361;p74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2" name="Google Shape;8362;p74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3" name="Google Shape;8363;p74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4" name="Google Shape;8364;p74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5" name="Google Shape;8365;p74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6" name="Google Shape;8366;p74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7" name="Google Shape;8367;p74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8" name="Google Shape;8368;p74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69" name="Google Shape;8369;p74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0" name="Google Shape;8370;p74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1" name="Google Shape;8371;p74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2" name="Google Shape;8372;p74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3" name="Google Shape;8373;p74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4" name="Google Shape;8374;p74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5" name="Google Shape;8375;p74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6" name="Google Shape;8376;p74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7" name="Google Shape;8377;p74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8" name="Google Shape;8378;p74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79" name="Google Shape;8379;p74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80" name="Google Shape;8380;p74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81" name="Google Shape;8381;p74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82" name="Google Shape;8382;p74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383" name="Google Shape;8383;p74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384" name="Google Shape;8384;p74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85" name="Google Shape;8385;p74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86" name="Google Shape;8386;p74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87" name="Google Shape;8387;p74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88" name="Google Shape;8388;p74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389" name="Google Shape;8389;p74"/>
          <p:cNvGrpSpPr/>
          <p:nvPr/>
        </p:nvGrpSpPr>
        <p:grpSpPr>
          <a:xfrm>
            <a:off x="2224636" y="1899599"/>
            <a:ext cx="777919" cy="1160305"/>
            <a:chOff x="1716825" y="1121550"/>
            <a:chExt cx="622800" cy="928938"/>
          </a:xfrm>
        </p:grpSpPr>
        <p:grpSp>
          <p:nvGrpSpPr>
            <p:cNvPr id="8390" name="Google Shape;8390;p74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391" name="Google Shape;8391;p74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2" name="Google Shape;8392;p74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393" name="Google Shape;8393;p74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394" name="Google Shape;8394;p74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5" name="Google Shape;8395;p74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396" name="Google Shape;8396;p74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397" name="Google Shape;8397;p74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8" name="Google Shape;8398;p74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399" name="Google Shape;8399;p74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00" name="Google Shape;8400;p74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01" name="Google Shape;8401;p74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402" name="Google Shape;8402;p74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403" name="Google Shape;8403;p74"/>
          <p:cNvGrpSpPr/>
          <p:nvPr/>
        </p:nvGrpSpPr>
        <p:grpSpPr>
          <a:xfrm>
            <a:off x="2117733" y="3081361"/>
            <a:ext cx="985429" cy="952203"/>
            <a:chOff x="4334725" y="1355875"/>
            <a:chExt cx="3106650" cy="3001900"/>
          </a:xfrm>
        </p:grpSpPr>
        <p:grpSp>
          <p:nvGrpSpPr>
            <p:cNvPr id="8404" name="Google Shape;8404;p74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05" name="Google Shape;8405;p74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06" name="Google Shape;8406;p74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07" name="Google Shape;8407;p74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08" name="Google Shape;8408;p74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409" name="Google Shape;8409;p74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10" name="Google Shape;8410;p74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11" name="Google Shape;8411;p74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412" name="Google Shape;8412;p74"/>
          <p:cNvGrpSpPr/>
          <p:nvPr/>
        </p:nvGrpSpPr>
        <p:grpSpPr>
          <a:xfrm>
            <a:off x="10273664" y="5255723"/>
            <a:ext cx="416099" cy="912231"/>
            <a:chOff x="7645573" y="3754300"/>
            <a:chExt cx="293855" cy="644170"/>
          </a:xfrm>
        </p:grpSpPr>
        <p:sp>
          <p:nvSpPr>
            <p:cNvPr id="8413" name="Google Shape;8413;p74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414" name="Google Shape;8414;p74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415" name="Google Shape;8415;p74"/>
          <p:cNvGrpSpPr/>
          <p:nvPr/>
        </p:nvGrpSpPr>
        <p:grpSpPr>
          <a:xfrm>
            <a:off x="7502982" y="1899599"/>
            <a:ext cx="945348" cy="985812"/>
            <a:chOff x="5830645" y="1256617"/>
            <a:chExt cx="530340" cy="553040"/>
          </a:xfrm>
        </p:grpSpPr>
        <p:grpSp>
          <p:nvGrpSpPr>
            <p:cNvPr id="8416" name="Google Shape;8416;p74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417" name="Google Shape;8417;p74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18" name="Google Shape;8418;p74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19" name="Google Shape;8419;p74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420" name="Google Shape;8420;p74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21" name="Google Shape;8421;p74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22" name="Google Shape;8422;p74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423" name="Google Shape;8423;p74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24" name="Google Shape;8424;p74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25" name="Google Shape;8425;p74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426" name="Google Shape;8426;p74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27" name="Google Shape;8427;p74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428" name="Google Shape;8428;p74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429" name="Google Shape;8429;p74"/>
          <p:cNvGrpSpPr/>
          <p:nvPr/>
        </p:nvGrpSpPr>
        <p:grpSpPr>
          <a:xfrm>
            <a:off x="971643" y="4214419"/>
            <a:ext cx="1937273" cy="828480"/>
            <a:chOff x="732422" y="2990152"/>
            <a:chExt cx="1337773" cy="572102"/>
          </a:xfrm>
        </p:grpSpPr>
        <p:sp>
          <p:nvSpPr>
            <p:cNvPr id="8430" name="Google Shape;8430;p74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431" name="Google Shape;8431;p74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432" name="Google Shape;8432;p74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433" name="Google Shape;8433;p74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434" name="Google Shape;8434;p74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435" name="Google Shape;8435;p74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7ADDA8D3-5239-87FC-6B32-D24F2191C39E}"/>
              </a:ext>
            </a:extLst>
          </p:cNvPr>
          <p:cNvSpPr txBox="1">
            <a:spLocks/>
          </p:cNvSpPr>
          <p:nvPr/>
        </p:nvSpPr>
        <p:spPr>
          <a:xfrm>
            <a:off x="952592" y="399997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3200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0" name="Google Shape;8440;p75"/>
          <p:cNvGrpSpPr/>
          <p:nvPr/>
        </p:nvGrpSpPr>
        <p:grpSpPr>
          <a:xfrm>
            <a:off x="955016" y="1795543"/>
            <a:ext cx="2181489" cy="2034859"/>
            <a:chOff x="729238" y="1179665"/>
            <a:chExt cx="1636117" cy="1526144"/>
          </a:xfrm>
        </p:grpSpPr>
        <p:grpSp>
          <p:nvGrpSpPr>
            <p:cNvPr id="8441" name="Google Shape;8441;p75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442" name="Google Shape;8442;p75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43" name="Google Shape;8443;p75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44" name="Google Shape;8444;p75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45" name="Google Shape;8445;p75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46" name="Google Shape;8446;p75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47" name="Google Shape;8447;p75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48" name="Google Shape;8448;p75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49" name="Google Shape;8449;p75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0" name="Google Shape;8450;p75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1" name="Google Shape;8451;p75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52" name="Google Shape;8452;p75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453" name="Google Shape;8453;p75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4" name="Google Shape;8454;p75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5" name="Google Shape;8455;p75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6" name="Google Shape;8456;p75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7" name="Google Shape;8457;p75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8" name="Google Shape;8458;p75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59" name="Google Shape;8459;p75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0" name="Google Shape;8460;p75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1" name="Google Shape;8461;p75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2" name="Google Shape;8462;p75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63" name="Google Shape;8463;p75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64" name="Google Shape;8464;p75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5" name="Google Shape;8465;p75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6" name="Google Shape;8466;p75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7" name="Google Shape;8467;p75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8" name="Google Shape;8468;p75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69" name="Google Shape;8469;p75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0" name="Google Shape;8470;p75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1" name="Google Shape;8471;p75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2" name="Google Shape;8472;p75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3" name="Google Shape;8473;p75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74" name="Google Shape;8474;p75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475" name="Google Shape;8475;p75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6" name="Google Shape;8476;p75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7" name="Google Shape;8477;p75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8" name="Google Shape;8478;p75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79" name="Google Shape;8479;p75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0" name="Google Shape;8480;p75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1" name="Google Shape;8481;p75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2" name="Google Shape;8482;p75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3" name="Google Shape;8483;p75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4" name="Google Shape;8484;p75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85" name="Google Shape;8485;p75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86" name="Google Shape;8486;p75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7" name="Google Shape;8487;p75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8" name="Google Shape;8488;p75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89" name="Google Shape;8489;p75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0" name="Google Shape;8490;p75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1" name="Google Shape;8491;p75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2" name="Google Shape;8492;p75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3" name="Google Shape;8493;p75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4" name="Google Shape;8494;p75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5" name="Google Shape;8495;p75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496" name="Google Shape;8496;p75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497" name="Google Shape;8497;p75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8" name="Google Shape;8498;p75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99" name="Google Shape;8499;p75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0" name="Google Shape;8500;p75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1" name="Google Shape;8501;p75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2" name="Google Shape;8502;p75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3" name="Google Shape;8503;p75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4" name="Google Shape;8504;p75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5" name="Google Shape;8505;p75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6" name="Google Shape;8506;p75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507" name="Google Shape;8507;p75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508" name="Google Shape;8508;p75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09" name="Google Shape;8509;p75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0" name="Google Shape;8510;p75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1" name="Google Shape;8511;p75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2" name="Google Shape;8512;p75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3" name="Google Shape;8513;p75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4" name="Google Shape;8514;p75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5" name="Google Shape;8515;p75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6" name="Google Shape;8516;p75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17" name="Google Shape;8517;p75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518" name="Google Shape;8518;p75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519" name="Google Shape;8519;p75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0" name="Google Shape;8520;p75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1" name="Google Shape;8521;p75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2" name="Google Shape;8522;p75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3" name="Google Shape;8523;p75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4" name="Google Shape;8524;p75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5" name="Google Shape;8525;p75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6" name="Google Shape;8526;p75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7" name="Google Shape;8527;p75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28" name="Google Shape;8528;p75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529" name="Google Shape;8529;p75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530" name="Google Shape;8530;p75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1" name="Google Shape;8531;p75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2" name="Google Shape;8532;p75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3" name="Google Shape;8533;p75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4" name="Google Shape;8534;p75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5" name="Google Shape;8535;p75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6" name="Google Shape;8536;p75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7" name="Google Shape;8537;p75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8" name="Google Shape;8538;p75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39" name="Google Shape;8539;p75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540" name="Google Shape;8540;p75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541" name="Google Shape;8541;p75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2" name="Google Shape;8542;p75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3" name="Google Shape;8543;p75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4" name="Google Shape;8544;p75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5" name="Google Shape;8545;p75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6" name="Google Shape;8546;p75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7" name="Google Shape;8547;p75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8" name="Google Shape;8548;p75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49" name="Google Shape;8549;p75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50" name="Google Shape;8550;p75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551" name="Google Shape;8551;p75"/>
          <p:cNvGrpSpPr/>
          <p:nvPr/>
        </p:nvGrpSpPr>
        <p:grpSpPr>
          <a:xfrm>
            <a:off x="3481236" y="1821062"/>
            <a:ext cx="1818997" cy="1469511"/>
            <a:chOff x="2623904" y="1198803"/>
            <a:chExt cx="1364248" cy="1102133"/>
          </a:xfrm>
        </p:grpSpPr>
        <p:grpSp>
          <p:nvGrpSpPr>
            <p:cNvPr id="8552" name="Google Shape;8552;p75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553" name="Google Shape;8553;p75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54" name="Google Shape;8554;p75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55" name="Google Shape;8555;p75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56" name="Google Shape;8556;p75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57" name="Google Shape;8557;p75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558" name="Google Shape;8558;p75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559" name="Google Shape;8559;p75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0" name="Google Shape;8560;p75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1" name="Google Shape;8561;p75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2" name="Google Shape;8562;p75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3" name="Google Shape;8563;p75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564" name="Google Shape;8564;p75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565" name="Google Shape;8565;p75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6" name="Google Shape;8566;p75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7" name="Google Shape;8567;p75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8" name="Google Shape;8568;p75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69" name="Google Shape;8569;p75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570" name="Google Shape;8570;p75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571" name="Google Shape;8571;p75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72" name="Google Shape;8572;p75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73" name="Google Shape;8573;p75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74" name="Google Shape;8574;p75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75" name="Google Shape;8575;p75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576" name="Google Shape;8576;p75"/>
          <p:cNvGrpSpPr/>
          <p:nvPr/>
        </p:nvGrpSpPr>
        <p:grpSpPr>
          <a:xfrm>
            <a:off x="3467185" y="3766638"/>
            <a:ext cx="1850055" cy="212165"/>
            <a:chOff x="3200660" y="2180272"/>
            <a:chExt cx="2563824" cy="378237"/>
          </a:xfrm>
        </p:grpSpPr>
        <p:sp>
          <p:nvSpPr>
            <p:cNvPr id="8577" name="Google Shape;8577;p75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78" name="Google Shape;8578;p75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79" name="Google Shape;8579;p75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0" name="Google Shape;8580;p75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1" name="Google Shape;8581;p75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2" name="Google Shape;8582;p75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3" name="Google Shape;8583;p75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4" name="Google Shape;8584;p75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5" name="Google Shape;8585;p75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6" name="Google Shape;8586;p75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7" name="Google Shape;8587;p75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8" name="Google Shape;8588;p75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89" name="Google Shape;8589;p75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90" name="Google Shape;8590;p75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91" name="Google Shape;8591;p75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92" name="Google Shape;8592;p75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93" name="Google Shape;8593;p75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94" name="Google Shape;8594;p75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595" name="Google Shape;8595;p75"/>
          <p:cNvGrpSpPr/>
          <p:nvPr/>
        </p:nvGrpSpPr>
        <p:grpSpPr>
          <a:xfrm>
            <a:off x="3462551" y="4137072"/>
            <a:ext cx="1854003" cy="212833"/>
            <a:chOff x="3530150" y="2790075"/>
            <a:chExt cx="1962600" cy="225300"/>
          </a:xfrm>
        </p:grpSpPr>
        <p:sp>
          <p:nvSpPr>
            <p:cNvPr id="8596" name="Google Shape;8596;p75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97" name="Google Shape;8597;p75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598" name="Google Shape;8598;p75"/>
          <p:cNvGrpSpPr/>
          <p:nvPr/>
        </p:nvGrpSpPr>
        <p:grpSpPr>
          <a:xfrm>
            <a:off x="3463422" y="4508173"/>
            <a:ext cx="1882172" cy="205015"/>
            <a:chOff x="3558802" y="4011427"/>
            <a:chExt cx="1866000" cy="111300"/>
          </a:xfrm>
        </p:grpSpPr>
        <p:sp>
          <p:nvSpPr>
            <p:cNvPr id="8599" name="Google Shape;8599;p75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00" name="Google Shape;8600;p75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601" name="Google Shape;8601;p75"/>
          <p:cNvGrpSpPr/>
          <p:nvPr/>
        </p:nvGrpSpPr>
        <p:grpSpPr>
          <a:xfrm>
            <a:off x="3463011" y="3448706"/>
            <a:ext cx="1844671" cy="159665"/>
            <a:chOff x="3465975" y="2270276"/>
            <a:chExt cx="1986364" cy="171929"/>
          </a:xfrm>
        </p:grpSpPr>
        <p:sp>
          <p:nvSpPr>
            <p:cNvPr id="8602" name="Google Shape;8602;p75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03" name="Google Shape;8603;p75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04" name="Google Shape;8604;p75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05" name="Google Shape;8605;p75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06" name="Google Shape;8606;p75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07" name="Google Shape;8607;p75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08" name="Google Shape;8608;p75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09" name="Google Shape;8609;p75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610" name="Google Shape;8610;p75"/>
          <p:cNvGrpSpPr/>
          <p:nvPr/>
        </p:nvGrpSpPr>
        <p:grpSpPr>
          <a:xfrm>
            <a:off x="3477689" y="5266906"/>
            <a:ext cx="1826041" cy="260613"/>
            <a:chOff x="723300" y="4253549"/>
            <a:chExt cx="2276482" cy="324900"/>
          </a:xfrm>
        </p:grpSpPr>
        <p:sp>
          <p:nvSpPr>
            <p:cNvPr id="8611" name="Google Shape;8611;p75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12" name="Google Shape;8612;p75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13" name="Google Shape;8613;p75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14" name="Google Shape;8614;p75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15" name="Google Shape;8615;p75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616" name="Google Shape;8616;p75"/>
          <p:cNvGrpSpPr/>
          <p:nvPr/>
        </p:nvGrpSpPr>
        <p:grpSpPr>
          <a:xfrm>
            <a:off x="3463769" y="4868479"/>
            <a:ext cx="1852088" cy="240159"/>
            <a:chOff x="705948" y="3788465"/>
            <a:chExt cx="2308953" cy="299400"/>
          </a:xfrm>
        </p:grpSpPr>
        <p:sp>
          <p:nvSpPr>
            <p:cNvPr id="8617" name="Google Shape;8617;p75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18" name="Google Shape;8618;p75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19" name="Google Shape;8619;p75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20" name="Google Shape;8620;p75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21" name="Google Shape;8621;p75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622" name="Google Shape;8622;p75"/>
          <p:cNvGrpSpPr/>
          <p:nvPr/>
        </p:nvGrpSpPr>
        <p:grpSpPr>
          <a:xfrm>
            <a:off x="3527686" y="5685785"/>
            <a:ext cx="1739479" cy="392099"/>
            <a:chOff x="2658741" y="4097347"/>
            <a:chExt cx="1304609" cy="294074"/>
          </a:xfrm>
        </p:grpSpPr>
        <p:grpSp>
          <p:nvGrpSpPr>
            <p:cNvPr id="8623" name="Google Shape;8623;p75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624" name="Google Shape;8624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25" name="Google Shape;8625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626" name="Google Shape;8626;p75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627" name="Google Shape;8627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28" name="Google Shape;8628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629" name="Google Shape;8629;p75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630" name="Google Shape;8630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31" name="Google Shape;8631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632" name="Google Shape;8632;p75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633" name="Google Shape;8633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34" name="Google Shape;8634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635" name="Google Shape;8635;p75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636" name="Google Shape;8636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37" name="Google Shape;8637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638" name="Google Shape;8638;p75"/>
          <p:cNvGrpSpPr/>
          <p:nvPr/>
        </p:nvGrpSpPr>
        <p:grpSpPr>
          <a:xfrm>
            <a:off x="5686126" y="2996615"/>
            <a:ext cx="1911761" cy="255335"/>
            <a:chOff x="4273350" y="2080469"/>
            <a:chExt cx="1433821" cy="191501"/>
          </a:xfrm>
        </p:grpSpPr>
        <p:grpSp>
          <p:nvGrpSpPr>
            <p:cNvPr id="8639" name="Google Shape;8639;p75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640" name="Google Shape;8640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1" name="Google Shape;8641;p75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642" name="Google Shape;8642;p75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643" name="Google Shape;8643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4" name="Google Shape;8644;p75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645" name="Google Shape;8645;p75"/>
          <p:cNvGrpSpPr/>
          <p:nvPr/>
        </p:nvGrpSpPr>
        <p:grpSpPr>
          <a:xfrm>
            <a:off x="5688199" y="1800040"/>
            <a:ext cx="1907615" cy="991185"/>
            <a:chOff x="5159450" y="1919950"/>
            <a:chExt cx="1541050" cy="862500"/>
          </a:xfrm>
        </p:grpSpPr>
        <p:sp>
          <p:nvSpPr>
            <p:cNvPr id="8646" name="Google Shape;8646;p75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DACB5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8647" name="Google Shape;8647;p75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648" name="Google Shape;8648;p75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9" name="Google Shape;8649;p75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50" name="Google Shape;8650;p75"/>
          <p:cNvGrpSpPr/>
          <p:nvPr/>
        </p:nvGrpSpPr>
        <p:grpSpPr>
          <a:xfrm>
            <a:off x="5675017" y="3431142"/>
            <a:ext cx="1933979" cy="1402783"/>
            <a:chOff x="5230575" y="1554475"/>
            <a:chExt cx="2137150" cy="1550150"/>
          </a:xfrm>
        </p:grpSpPr>
        <p:sp>
          <p:nvSpPr>
            <p:cNvPr id="8651" name="Google Shape;8651;p75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52" name="Google Shape;8652;p75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53" name="Google Shape;8653;p75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54" name="Google Shape;8654;p75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55" name="Google Shape;8655;p75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56" name="Google Shape;8656;p75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57" name="Google Shape;8657;p75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58" name="Google Shape;8658;p75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59" name="Google Shape;8659;p75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60" name="Google Shape;8660;p75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61" name="Google Shape;8661;p75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62" name="Google Shape;8662;p75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63" name="Google Shape;8663;p75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664" name="Google Shape;8664;p75"/>
          <p:cNvGrpSpPr/>
          <p:nvPr/>
        </p:nvGrpSpPr>
        <p:grpSpPr>
          <a:xfrm rot="10800000">
            <a:off x="5697085" y="4887395"/>
            <a:ext cx="1889844" cy="1183928"/>
            <a:chOff x="5645403" y="2920021"/>
            <a:chExt cx="2650800" cy="2180614"/>
          </a:xfrm>
        </p:grpSpPr>
        <p:sp>
          <p:nvSpPr>
            <p:cNvPr id="8665" name="Google Shape;8665;p75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8666" name="Google Shape;8666;p75"/>
            <p:cNvCxnSpPr>
              <a:stCxn id="866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7" name="Google Shape;8667;p75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8668" name="Google Shape;8668;p75"/>
            <p:cNvCxnSpPr>
              <a:endCxn id="866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9" name="Google Shape;8669;p75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8670" name="Google Shape;8670;p75"/>
            <p:cNvCxnSpPr>
              <a:stCxn id="866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71" name="Google Shape;8671;p75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8672" name="Google Shape;8672;p75"/>
            <p:cNvCxnSpPr>
              <a:endCxn id="867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73" name="Google Shape;8673;p75"/>
          <p:cNvGrpSpPr/>
          <p:nvPr/>
        </p:nvGrpSpPr>
        <p:grpSpPr>
          <a:xfrm>
            <a:off x="9830898" y="3425202"/>
            <a:ext cx="1428991" cy="1362105"/>
            <a:chOff x="7189833" y="2022667"/>
            <a:chExt cx="1251159" cy="1192597"/>
          </a:xfrm>
        </p:grpSpPr>
        <p:sp>
          <p:nvSpPr>
            <p:cNvPr id="8674" name="Google Shape;8674;p75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75" name="Google Shape;8675;p75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76" name="Google Shape;8676;p75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77" name="Google Shape;8677;p75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678" name="Google Shape;8678;p75"/>
          <p:cNvGrpSpPr/>
          <p:nvPr/>
        </p:nvGrpSpPr>
        <p:grpSpPr>
          <a:xfrm>
            <a:off x="952592" y="3993745"/>
            <a:ext cx="2260499" cy="2081116"/>
            <a:chOff x="727421" y="2828315"/>
            <a:chExt cx="1695374" cy="1560837"/>
          </a:xfrm>
        </p:grpSpPr>
        <p:grpSp>
          <p:nvGrpSpPr>
            <p:cNvPr id="8679" name="Google Shape;8679;p75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680" name="Google Shape;8680;p75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81" name="Google Shape;8681;p75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82" name="Google Shape;8682;p75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83" name="Google Shape;8683;p75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84" name="Google Shape;8684;p75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85" name="Google Shape;8685;p75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86" name="Google Shape;8686;p75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687" name="Google Shape;8687;p75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688" name="Google Shape;8688;p75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89" name="Google Shape;8689;p75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0" name="Google Shape;8690;p75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1" name="Google Shape;8691;p75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2" name="Google Shape;8692;p75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3" name="Google Shape;8693;p75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4" name="Google Shape;8694;p75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695" name="Google Shape;8695;p75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696" name="Google Shape;8696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7" name="Google Shape;8697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8" name="Google Shape;8698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99" name="Google Shape;8699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0" name="Google Shape;8700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1" name="Google Shape;8701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2" name="Google Shape;8702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703" name="Google Shape;8703;p75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04" name="Google Shape;8704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5" name="Google Shape;8705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6" name="Google Shape;8706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7" name="Google Shape;8707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8" name="Google Shape;8708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09" name="Google Shape;8709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10" name="Google Shape;8710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711" name="Google Shape;8711;p75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712" name="Google Shape;8712;p75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13" name="Google Shape;8713;p75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14" name="Google Shape;8714;p75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15" name="Google Shape;8715;p75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16" name="Google Shape;8716;p75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17" name="Google Shape;8717;p75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18" name="Google Shape;8718;p75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719" name="Google Shape;8719;p75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720" name="Google Shape;8720;p75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1" name="Google Shape;8721;p75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DAC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2" name="Google Shape;8722;p75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723" name="Google Shape;8723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24" name="Google Shape;8724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25" name="Google Shape;8725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26" name="Google Shape;8726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27" name="Google Shape;8727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28" name="Google Shape;8728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29" name="Google Shape;8729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730" name="Google Shape;8730;p75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731" name="Google Shape;8731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32" name="Google Shape;8732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33" name="Google Shape;8733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34" name="Google Shape;8734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35" name="Google Shape;8735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36" name="Google Shape;8736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37" name="Google Shape;8737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738" name="Google Shape;8738;p75"/>
          <p:cNvGrpSpPr/>
          <p:nvPr/>
        </p:nvGrpSpPr>
        <p:grpSpPr>
          <a:xfrm>
            <a:off x="7897365" y="3430506"/>
            <a:ext cx="1664724" cy="1367092"/>
            <a:chOff x="5183758" y="1210600"/>
            <a:chExt cx="3605380" cy="2960783"/>
          </a:xfrm>
        </p:grpSpPr>
        <p:sp>
          <p:nvSpPr>
            <p:cNvPr id="8739" name="Google Shape;8739;p75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40" name="Google Shape;8740;p75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41" name="Google Shape;8741;p75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42" name="Google Shape;8742;p75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8743" name="Google Shape;8743;p75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4" name="Google Shape;8744;p75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5" name="Google Shape;8745;p75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6" name="Google Shape;8746;p75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747" name="Google Shape;8747;p75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748" name="Google Shape;8748;p75"/>
          <p:cNvGrpSpPr/>
          <p:nvPr/>
        </p:nvGrpSpPr>
        <p:grpSpPr>
          <a:xfrm>
            <a:off x="7706781" y="4948261"/>
            <a:ext cx="3553108" cy="1124587"/>
            <a:chOff x="5916567" y="1099697"/>
            <a:chExt cx="2556683" cy="809211"/>
          </a:xfrm>
        </p:grpSpPr>
        <p:sp>
          <p:nvSpPr>
            <p:cNvPr id="8749" name="Google Shape;8749;p75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50" name="Google Shape;8750;p75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51" name="Google Shape;8751;p75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52" name="Google Shape;8752;p75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53" name="Google Shape;8753;p75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54" name="Google Shape;8754;p75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55" name="Google Shape;8755;p75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756" name="Google Shape;8756;p75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DAC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8757" name="Google Shape;8757;p75"/>
          <p:cNvGrpSpPr/>
          <p:nvPr/>
        </p:nvGrpSpPr>
        <p:grpSpPr>
          <a:xfrm>
            <a:off x="7850167" y="1813407"/>
            <a:ext cx="1733135" cy="1364451"/>
            <a:chOff x="5900602" y="1193063"/>
            <a:chExt cx="1299851" cy="1023338"/>
          </a:xfrm>
        </p:grpSpPr>
        <p:grpSp>
          <p:nvGrpSpPr>
            <p:cNvPr id="8758" name="Google Shape;8758;p75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759" name="Google Shape;8759;p75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760" name="Google Shape;8760;p75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761" name="Google Shape;8761;p75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762" name="Google Shape;8762;p75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763" name="Google Shape;8763;p75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764" name="Google Shape;8764;p75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65" name="Google Shape;8765;p75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766" name="Google Shape;8766;p75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767" name="Google Shape;8767;p75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768" name="Google Shape;8768;p75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769" name="Google Shape;8769;p75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770" name="Google Shape;8770;p75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771" name="Google Shape;8771;p75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2" name="Google Shape;8772;p75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773" name="Google Shape;8773;p75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774" name="Google Shape;8774;p75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775" name="Google Shape;8775;p75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776" name="Google Shape;8776;p75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777" name="Google Shape;8777;p75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778" name="Google Shape;8778;p75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9" name="Google Shape;8779;p75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780" name="Google Shape;8780;p75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781" name="Google Shape;8781;p75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782" name="Google Shape;8782;p75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783" name="Google Shape;8783;p75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784" name="Google Shape;8784;p75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785" name="Google Shape;8785;p75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786" name="Google Shape;8786;p75"/>
          <p:cNvGrpSpPr/>
          <p:nvPr/>
        </p:nvGrpSpPr>
        <p:grpSpPr>
          <a:xfrm>
            <a:off x="9634010" y="1813601"/>
            <a:ext cx="1625884" cy="1401820"/>
            <a:chOff x="7287122" y="1165658"/>
            <a:chExt cx="1219413" cy="1051365"/>
          </a:xfrm>
        </p:grpSpPr>
        <p:grpSp>
          <p:nvGrpSpPr>
            <p:cNvPr id="8787" name="Google Shape;8787;p75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788" name="Google Shape;8788;p75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789" name="Google Shape;8789;p75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790" name="Google Shape;8790;p75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791" name="Google Shape;8791;p75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2" name="Google Shape;8792;p75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793" name="Google Shape;8793;p75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794" name="Google Shape;8794;p75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795" name="Google Shape;8795;p75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796" name="Google Shape;8796;p75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7" name="Google Shape;8797;p75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798" name="Google Shape;8798;p75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799" name="Google Shape;8799;p75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00" name="Google Shape;8800;p75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801" name="Google Shape;8801;p75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02" name="Google Shape;8802;p75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03" name="Google Shape;8803;p75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DAC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804" name="Google Shape;8804;p75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05" name="Google Shape;8805;p75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806" name="Google Shape;8806;p75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DACB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5487E090-3726-A1D2-31C4-F2C099393C4A}"/>
              </a:ext>
            </a:extLst>
          </p:cNvPr>
          <p:cNvSpPr txBox="1">
            <a:spLocks/>
          </p:cNvSpPr>
          <p:nvPr/>
        </p:nvSpPr>
        <p:spPr>
          <a:xfrm>
            <a:off x="952592" y="399997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3200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533401" y="910767"/>
            <a:ext cx="3165583" cy="3651311"/>
            <a:chOff x="884237" y="1516734"/>
            <a:chExt cx="6331165" cy="7302622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60"/>
                <a:ext cx="3886200" cy="153888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4400" dirty="0">
                    <a:solidFill>
                      <a:schemeClr val="accent3">
                        <a:lumMod val="75000"/>
                      </a:schemeClr>
                    </a:solidFill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4400" dirty="0">
                  <a:solidFill>
                    <a:schemeClr val="accent3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669" tIns="22836" rIns="45669" bIns="22836" anchor="ctr"/>
                <a:lstStyle/>
                <a:p>
                  <a:pPr algn="ctr" defTabSz="543709">
                    <a:defRPr/>
                  </a:pP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669" tIns="22836" rIns="45669" bIns="22836" anchor="ctr"/>
                <a:lstStyle/>
                <a:p>
                  <a:pPr algn="ctr" defTabSz="543709">
                    <a:defRPr/>
                  </a:pP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6102565" cy="2756363"/>
              <a:chOff x="960437" y="4996193"/>
              <a:chExt cx="6102565" cy="2756363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692"/>
                <a:ext cx="5943599" cy="67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27" tIns="60963" rIns="121927" bIns="60963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1200" dirty="0">
                  <a:solidFill>
                    <a:schemeClr val="accent3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3" y="4996193"/>
                <a:ext cx="59435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b="1" dirty="0">
                    <a:solidFill>
                      <a:schemeClr val="accent3">
                        <a:lumMod val="75000"/>
                      </a:schemeClr>
                    </a:solidFill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4914901" y="1052513"/>
            <a:ext cx="658019" cy="650875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5963445" y="1052513"/>
            <a:ext cx="658812" cy="650875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7012781" y="3969545"/>
            <a:ext cx="658019" cy="658812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7012781" y="1052513"/>
            <a:ext cx="658019" cy="650875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8061327" y="1052513"/>
            <a:ext cx="658812" cy="650875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8061327" y="3969545"/>
            <a:ext cx="658812" cy="658812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8061327" y="2024858"/>
            <a:ext cx="658812" cy="658812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9110663" y="1052513"/>
            <a:ext cx="658019" cy="650875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9110663" y="3969545"/>
            <a:ext cx="658019" cy="658812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5963445" y="2997201"/>
            <a:ext cx="658812" cy="658812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5963445" y="2024858"/>
            <a:ext cx="658812" cy="658812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7012781" y="2997201"/>
            <a:ext cx="658019" cy="658812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4914901" y="3969545"/>
            <a:ext cx="658019" cy="658812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7012781" y="2024858"/>
            <a:ext cx="658019" cy="658812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9110663" y="2997201"/>
            <a:ext cx="658019" cy="658812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8061327" y="2997201"/>
            <a:ext cx="658812" cy="658812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5963445" y="3969545"/>
            <a:ext cx="658812" cy="658812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4914901" y="2024858"/>
            <a:ext cx="658019" cy="658812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9110663" y="2024858"/>
            <a:ext cx="658019" cy="658812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4914901" y="2997201"/>
            <a:ext cx="658019" cy="658812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7012781" y="4941889"/>
            <a:ext cx="658019" cy="658812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5963445" y="4941889"/>
            <a:ext cx="658812" cy="658812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4914901" y="4941889"/>
            <a:ext cx="658019" cy="658812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8061327" y="4941889"/>
            <a:ext cx="658812" cy="658812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9110663" y="4941889"/>
            <a:ext cx="658019" cy="658812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6" name="Google Shape;12406;p23"/>
          <p:cNvGrpSpPr/>
          <p:nvPr/>
        </p:nvGrpSpPr>
        <p:grpSpPr>
          <a:xfrm>
            <a:off x="2601932" y="2847012"/>
            <a:ext cx="493467" cy="334167"/>
            <a:chOff x="980425" y="4196875"/>
            <a:chExt cx="370100" cy="250625"/>
          </a:xfrm>
        </p:grpSpPr>
        <p:sp>
          <p:nvSpPr>
            <p:cNvPr id="12407" name="Google Shape;12407;p23"/>
            <p:cNvSpPr/>
            <p:nvPr/>
          </p:nvSpPr>
          <p:spPr>
            <a:xfrm>
              <a:off x="1154775" y="4246525"/>
              <a:ext cx="129650" cy="103900"/>
            </a:xfrm>
            <a:custGeom>
              <a:avLst/>
              <a:gdLst/>
              <a:ahLst/>
              <a:cxnLst/>
              <a:rect l="l" t="t" r="r" b="b"/>
              <a:pathLst>
                <a:path w="5186" h="4156" extrusionOk="0">
                  <a:moveTo>
                    <a:pt x="2747" y="422"/>
                  </a:moveTo>
                  <a:cubicBezTo>
                    <a:pt x="3241" y="422"/>
                    <a:pt x="3735" y="669"/>
                    <a:pt x="4044" y="1070"/>
                  </a:cubicBezTo>
                  <a:cubicBezTo>
                    <a:pt x="4321" y="1409"/>
                    <a:pt x="4445" y="1872"/>
                    <a:pt x="4383" y="2304"/>
                  </a:cubicBezTo>
                  <a:cubicBezTo>
                    <a:pt x="4269" y="3170"/>
                    <a:pt x="3534" y="3733"/>
                    <a:pt x="2747" y="3733"/>
                  </a:cubicBezTo>
                  <a:cubicBezTo>
                    <a:pt x="2467" y="3733"/>
                    <a:pt x="2181" y="3662"/>
                    <a:pt x="1914" y="3508"/>
                  </a:cubicBezTo>
                  <a:cubicBezTo>
                    <a:pt x="896" y="2921"/>
                    <a:pt x="803" y="1502"/>
                    <a:pt x="1729" y="761"/>
                  </a:cubicBezTo>
                  <a:cubicBezTo>
                    <a:pt x="2007" y="545"/>
                    <a:pt x="2377" y="422"/>
                    <a:pt x="2747" y="422"/>
                  </a:cubicBezTo>
                  <a:close/>
                  <a:moveTo>
                    <a:pt x="2757" y="1"/>
                  </a:moveTo>
                  <a:cubicBezTo>
                    <a:pt x="2314" y="1"/>
                    <a:pt x="1865" y="144"/>
                    <a:pt x="1482" y="453"/>
                  </a:cubicBezTo>
                  <a:cubicBezTo>
                    <a:pt x="1" y="1594"/>
                    <a:pt x="649" y="3909"/>
                    <a:pt x="2470" y="4156"/>
                  </a:cubicBezTo>
                  <a:lnTo>
                    <a:pt x="2747" y="4156"/>
                  </a:lnTo>
                  <a:cubicBezTo>
                    <a:pt x="4167" y="4156"/>
                    <a:pt x="5186" y="2767"/>
                    <a:pt x="4723" y="1409"/>
                  </a:cubicBezTo>
                  <a:cubicBezTo>
                    <a:pt x="4419" y="519"/>
                    <a:pt x="3599" y="1"/>
                    <a:pt x="27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8" name="Google Shape;12408;p23"/>
            <p:cNvSpPr/>
            <p:nvPr/>
          </p:nvSpPr>
          <p:spPr>
            <a:xfrm>
              <a:off x="1199775" y="4267525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925" y="1"/>
                  </a:moveTo>
                  <a:cubicBezTo>
                    <a:pt x="664" y="1"/>
                    <a:pt x="402" y="85"/>
                    <a:pt x="176" y="261"/>
                  </a:cubicBezTo>
                  <a:cubicBezTo>
                    <a:pt x="1" y="411"/>
                    <a:pt x="130" y="642"/>
                    <a:pt x="300" y="642"/>
                  </a:cubicBezTo>
                  <a:cubicBezTo>
                    <a:pt x="340" y="642"/>
                    <a:pt x="382" y="629"/>
                    <a:pt x="423" y="600"/>
                  </a:cubicBezTo>
                  <a:cubicBezTo>
                    <a:pt x="577" y="484"/>
                    <a:pt x="759" y="427"/>
                    <a:pt x="938" y="427"/>
                  </a:cubicBezTo>
                  <a:cubicBezTo>
                    <a:pt x="1188" y="427"/>
                    <a:pt x="1434" y="538"/>
                    <a:pt x="1596" y="754"/>
                  </a:cubicBezTo>
                  <a:cubicBezTo>
                    <a:pt x="1646" y="813"/>
                    <a:pt x="1706" y="838"/>
                    <a:pt x="1763" y="838"/>
                  </a:cubicBezTo>
                  <a:cubicBezTo>
                    <a:pt x="1915" y="838"/>
                    <a:pt x="2047" y="665"/>
                    <a:pt x="1935" y="508"/>
                  </a:cubicBezTo>
                  <a:cubicBezTo>
                    <a:pt x="1679" y="178"/>
                    <a:pt x="1304" y="1"/>
                    <a:pt x="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9" name="Google Shape;12409;p23"/>
            <p:cNvSpPr/>
            <p:nvPr/>
          </p:nvSpPr>
          <p:spPr>
            <a:xfrm>
              <a:off x="980425" y="4196875"/>
              <a:ext cx="370100" cy="250625"/>
            </a:xfrm>
            <a:custGeom>
              <a:avLst/>
              <a:gdLst/>
              <a:ahLst/>
              <a:cxnLst/>
              <a:rect l="l" t="t" r="r" b="b"/>
              <a:pathLst>
                <a:path w="14804" h="10025" extrusionOk="0">
                  <a:moveTo>
                    <a:pt x="11666" y="6235"/>
                  </a:moveTo>
                  <a:lnTo>
                    <a:pt x="11974" y="6636"/>
                  </a:lnTo>
                  <a:lnTo>
                    <a:pt x="11604" y="6913"/>
                  </a:lnTo>
                  <a:lnTo>
                    <a:pt x="11295" y="6512"/>
                  </a:lnTo>
                  <a:cubicBezTo>
                    <a:pt x="11357" y="6481"/>
                    <a:pt x="11419" y="6420"/>
                    <a:pt x="11481" y="6389"/>
                  </a:cubicBezTo>
                  <a:cubicBezTo>
                    <a:pt x="11542" y="6327"/>
                    <a:pt x="11604" y="6296"/>
                    <a:pt x="11666" y="6235"/>
                  </a:cubicBezTo>
                  <a:close/>
                  <a:moveTo>
                    <a:pt x="12701" y="6716"/>
                  </a:moveTo>
                  <a:cubicBezTo>
                    <a:pt x="12752" y="6716"/>
                    <a:pt x="12805" y="6739"/>
                    <a:pt x="12839" y="6790"/>
                  </a:cubicBezTo>
                  <a:cubicBezTo>
                    <a:pt x="12900" y="6883"/>
                    <a:pt x="12869" y="6975"/>
                    <a:pt x="12808" y="7037"/>
                  </a:cubicBezTo>
                  <a:lnTo>
                    <a:pt x="11789" y="7808"/>
                  </a:lnTo>
                  <a:cubicBezTo>
                    <a:pt x="11748" y="7836"/>
                    <a:pt x="11700" y="7851"/>
                    <a:pt x="11654" y="7851"/>
                  </a:cubicBezTo>
                  <a:cubicBezTo>
                    <a:pt x="11598" y="7851"/>
                    <a:pt x="11545" y="7829"/>
                    <a:pt x="11511" y="7778"/>
                  </a:cubicBezTo>
                  <a:cubicBezTo>
                    <a:pt x="11450" y="7716"/>
                    <a:pt x="11481" y="7592"/>
                    <a:pt x="11542" y="7531"/>
                  </a:cubicBezTo>
                  <a:lnTo>
                    <a:pt x="12592" y="6759"/>
                  </a:lnTo>
                  <a:cubicBezTo>
                    <a:pt x="12619" y="6731"/>
                    <a:pt x="12660" y="6716"/>
                    <a:pt x="12701" y="6716"/>
                  </a:cubicBezTo>
                  <a:close/>
                  <a:moveTo>
                    <a:pt x="12839" y="7562"/>
                  </a:moveTo>
                  <a:lnTo>
                    <a:pt x="13980" y="9012"/>
                  </a:lnTo>
                  <a:cubicBezTo>
                    <a:pt x="14042" y="9105"/>
                    <a:pt x="14073" y="9197"/>
                    <a:pt x="14042" y="9290"/>
                  </a:cubicBezTo>
                  <a:cubicBezTo>
                    <a:pt x="14003" y="9484"/>
                    <a:pt x="13842" y="9593"/>
                    <a:pt x="13674" y="9593"/>
                  </a:cubicBezTo>
                  <a:cubicBezTo>
                    <a:pt x="13575" y="9593"/>
                    <a:pt x="13474" y="9555"/>
                    <a:pt x="13394" y="9475"/>
                  </a:cubicBezTo>
                  <a:lnTo>
                    <a:pt x="12252" y="7994"/>
                  </a:lnTo>
                  <a:lnTo>
                    <a:pt x="12839" y="7562"/>
                  </a:lnTo>
                  <a:close/>
                  <a:moveTo>
                    <a:pt x="1883" y="0"/>
                  </a:moveTo>
                  <a:cubicBezTo>
                    <a:pt x="864" y="0"/>
                    <a:pt x="0" y="834"/>
                    <a:pt x="0" y="1883"/>
                  </a:cubicBezTo>
                  <a:cubicBezTo>
                    <a:pt x="0" y="2932"/>
                    <a:pt x="833" y="3766"/>
                    <a:pt x="1883" y="3766"/>
                  </a:cubicBezTo>
                  <a:lnTo>
                    <a:pt x="6820" y="3766"/>
                  </a:lnTo>
                  <a:cubicBezTo>
                    <a:pt x="6666" y="5340"/>
                    <a:pt x="7777" y="6728"/>
                    <a:pt x="9351" y="6944"/>
                  </a:cubicBezTo>
                  <a:cubicBezTo>
                    <a:pt x="9475" y="6975"/>
                    <a:pt x="9598" y="6975"/>
                    <a:pt x="9721" y="6975"/>
                  </a:cubicBezTo>
                  <a:cubicBezTo>
                    <a:pt x="10123" y="6975"/>
                    <a:pt x="10555" y="6883"/>
                    <a:pt x="10925" y="6728"/>
                  </a:cubicBezTo>
                  <a:lnTo>
                    <a:pt x="11295" y="7191"/>
                  </a:lnTo>
                  <a:cubicBezTo>
                    <a:pt x="10842" y="7554"/>
                    <a:pt x="11099" y="8272"/>
                    <a:pt x="11661" y="8272"/>
                  </a:cubicBezTo>
                  <a:cubicBezTo>
                    <a:pt x="11673" y="8272"/>
                    <a:pt x="11685" y="8272"/>
                    <a:pt x="11697" y="8271"/>
                  </a:cubicBezTo>
                  <a:cubicBezTo>
                    <a:pt x="11724" y="8280"/>
                    <a:pt x="11748" y="8284"/>
                    <a:pt x="11772" y="8284"/>
                  </a:cubicBezTo>
                  <a:cubicBezTo>
                    <a:pt x="11828" y="8284"/>
                    <a:pt x="11878" y="8262"/>
                    <a:pt x="11944" y="8241"/>
                  </a:cubicBezTo>
                  <a:lnTo>
                    <a:pt x="13085" y="9722"/>
                  </a:lnTo>
                  <a:cubicBezTo>
                    <a:pt x="13250" y="9936"/>
                    <a:pt x="13461" y="10025"/>
                    <a:pt x="13670" y="10025"/>
                  </a:cubicBezTo>
                  <a:cubicBezTo>
                    <a:pt x="14244" y="10025"/>
                    <a:pt x="14803" y="9354"/>
                    <a:pt x="14351" y="8765"/>
                  </a:cubicBezTo>
                  <a:lnTo>
                    <a:pt x="13209" y="7284"/>
                  </a:lnTo>
                  <a:cubicBezTo>
                    <a:pt x="13271" y="7191"/>
                    <a:pt x="13301" y="7068"/>
                    <a:pt x="13332" y="6975"/>
                  </a:cubicBezTo>
                  <a:cubicBezTo>
                    <a:pt x="13355" y="6588"/>
                    <a:pt x="13042" y="6302"/>
                    <a:pt x="12703" y="6302"/>
                  </a:cubicBezTo>
                  <a:cubicBezTo>
                    <a:pt x="12582" y="6302"/>
                    <a:pt x="12458" y="6339"/>
                    <a:pt x="12345" y="6420"/>
                  </a:cubicBezTo>
                  <a:lnTo>
                    <a:pt x="11974" y="5926"/>
                  </a:lnTo>
                  <a:cubicBezTo>
                    <a:pt x="12129" y="5741"/>
                    <a:pt x="12252" y="5494"/>
                    <a:pt x="12376" y="5278"/>
                  </a:cubicBezTo>
                  <a:cubicBezTo>
                    <a:pt x="12437" y="5113"/>
                    <a:pt x="12293" y="4990"/>
                    <a:pt x="12154" y="4990"/>
                  </a:cubicBezTo>
                  <a:cubicBezTo>
                    <a:pt x="12084" y="4990"/>
                    <a:pt x="12016" y="5021"/>
                    <a:pt x="11974" y="5093"/>
                  </a:cubicBezTo>
                  <a:cubicBezTo>
                    <a:pt x="11560" y="6059"/>
                    <a:pt x="10644" y="6572"/>
                    <a:pt x="9723" y="6572"/>
                  </a:cubicBezTo>
                  <a:cubicBezTo>
                    <a:pt x="8997" y="6572"/>
                    <a:pt x="8267" y="6253"/>
                    <a:pt x="7777" y="5586"/>
                  </a:cubicBezTo>
                  <a:cubicBezTo>
                    <a:pt x="6728" y="4259"/>
                    <a:pt x="7283" y="2315"/>
                    <a:pt x="8857" y="1760"/>
                  </a:cubicBezTo>
                  <a:cubicBezTo>
                    <a:pt x="9148" y="1653"/>
                    <a:pt x="9441" y="1604"/>
                    <a:pt x="9725" y="1604"/>
                  </a:cubicBezTo>
                  <a:cubicBezTo>
                    <a:pt x="11013" y="1604"/>
                    <a:pt x="12140" y="2617"/>
                    <a:pt x="12190" y="3982"/>
                  </a:cubicBezTo>
                  <a:cubicBezTo>
                    <a:pt x="12205" y="4097"/>
                    <a:pt x="12294" y="4152"/>
                    <a:pt x="12388" y="4152"/>
                  </a:cubicBezTo>
                  <a:cubicBezTo>
                    <a:pt x="12494" y="4152"/>
                    <a:pt x="12606" y="4082"/>
                    <a:pt x="12623" y="3951"/>
                  </a:cubicBezTo>
                  <a:cubicBezTo>
                    <a:pt x="12623" y="3889"/>
                    <a:pt x="12623" y="3858"/>
                    <a:pt x="12623" y="3796"/>
                  </a:cubicBezTo>
                  <a:cubicBezTo>
                    <a:pt x="13641" y="3766"/>
                    <a:pt x="14474" y="2932"/>
                    <a:pt x="14474" y="1883"/>
                  </a:cubicBezTo>
                  <a:cubicBezTo>
                    <a:pt x="14474" y="834"/>
                    <a:pt x="13641" y="0"/>
                    <a:pt x="12592" y="0"/>
                  </a:cubicBezTo>
                  <a:lnTo>
                    <a:pt x="3765" y="0"/>
                  </a:lnTo>
                  <a:cubicBezTo>
                    <a:pt x="3487" y="0"/>
                    <a:pt x="3487" y="432"/>
                    <a:pt x="3765" y="432"/>
                  </a:cubicBezTo>
                  <a:lnTo>
                    <a:pt x="12592" y="432"/>
                  </a:lnTo>
                  <a:cubicBezTo>
                    <a:pt x="13394" y="432"/>
                    <a:pt x="14042" y="1081"/>
                    <a:pt x="14042" y="1883"/>
                  </a:cubicBezTo>
                  <a:cubicBezTo>
                    <a:pt x="14042" y="2685"/>
                    <a:pt x="13394" y="3364"/>
                    <a:pt x="12592" y="3364"/>
                  </a:cubicBezTo>
                  <a:lnTo>
                    <a:pt x="12530" y="3364"/>
                  </a:lnTo>
                  <a:cubicBezTo>
                    <a:pt x="12437" y="2994"/>
                    <a:pt x="12252" y="2624"/>
                    <a:pt x="12005" y="2315"/>
                  </a:cubicBezTo>
                  <a:cubicBezTo>
                    <a:pt x="11419" y="1542"/>
                    <a:pt x="10572" y="1182"/>
                    <a:pt x="9731" y="1182"/>
                  </a:cubicBezTo>
                  <a:cubicBezTo>
                    <a:pt x="8489" y="1182"/>
                    <a:pt x="7263" y="1966"/>
                    <a:pt x="6913" y="3364"/>
                  </a:cubicBezTo>
                  <a:lnTo>
                    <a:pt x="1883" y="3364"/>
                  </a:lnTo>
                  <a:cubicBezTo>
                    <a:pt x="1080" y="3364"/>
                    <a:pt x="432" y="2685"/>
                    <a:pt x="432" y="1883"/>
                  </a:cubicBezTo>
                  <a:cubicBezTo>
                    <a:pt x="432" y="1081"/>
                    <a:pt x="1080" y="432"/>
                    <a:pt x="1883" y="432"/>
                  </a:cubicBezTo>
                  <a:lnTo>
                    <a:pt x="2438" y="432"/>
                  </a:lnTo>
                  <a:cubicBezTo>
                    <a:pt x="2716" y="432"/>
                    <a:pt x="2716" y="0"/>
                    <a:pt x="2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0" name="Google Shape;12410;p23"/>
            <p:cNvSpPr/>
            <p:nvPr/>
          </p:nvSpPr>
          <p:spPr>
            <a:xfrm>
              <a:off x="1027475" y="4239300"/>
              <a:ext cx="110350" cy="10825"/>
            </a:xfrm>
            <a:custGeom>
              <a:avLst/>
              <a:gdLst/>
              <a:ahLst/>
              <a:cxnLst/>
              <a:rect l="l" t="t" r="r" b="b"/>
              <a:pathLst>
                <a:path w="441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4136" y="433"/>
                  </a:lnTo>
                  <a:cubicBezTo>
                    <a:pt x="4414" y="433"/>
                    <a:pt x="4414" y="1"/>
                    <a:pt x="41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11" name="Google Shape;12411;p23"/>
          <p:cNvGrpSpPr/>
          <p:nvPr/>
        </p:nvGrpSpPr>
        <p:grpSpPr>
          <a:xfrm>
            <a:off x="3582957" y="2788262"/>
            <a:ext cx="485600" cy="451667"/>
            <a:chOff x="7731450" y="3574225"/>
            <a:chExt cx="364200" cy="338750"/>
          </a:xfrm>
        </p:grpSpPr>
        <p:sp>
          <p:nvSpPr>
            <p:cNvPr id="12412" name="Google Shape;12412;p23"/>
            <p:cNvSpPr/>
            <p:nvPr/>
          </p:nvSpPr>
          <p:spPr>
            <a:xfrm>
              <a:off x="7940850" y="3673950"/>
              <a:ext cx="38275" cy="39575"/>
            </a:xfrm>
            <a:custGeom>
              <a:avLst/>
              <a:gdLst/>
              <a:ahLst/>
              <a:cxnLst/>
              <a:rect l="l" t="t" r="r" b="b"/>
              <a:pathLst>
                <a:path w="1531" h="1583" extrusionOk="0">
                  <a:moveTo>
                    <a:pt x="790" y="703"/>
                  </a:moveTo>
                  <a:lnTo>
                    <a:pt x="914" y="981"/>
                  </a:lnTo>
                  <a:lnTo>
                    <a:pt x="667" y="981"/>
                  </a:lnTo>
                  <a:lnTo>
                    <a:pt x="790" y="703"/>
                  </a:lnTo>
                  <a:close/>
                  <a:moveTo>
                    <a:pt x="790" y="1"/>
                  </a:moveTo>
                  <a:cubicBezTo>
                    <a:pt x="713" y="1"/>
                    <a:pt x="636" y="39"/>
                    <a:pt x="605" y="117"/>
                  </a:cubicBezTo>
                  <a:lnTo>
                    <a:pt x="80" y="1289"/>
                  </a:lnTo>
                  <a:cubicBezTo>
                    <a:pt x="1" y="1449"/>
                    <a:pt x="127" y="1582"/>
                    <a:pt x="259" y="1582"/>
                  </a:cubicBezTo>
                  <a:cubicBezTo>
                    <a:pt x="332" y="1582"/>
                    <a:pt x="407" y="1542"/>
                    <a:pt x="451" y="1444"/>
                  </a:cubicBezTo>
                  <a:lnTo>
                    <a:pt x="451" y="1413"/>
                  </a:lnTo>
                  <a:lnTo>
                    <a:pt x="1099" y="1413"/>
                  </a:lnTo>
                  <a:lnTo>
                    <a:pt x="1099" y="1444"/>
                  </a:lnTo>
                  <a:cubicBezTo>
                    <a:pt x="1146" y="1538"/>
                    <a:pt x="1229" y="1578"/>
                    <a:pt x="1307" y="1578"/>
                  </a:cubicBezTo>
                  <a:cubicBezTo>
                    <a:pt x="1331" y="1578"/>
                    <a:pt x="1355" y="1574"/>
                    <a:pt x="1377" y="1567"/>
                  </a:cubicBezTo>
                  <a:cubicBezTo>
                    <a:pt x="1500" y="1505"/>
                    <a:pt x="1531" y="1382"/>
                    <a:pt x="1500" y="1289"/>
                  </a:cubicBezTo>
                  <a:lnTo>
                    <a:pt x="975" y="117"/>
                  </a:lnTo>
                  <a:cubicBezTo>
                    <a:pt x="945" y="39"/>
                    <a:pt x="867" y="1"/>
                    <a:pt x="7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3" name="Google Shape;12413;p23"/>
            <p:cNvSpPr/>
            <p:nvPr/>
          </p:nvSpPr>
          <p:spPr>
            <a:xfrm>
              <a:off x="7988375" y="3673000"/>
              <a:ext cx="40900" cy="40150"/>
            </a:xfrm>
            <a:custGeom>
              <a:avLst/>
              <a:gdLst/>
              <a:ahLst/>
              <a:cxnLst/>
              <a:rect l="l" t="t" r="r" b="b"/>
              <a:pathLst>
                <a:path w="1636" h="1606" extrusionOk="0">
                  <a:moveTo>
                    <a:pt x="587" y="432"/>
                  </a:moveTo>
                  <a:cubicBezTo>
                    <a:pt x="957" y="556"/>
                    <a:pt x="957" y="1080"/>
                    <a:pt x="587" y="1173"/>
                  </a:cubicBezTo>
                  <a:lnTo>
                    <a:pt x="402" y="1173"/>
                  </a:lnTo>
                  <a:lnTo>
                    <a:pt x="402" y="432"/>
                  </a:lnTo>
                  <a:close/>
                  <a:moveTo>
                    <a:pt x="587" y="0"/>
                  </a:moveTo>
                  <a:lnTo>
                    <a:pt x="587" y="31"/>
                  </a:lnTo>
                  <a:lnTo>
                    <a:pt x="216" y="31"/>
                  </a:lnTo>
                  <a:cubicBezTo>
                    <a:pt x="93" y="31"/>
                    <a:pt x="0" y="124"/>
                    <a:pt x="0" y="216"/>
                  </a:cubicBezTo>
                  <a:lnTo>
                    <a:pt x="0" y="1389"/>
                  </a:lnTo>
                  <a:cubicBezTo>
                    <a:pt x="0" y="1512"/>
                    <a:pt x="93" y="1605"/>
                    <a:pt x="216" y="1605"/>
                  </a:cubicBezTo>
                  <a:lnTo>
                    <a:pt x="587" y="1605"/>
                  </a:lnTo>
                  <a:cubicBezTo>
                    <a:pt x="1636" y="1605"/>
                    <a:pt x="1636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4" name="Google Shape;12414;p23"/>
            <p:cNvSpPr/>
            <p:nvPr/>
          </p:nvSpPr>
          <p:spPr>
            <a:xfrm>
              <a:off x="7760775" y="3614350"/>
              <a:ext cx="282400" cy="10825"/>
            </a:xfrm>
            <a:custGeom>
              <a:avLst/>
              <a:gdLst/>
              <a:ahLst/>
              <a:cxnLst/>
              <a:rect l="l" t="t" r="r" b="b"/>
              <a:pathLst>
                <a:path w="1129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1079" y="433"/>
                  </a:lnTo>
                  <a:cubicBezTo>
                    <a:pt x="11203" y="433"/>
                    <a:pt x="11296" y="340"/>
                    <a:pt x="11296" y="217"/>
                  </a:cubicBezTo>
                  <a:cubicBezTo>
                    <a:pt x="11296" y="93"/>
                    <a:pt x="11203" y="1"/>
                    <a:pt x="110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5" name="Google Shape;12415;p23"/>
            <p:cNvSpPr/>
            <p:nvPr/>
          </p:nvSpPr>
          <p:spPr>
            <a:xfrm>
              <a:off x="7760775" y="364367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6" name="Google Shape;12416;p23"/>
            <p:cNvSpPr/>
            <p:nvPr/>
          </p:nvSpPr>
          <p:spPr>
            <a:xfrm>
              <a:off x="7760775" y="3673000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7" name="Google Shape;12417;p23"/>
            <p:cNvSpPr/>
            <p:nvPr/>
          </p:nvSpPr>
          <p:spPr>
            <a:xfrm>
              <a:off x="7760775" y="37023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8" name="Google Shape;12418;p23"/>
            <p:cNvSpPr/>
            <p:nvPr/>
          </p:nvSpPr>
          <p:spPr>
            <a:xfrm>
              <a:off x="7760775" y="37316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9" name="Google Shape;12419;p23"/>
            <p:cNvSpPr/>
            <p:nvPr/>
          </p:nvSpPr>
          <p:spPr>
            <a:xfrm>
              <a:off x="7731450" y="3574225"/>
              <a:ext cx="364200" cy="338750"/>
            </a:xfrm>
            <a:custGeom>
              <a:avLst/>
              <a:gdLst/>
              <a:ahLst/>
              <a:cxnLst/>
              <a:rect l="l" t="t" r="r" b="b"/>
              <a:pathLst>
                <a:path w="14568" h="13550" extrusionOk="0">
                  <a:moveTo>
                    <a:pt x="12036" y="3211"/>
                  </a:moveTo>
                  <a:lnTo>
                    <a:pt x="12036" y="5957"/>
                  </a:lnTo>
                  <a:cubicBezTo>
                    <a:pt x="12020" y="5955"/>
                    <a:pt x="12005" y="5953"/>
                    <a:pt x="11989" y="5953"/>
                  </a:cubicBezTo>
                  <a:cubicBezTo>
                    <a:pt x="11826" y="5953"/>
                    <a:pt x="11697" y="6097"/>
                    <a:pt x="11697" y="6266"/>
                  </a:cubicBezTo>
                  <a:lnTo>
                    <a:pt x="11697" y="6328"/>
                  </a:lnTo>
                  <a:lnTo>
                    <a:pt x="8055" y="6297"/>
                  </a:lnTo>
                  <a:lnTo>
                    <a:pt x="8055" y="3211"/>
                  </a:lnTo>
                  <a:close/>
                  <a:moveTo>
                    <a:pt x="12129" y="6482"/>
                  </a:moveTo>
                  <a:lnTo>
                    <a:pt x="13826" y="7716"/>
                  </a:lnTo>
                  <a:lnTo>
                    <a:pt x="12901" y="7716"/>
                  </a:lnTo>
                  <a:cubicBezTo>
                    <a:pt x="12808" y="7716"/>
                    <a:pt x="12715" y="7778"/>
                    <a:pt x="12654" y="7871"/>
                  </a:cubicBezTo>
                  <a:lnTo>
                    <a:pt x="12129" y="8581"/>
                  </a:lnTo>
                  <a:lnTo>
                    <a:pt x="12129" y="6482"/>
                  </a:lnTo>
                  <a:close/>
                  <a:moveTo>
                    <a:pt x="13425" y="8148"/>
                  </a:moveTo>
                  <a:lnTo>
                    <a:pt x="13425" y="9383"/>
                  </a:lnTo>
                  <a:cubicBezTo>
                    <a:pt x="13425" y="9815"/>
                    <a:pt x="13086" y="10154"/>
                    <a:pt x="12654" y="10154"/>
                  </a:cubicBezTo>
                  <a:lnTo>
                    <a:pt x="1173" y="10154"/>
                  </a:lnTo>
                  <a:cubicBezTo>
                    <a:pt x="741" y="10154"/>
                    <a:pt x="402" y="9815"/>
                    <a:pt x="402" y="9383"/>
                  </a:cubicBezTo>
                  <a:lnTo>
                    <a:pt x="402" y="8241"/>
                  </a:lnTo>
                  <a:lnTo>
                    <a:pt x="11697" y="8241"/>
                  </a:lnTo>
                  <a:lnTo>
                    <a:pt x="11697" y="8920"/>
                  </a:lnTo>
                  <a:cubicBezTo>
                    <a:pt x="11697" y="9115"/>
                    <a:pt x="11858" y="9237"/>
                    <a:pt x="12023" y="9237"/>
                  </a:cubicBezTo>
                  <a:cubicBezTo>
                    <a:pt x="12118" y="9237"/>
                    <a:pt x="12215" y="9196"/>
                    <a:pt x="12283" y="9105"/>
                  </a:cubicBezTo>
                  <a:lnTo>
                    <a:pt x="12962" y="8148"/>
                  </a:lnTo>
                  <a:close/>
                  <a:moveTo>
                    <a:pt x="7932" y="10587"/>
                  </a:moveTo>
                  <a:lnTo>
                    <a:pt x="7932" y="12161"/>
                  </a:lnTo>
                  <a:lnTo>
                    <a:pt x="5926" y="12161"/>
                  </a:lnTo>
                  <a:lnTo>
                    <a:pt x="5926" y="10587"/>
                  </a:lnTo>
                  <a:close/>
                  <a:moveTo>
                    <a:pt x="1173" y="1"/>
                  </a:moveTo>
                  <a:cubicBezTo>
                    <a:pt x="525" y="32"/>
                    <a:pt x="0" y="556"/>
                    <a:pt x="0" y="1174"/>
                  </a:cubicBezTo>
                  <a:lnTo>
                    <a:pt x="0" y="9383"/>
                  </a:lnTo>
                  <a:cubicBezTo>
                    <a:pt x="0" y="10031"/>
                    <a:pt x="525" y="10556"/>
                    <a:pt x="1173" y="10556"/>
                  </a:cubicBezTo>
                  <a:lnTo>
                    <a:pt x="5525" y="10556"/>
                  </a:lnTo>
                  <a:lnTo>
                    <a:pt x="5525" y="12130"/>
                  </a:lnTo>
                  <a:lnTo>
                    <a:pt x="4352" y="12130"/>
                  </a:lnTo>
                  <a:cubicBezTo>
                    <a:pt x="3488" y="12191"/>
                    <a:pt x="3488" y="13488"/>
                    <a:pt x="4352" y="13549"/>
                  </a:cubicBezTo>
                  <a:lnTo>
                    <a:pt x="8117" y="13549"/>
                  </a:lnTo>
                  <a:cubicBezTo>
                    <a:pt x="8395" y="13549"/>
                    <a:pt x="8395" y="13148"/>
                    <a:pt x="8117" y="13148"/>
                  </a:cubicBezTo>
                  <a:lnTo>
                    <a:pt x="4352" y="13148"/>
                  </a:lnTo>
                  <a:cubicBezTo>
                    <a:pt x="4012" y="13086"/>
                    <a:pt x="4012" y="12593"/>
                    <a:pt x="4352" y="12562"/>
                  </a:cubicBezTo>
                  <a:lnTo>
                    <a:pt x="9506" y="12562"/>
                  </a:lnTo>
                  <a:cubicBezTo>
                    <a:pt x="9845" y="12593"/>
                    <a:pt x="9845" y="13086"/>
                    <a:pt x="9506" y="13148"/>
                  </a:cubicBezTo>
                  <a:lnTo>
                    <a:pt x="9351" y="13148"/>
                  </a:lnTo>
                  <a:cubicBezTo>
                    <a:pt x="9074" y="13148"/>
                    <a:pt x="9074" y="13549"/>
                    <a:pt x="9351" y="13549"/>
                  </a:cubicBezTo>
                  <a:lnTo>
                    <a:pt x="9506" y="13549"/>
                  </a:lnTo>
                  <a:cubicBezTo>
                    <a:pt x="10370" y="13488"/>
                    <a:pt x="10370" y="12191"/>
                    <a:pt x="9506" y="12130"/>
                  </a:cubicBezTo>
                  <a:lnTo>
                    <a:pt x="8333" y="12130"/>
                  </a:lnTo>
                  <a:lnTo>
                    <a:pt x="8333" y="10556"/>
                  </a:lnTo>
                  <a:lnTo>
                    <a:pt x="12685" y="10556"/>
                  </a:lnTo>
                  <a:cubicBezTo>
                    <a:pt x="13333" y="10556"/>
                    <a:pt x="13857" y="10031"/>
                    <a:pt x="13857" y="9383"/>
                  </a:cubicBezTo>
                  <a:lnTo>
                    <a:pt x="13857" y="8118"/>
                  </a:lnTo>
                  <a:lnTo>
                    <a:pt x="14135" y="8118"/>
                  </a:lnTo>
                  <a:cubicBezTo>
                    <a:pt x="14444" y="8118"/>
                    <a:pt x="14567" y="7747"/>
                    <a:pt x="14320" y="7562"/>
                  </a:cubicBezTo>
                  <a:lnTo>
                    <a:pt x="14320" y="7562"/>
                  </a:lnTo>
                  <a:lnTo>
                    <a:pt x="14320" y="7593"/>
                  </a:lnTo>
                  <a:lnTo>
                    <a:pt x="13857" y="7223"/>
                  </a:lnTo>
                  <a:lnTo>
                    <a:pt x="13857" y="1205"/>
                  </a:lnTo>
                  <a:cubicBezTo>
                    <a:pt x="13857" y="556"/>
                    <a:pt x="13333" y="32"/>
                    <a:pt x="12685" y="32"/>
                  </a:cubicBezTo>
                  <a:lnTo>
                    <a:pt x="3056" y="32"/>
                  </a:lnTo>
                  <a:cubicBezTo>
                    <a:pt x="2778" y="32"/>
                    <a:pt x="2778" y="464"/>
                    <a:pt x="3056" y="464"/>
                  </a:cubicBezTo>
                  <a:lnTo>
                    <a:pt x="12685" y="464"/>
                  </a:lnTo>
                  <a:cubicBezTo>
                    <a:pt x="13117" y="464"/>
                    <a:pt x="13456" y="803"/>
                    <a:pt x="13456" y="1235"/>
                  </a:cubicBezTo>
                  <a:lnTo>
                    <a:pt x="13456" y="6914"/>
                  </a:lnTo>
                  <a:lnTo>
                    <a:pt x="12469" y="6173"/>
                  </a:lnTo>
                  <a:cubicBezTo>
                    <a:pt x="12469" y="6173"/>
                    <a:pt x="12469" y="6142"/>
                    <a:pt x="12469" y="6142"/>
                  </a:cubicBezTo>
                  <a:lnTo>
                    <a:pt x="12469" y="2995"/>
                  </a:lnTo>
                  <a:cubicBezTo>
                    <a:pt x="12469" y="2871"/>
                    <a:pt x="12376" y="2779"/>
                    <a:pt x="12252" y="2779"/>
                  </a:cubicBezTo>
                  <a:lnTo>
                    <a:pt x="7839" y="2779"/>
                  </a:lnTo>
                  <a:cubicBezTo>
                    <a:pt x="7716" y="2779"/>
                    <a:pt x="7623" y="2871"/>
                    <a:pt x="7623" y="2995"/>
                  </a:cubicBezTo>
                  <a:lnTo>
                    <a:pt x="7623" y="6513"/>
                  </a:lnTo>
                  <a:cubicBezTo>
                    <a:pt x="7623" y="6636"/>
                    <a:pt x="7716" y="6729"/>
                    <a:pt x="7839" y="6729"/>
                  </a:cubicBezTo>
                  <a:lnTo>
                    <a:pt x="11697" y="6729"/>
                  </a:lnTo>
                  <a:lnTo>
                    <a:pt x="11697" y="7809"/>
                  </a:lnTo>
                  <a:lnTo>
                    <a:pt x="402" y="7809"/>
                  </a:lnTo>
                  <a:lnTo>
                    <a:pt x="402" y="1205"/>
                  </a:lnTo>
                  <a:cubicBezTo>
                    <a:pt x="402" y="772"/>
                    <a:pt x="741" y="433"/>
                    <a:pt x="1173" y="433"/>
                  </a:cubicBezTo>
                  <a:lnTo>
                    <a:pt x="1883" y="433"/>
                  </a:lnTo>
                  <a:cubicBezTo>
                    <a:pt x="2161" y="433"/>
                    <a:pt x="2161" y="1"/>
                    <a:pt x="18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0" name="Google Shape;12420;p23"/>
          <p:cNvGrpSpPr/>
          <p:nvPr/>
        </p:nvGrpSpPr>
        <p:grpSpPr>
          <a:xfrm>
            <a:off x="4579914" y="2772845"/>
            <a:ext cx="423867" cy="482500"/>
            <a:chOff x="3275000" y="4141325"/>
            <a:chExt cx="317900" cy="361875"/>
          </a:xfrm>
        </p:grpSpPr>
        <p:sp>
          <p:nvSpPr>
            <p:cNvPr id="12421" name="Google Shape;12421;p23"/>
            <p:cNvSpPr/>
            <p:nvPr/>
          </p:nvSpPr>
          <p:spPr>
            <a:xfrm>
              <a:off x="3520025" y="4162925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60" y="1"/>
                  </a:moveTo>
                  <a:cubicBezTo>
                    <a:pt x="0" y="1"/>
                    <a:pt x="265" y="326"/>
                    <a:pt x="403" y="326"/>
                  </a:cubicBezTo>
                  <a:cubicBezTo>
                    <a:pt x="446" y="326"/>
                    <a:pt x="476" y="296"/>
                    <a:pt x="476" y="217"/>
                  </a:cubicBezTo>
                  <a:cubicBezTo>
                    <a:pt x="476" y="93"/>
                    <a:pt x="384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2" name="Google Shape;12422;p23"/>
            <p:cNvSpPr/>
            <p:nvPr/>
          </p:nvSpPr>
          <p:spPr>
            <a:xfrm>
              <a:off x="3336725" y="4162925"/>
              <a:ext cx="83350" cy="10825"/>
            </a:xfrm>
            <a:custGeom>
              <a:avLst/>
              <a:gdLst/>
              <a:ahLst/>
              <a:cxnLst/>
              <a:rect l="l" t="t" r="r" b="b"/>
              <a:pathLst>
                <a:path w="3334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3117" y="433"/>
                  </a:lnTo>
                  <a:cubicBezTo>
                    <a:pt x="3241" y="433"/>
                    <a:pt x="3333" y="340"/>
                    <a:pt x="3333" y="217"/>
                  </a:cubicBezTo>
                  <a:cubicBezTo>
                    <a:pt x="3333" y="93"/>
                    <a:pt x="3241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3" name="Google Shape;12423;p23"/>
            <p:cNvSpPr/>
            <p:nvPr/>
          </p:nvSpPr>
          <p:spPr>
            <a:xfrm>
              <a:off x="3342125" y="4216150"/>
              <a:ext cx="185200" cy="73325"/>
            </a:xfrm>
            <a:custGeom>
              <a:avLst/>
              <a:gdLst/>
              <a:ahLst/>
              <a:cxnLst/>
              <a:rect l="l" t="t" r="r" b="b"/>
              <a:pathLst>
                <a:path w="7408" h="2933" extrusionOk="0">
                  <a:moveTo>
                    <a:pt x="7006" y="433"/>
                  </a:moveTo>
                  <a:lnTo>
                    <a:pt x="6975" y="2532"/>
                  </a:lnTo>
                  <a:lnTo>
                    <a:pt x="432" y="2532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4"/>
                    <a:pt x="0" y="217"/>
                  </a:cubicBezTo>
                  <a:lnTo>
                    <a:pt x="0" y="2717"/>
                  </a:lnTo>
                  <a:cubicBezTo>
                    <a:pt x="0" y="2840"/>
                    <a:pt x="93" y="2933"/>
                    <a:pt x="216" y="2933"/>
                  </a:cubicBezTo>
                  <a:lnTo>
                    <a:pt x="7191" y="2933"/>
                  </a:lnTo>
                  <a:cubicBezTo>
                    <a:pt x="7314" y="2933"/>
                    <a:pt x="7407" y="2840"/>
                    <a:pt x="7407" y="2717"/>
                  </a:cubicBezTo>
                  <a:lnTo>
                    <a:pt x="7407" y="217"/>
                  </a:lnTo>
                  <a:cubicBezTo>
                    <a:pt x="7407" y="94"/>
                    <a:pt x="7314" y="1"/>
                    <a:pt x="7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4" name="Google Shape;12424;p23"/>
            <p:cNvSpPr/>
            <p:nvPr/>
          </p:nvSpPr>
          <p:spPr>
            <a:xfrm>
              <a:off x="3339800" y="4311825"/>
              <a:ext cx="189050" cy="10075"/>
            </a:xfrm>
            <a:custGeom>
              <a:avLst/>
              <a:gdLst/>
              <a:ahLst/>
              <a:cxnLst/>
              <a:rect l="l" t="t" r="r" b="b"/>
              <a:pathLst>
                <a:path w="7562" h="403" extrusionOk="0">
                  <a:moveTo>
                    <a:pt x="278" y="1"/>
                  </a:moveTo>
                  <a:cubicBezTo>
                    <a:pt x="1" y="1"/>
                    <a:pt x="1" y="402"/>
                    <a:pt x="278" y="402"/>
                  </a:cubicBezTo>
                  <a:lnTo>
                    <a:pt x="7253" y="402"/>
                  </a:lnTo>
                  <a:cubicBezTo>
                    <a:pt x="7562" y="402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5" name="Google Shape;12425;p23"/>
            <p:cNvSpPr/>
            <p:nvPr/>
          </p:nvSpPr>
          <p:spPr>
            <a:xfrm>
              <a:off x="3339800" y="4341150"/>
              <a:ext cx="189050" cy="10825"/>
            </a:xfrm>
            <a:custGeom>
              <a:avLst/>
              <a:gdLst/>
              <a:ahLst/>
              <a:cxnLst/>
              <a:rect l="l" t="t" r="r" b="b"/>
              <a:pathLst>
                <a:path w="7562" h="433" extrusionOk="0">
                  <a:moveTo>
                    <a:pt x="278" y="1"/>
                  </a:moveTo>
                  <a:cubicBezTo>
                    <a:pt x="1" y="1"/>
                    <a:pt x="1" y="433"/>
                    <a:pt x="278" y="433"/>
                  </a:cubicBezTo>
                  <a:lnTo>
                    <a:pt x="7253" y="433"/>
                  </a:lnTo>
                  <a:cubicBezTo>
                    <a:pt x="7562" y="433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6" name="Google Shape;12426;p23"/>
            <p:cNvSpPr/>
            <p:nvPr/>
          </p:nvSpPr>
          <p:spPr>
            <a:xfrm>
              <a:off x="3275000" y="4141325"/>
              <a:ext cx="317900" cy="361875"/>
            </a:xfrm>
            <a:custGeom>
              <a:avLst/>
              <a:gdLst/>
              <a:ahLst/>
              <a:cxnLst/>
              <a:rect l="l" t="t" r="r" b="b"/>
              <a:pathLst>
                <a:path w="12716" h="14475" extrusionOk="0">
                  <a:moveTo>
                    <a:pt x="2386" y="430"/>
                  </a:moveTo>
                  <a:cubicBezTo>
                    <a:pt x="2403" y="430"/>
                    <a:pt x="2421" y="431"/>
                    <a:pt x="2438" y="432"/>
                  </a:cubicBezTo>
                  <a:lnTo>
                    <a:pt x="10308" y="432"/>
                  </a:lnTo>
                  <a:cubicBezTo>
                    <a:pt x="10586" y="432"/>
                    <a:pt x="10833" y="648"/>
                    <a:pt x="10802" y="926"/>
                  </a:cubicBezTo>
                  <a:lnTo>
                    <a:pt x="10802" y="1760"/>
                  </a:lnTo>
                  <a:lnTo>
                    <a:pt x="1914" y="1760"/>
                  </a:lnTo>
                  <a:lnTo>
                    <a:pt x="1914" y="926"/>
                  </a:lnTo>
                  <a:cubicBezTo>
                    <a:pt x="1914" y="664"/>
                    <a:pt x="2106" y="430"/>
                    <a:pt x="2386" y="430"/>
                  </a:cubicBezTo>
                  <a:close/>
                  <a:moveTo>
                    <a:pt x="1482" y="6728"/>
                  </a:moveTo>
                  <a:lnTo>
                    <a:pt x="1482" y="8487"/>
                  </a:lnTo>
                  <a:lnTo>
                    <a:pt x="587" y="7932"/>
                  </a:lnTo>
                  <a:cubicBezTo>
                    <a:pt x="617" y="7839"/>
                    <a:pt x="679" y="7716"/>
                    <a:pt x="772" y="7654"/>
                  </a:cubicBezTo>
                  <a:lnTo>
                    <a:pt x="1482" y="6728"/>
                  </a:lnTo>
                  <a:close/>
                  <a:moveTo>
                    <a:pt x="11234" y="6728"/>
                  </a:moveTo>
                  <a:lnTo>
                    <a:pt x="11975" y="7654"/>
                  </a:lnTo>
                  <a:cubicBezTo>
                    <a:pt x="12067" y="7716"/>
                    <a:pt x="12098" y="7808"/>
                    <a:pt x="12160" y="7932"/>
                  </a:cubicBezTo>
                  <a:lnTo>
                    <a:pt x="11234" y="8487"/>
                  </a:lnTo>
                  <a:lnTo>
                    <a:pt x="11234" y="6728"/>
                  </a:lnTo>
                  <a:close/>
                  <a:moveTo>
                    <a:pt x="9444" y="9598"/>
                  </a:moveTo>
                  <a:lnTo>
                    <a:pt x="8240" y="10370"/>
                  </a:lnTo>
                  <a:lnTo>
                    <a:pt x="4506" y="10370"/>
                  </a:lnTo>
                  <a:lnTo>
                    <a:pt x="3272" y="9598"/>
                  </a:lnTo>
                  <a:close/>
                  <a:moveTo>
                    <a:pt x="7561" y="10802"/>
                  </a:moveTo>
                  <a:lnTo>
                    <a:pt x="6389" y="11543"/>
                  </a:lnTo>
                  <a:lnTo>
                    <a:pt x="5185" y="10802"/>
                  </a:lnTo>
                  <a:close/>
                  <a:moveTo>
                    <a:pt x="2438" y="0"/>
                  </a:moveTo>
                  <a:cubicBezTo>
                    <a:pt x="1914" y="0"/>
                    <a:pt x="1482" y="432"/>
                    <a:pt x="1482" y="957"/>
                  </a:cubicBezTo>
                  <a:lnTo>
                    <a:pt x="1482" y="6080"/>
                  </a:lnTo>
                  <a:lnTo>
                    <a:pt x="432" y="7376"/>
                  </a:lnTo>
                  <a:cubicBezTo>
                    <a:pt x="154" y="7685"/>
                    <a:pt x="31" y="8086"/>
                    <a:pt x="31" y="8487"/>
                  </a:cubicBezTo>
                  <a:lnTo>
                    <a:pt x="31" y="11296"/>
                  </a:lnTo>
                  <a:cubicBezTo>
                    <a:pt x="31" y="11450"/>
                    <a:pt x="139" y="11527"/>
                    <a:pt x="247" y="11527"/>
                  </a:cubicBezTo>
                  <a:cubicBezTo>
                    <a:pt x="355" y="11527"/>
                    <a:pt x="463" y="11450"/>
                    <a:pt x="463" y="11296"/>
                  </a:cubicBezTo>
                  <a:lnTo>
                    <a:pt x="463" y="8518"/>
                  </a:lnTo>
                  <a:lnTo>
                    <a:pt x="463" y="8364"/>
                  </a:lnTo>
                  <a:lnTo>
                    <a:pt x="6265" y="11975"/>
                  </a:lnTo>
                  <a:cubicBezTo>
                    <a:pt x="6296" y="12006"/>
                    <a:pt x="6335" y="12021"/>
                    <a:pt x="6373" y="12021"/>
                  </a:cubicBezTo>
                  <a:cubicBezTo>
                    <a:pt x="6412" y="12021"/>
                    <a:pt x="6450" y="12006"/>
                    <a:pt x="6481" y="11975"/>
                  </a:cubicBezTo>
                  <a:lnTo>
                    <a:pt x="12283" y="8364"/>
                  </a:lnTo>
                  <a:cubicBezTo>
                    <a:pt x="12283" y="8426"/>
                    <a:pt x="12283" y="8457"/>
                    <a:pt x="12283" y="8518"/>
                  </a:cubicBezTo>
                  <a:lnTo>
                    <a:pt x="12283" y="13148"/>
                  </a:lnTo>
                  <a:cubicBezTo>
                    <a:pt x="12283" y="13641"/>
                    <a:pt x="11882" y="14043"/>
                    <a:pt x="11357" y="14043"/>
                  </a:cubicBezTo>
                  <a:lnTo>
                    <a:pt x="1327" y="14043"/>
                  </a:lnTo>
                  <a:cubicBezTo>
                    <a:pt x="833" y="14043"/>
                    <a:pt x="432" y="13641"/>
                    <a:pt x="432" y="13148"/>
                  </a:cubicBezTo>
                  <a:lnTo>
                    <a:pt x="432" y="12623"/>
                  </a:lnTo>
                  <a:cubicBezTo>
                    <a:pt x="432" y="12484"/>
                    <a:pt x="324" y="12415"/>
                    <a:pt x="216" y="12415"/>
                  </a:cubicBezTo>
                  <a:cubicBezTo>
                    <a:pt x="108" y="12415"/>
                    <a:pt x="0" y="12484"/>
                    <a:pt x="0" y="12623"/>
                  </a:cubicBezTo>
                  <a:lnTo>
                    <a:pt x="0" y="13148"/>
                  </a:lnTo>
                  <a:cubicBezTo>
                    <a:pt x="31" y="13888"/>
                    <a:pt x="617" y="14475"/>
                    <a:pt x="1327" y="14475"/>
                  </a:cubicBezTo>
                  <a:lnTo>
                    <a:pt x="11357" y="14475"/>
                  </a:lnTo>
                  <a:cubicBezTo>
                    <a:pt x="12098" y="14475"/>
                    <a:pt x="12684" y="13888"/>
                    <a:pt x="12684" y="13148"/>
                  </a:cubicBezTo>
                  <a:lnTo>
                    <a:pt x="12684" y="8518"/>
                  </a:lnTo>
                  <a:cubicBezTo>
                    <a:pt x="12715" y="8117"/>
                    <a:pt x="12561" y="7716"/>
                    <a:pt x="12314" y="7407"/>
                  </a:cubicBezTo>
                  <a:lnTo>
                    <a:pt x="12314" y="7376"/>
                  </a:lnTo>
                  <a:lnTo>
                    <a:pt x="11234" y="6049"/>
                  </a:lnTo>
                  <a:lnTo>
                    <a:pt x="11234" y="5185"/>
                  </a:lnTo>
                  <a:cubicBezTo>
                    <a:pt x="11234" y="5031"/>
                    <a:pt x="11126" y="4954"/>
                    <a:pt x="11018" y="4954"/>
                  </a:cubicBezTo>
                  <a:cubicBezTo>
                    <a:pt x="10910" y="4954"/>
                    <a:pt x="10802" y="5031"/>
                    <a:pt x="10802" y="5185"/>
                  </a:cubicBezTo>
                  <a:lnTo>
                    <a:pt x="10802" y="8734"/>
                  </a:lnTo>
                  <a:lnTo>
                    <a:pt x="10030" y="9259"/>
                  </a:lnTo>
                  <a:cubicBezTo>
                    <a:pt x="9969" y="9197"/>
                    <a:pt x="9907" y="9166"/>
                    <a:pt x="9845" y="9166"/>
                  </a:cubicBezTo>
                  <a:lnTo>
                    <a:pt x="2870" y="9166"/>
                  </a:lnTo>
                  <a:cubicBezTo>
                    <a:pt x="2809" y="9166"/>
                    <a:pt x="2747" y="9197"/>
                    <a:pt x="2716" y="9259"/>
                  </a:cubicBezTo>
                  <a:lnTo>
                    <a:pt x="1914" y="8734"/>
                  </a:lnTo>
                  <a:lnTo>
                    <a:pt x="1914" y="2161"/>
                  </a:lnTo>
                  <a:lnTo>
                    <a:pt x="10833" y="2161"/>
                  </a:lnTo>
                  <a:lnTo>
                    <a:pt x="10833" y="3889"/>
                  </a:lnTo>
                  <a:cubicBezTo>
                    <a:pt x="10833" y="4028"/>
                    <a:pt x="10941" y="4097"/>
                    <a:pt x="11049" y="4097"/>
                  </a:cubicBezTo>
                  <a:cubicBezTo>
                    <a:pt x="11157" y="4097"/>
                    <a:pt x="11265" y="4028"/>
                    <a:pt x="11265" y="3889"/>
                  </a:cubicBezTo>
                  <a:lnTo>
                    <a:pt x="11265" y="957"/>
                  </a:lnTo>
                  <a:cubicBezTo>
                    <a:pt x="11265" y="432"/>
                    <a:pt x="10833" y="0"/>
                    <a:pt x="10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7" name="Google Shape;12427;p23"/>
          <p:cNvGrpSpPr/>
          <p:nvPr/>
        </p:nvGrpSpPr>
        <p:grpSpPr>
          <a:xfrm>
            <a:off x="7560499" y="2772829"/>
            <a:ext cx="482500" cy="482533"/>
            <a:chOff x="6250075" y="3563425"/>
            <a:chExt cx="361875" cy="361900"/>
          </a:xfrm>
        </p:grpSpPr>
        <p:sp>
          <p:nvSpPr>
            <p:cNvPr id="12428" name="Google Shape;12428;p23"/>
            <p:cNvSpPr/>
            <p:nvPr/>
          </p:nvSpPr>
          <p:spPr>
            <a:xfrm>
              <a:off x="6309050" y="3728950"/>
              <a:ext cx="126650" cy="94125"/>
            </a:xfrm>
            <a:custGeom>
              <a:avLst/>
              <a:gdLst/>
              <a:ahLst/>
              <a:cxnLst/>
              <a:rect l="l" t="t" r="r" b="b"/>
              <a:pathLst>
                <a:path w="5066" h="3765" extrusionOk="0">
                  <a:moveTo>
                    <a:pt x="2543" y="439"/>
                  </a:moveTo>
                  <a:cubicBezTo>
                    <a:pt x="2840" y="439"/>
                    <a:pt x="3135" y="533"/>
                    <a:pt x="3382" y="725"/>
                  </a:cubicBezTo>
                  <a:lnTo>
                    <a:pt x="1376" y="2731"/>
                  </a:lnTo>
                  <a:cubicBezTo>
                    <a:pt x="944" y="2176"/>
                    <a:pt x="1005" y="1373"/>
                    <a:pt x="1499" y="879"/>
                  </a:cubicBezTo>
                  <a:cubicBezTo>
                    <a:pt x="1791" y="587"/>
                    <a:pt x="2169" y="439"/>
                    <a:pt x="2543" y="439"/>
                  </a:cubicBezTo>
                  <a:close/>
                  <a:moveTo>
                    <a:pt x="3690" y="1034"/>
                  </a:moveTo>
                  <a:lnTo>
                    <a:pt x="3690" y="1034"/>
                  </a:lnTo>
                  <a:cubicBezTo>
                    <a:pt x="4123" y="1620"/>
                    <a:pt x="4061" y="2392"/>
                    <a:pt x="3536" y="2916"/>
                  </a:cubicBezTo>
                  <a:cubicBezTo>
                    <a:pt x="3289" y="3194"/>
                    <a:pt x="2919" y="3348"/>
                    <a:pt x="2518" y="3348"/>
                  </a:cubicBezTo>
                  <a:cubicBezTo>
                    <a:pt x="2209" y="3348"/>
                    <a:pt x="1900" y="3225"/>
                    <a:pt x="1684" y="3040"/>
                  </a:cubicBezTo>
                  <a:lnTo>
                    <a:pt x="3690" y="1034"/>
                  </a:lnTo>
                  <a:close/>
                  <a:moveTo>
                    <a:pt x="2548" y="0"/>
                  </a:moveTo>
                  <a:cubicBezTo>
                    <a:pt x="1162" y="0"/>
                    <a:pt x="0" y="1682"/>
                    <a:pt x="1067" y="3040"/>
                  </a:cubicBezTo>
                  <a:lnTo>
                    <a:pt x="697" y="3410"/>
                  </a:lnTo>
                  <a:cubicBezTo>
                    <a:pt x="635" y="3503"/>
                    <a:pt x="635" y="3626"/>
                    <a:pt x="697" y="3719"/>
                  </a:cubicBezTo>
                  <a:cubicBezTo>
                    <a:pt x="743" y="3749"/>
                    <a:pt x="797" y="3765"/>
                    <a:pt x="851" y="3765"/>
                  </a:cubicBezTo>
                  <a:cubicBezTo>
                    <a:pt x="905" y="3765"/>
                    <a:pt x="959" y="3749"/>
                    <a:pt x="1005" y="3719"/>
                  </a:cubicBezTo>
                  <a:lnTo>
                    <a:pt x="1376" y="3348"/>
                  </a:lnTo>
                  <a:cubicBezTo>
                    <a:pt x="1746" y="3639"/>
                    <a:pt x="2141" y="3764"/>
                    <a:pt x="2519" y="3764"/>
                  </a:cubicBezTo>
                  <a:cubicBezTo>
                    <a:pt x="3904" y="3764"/>
                    <a:pt x="5066" y="2083"/>
                    <a:pt x="3999" y="725"/>
                  </a:cubicBezTo>
                  <a:lnTo>
                    <a:pt x="4339" y="355"/>
                  </a:lnTo>
                  <a:cubicBezTo>
                    <a:pt x="4502" y="214"/>
                    <a:pt x="4365" y="3"/>
                    <a:pt x="4208" y="3"/>
                  </a:cubicBezTo>
                  <a:cubicBezTo>
                    <a:pt x="4158" y="3"/>
                    <a:pt x="4106" y="25"/>
                    <a:pt x="4061" y="77"/>
                  </a:cubicBezTo>
                  <a:lnTo>
                    <a:pt x="3690" y="416"/>
                  </a:lnTo>
                  <a:cubicBezTo>
                    <a:pt x="3320" y="125"/>
                    <a:pt x="2925" y="0"/>
                    <a:pt x="2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9" name="Google Shape;12429;p23"/>
            <p:cNvSpPr/>
            <p:nvPr/>
          </p:nvSpPr>
          <p:spPr>
            <a:xfrm>
              <a:off x="6525775" y="3657150"/>
              <a:ext cx="69975" cy="54450"/>
            </a:xfrm>
            <a:custGeom>
              <a:avLst/>
              <a:gdLst/>
              <a:ahLst/>
              <a:cxnLst/>
              <a:rect l="l" t="t" r="r" b="b"/>
              <a:pathLst>
                <a:path w="2799" h="2178" extrusionOk="0">
                  <a:moveTo>
                    <a:pt x="1410" y="449"/>
                  </a:moveTo>
                  <a:cubicBezTo>
                    <a:pt x="1502" y="449"/>
                    <a:pt x="1595" y="480"/>
                    <a:pt x="1688" y="511"/>
                  </a:cubicBezTo>
                  <a:lnTo>
                    <a:pt x="823" y="1375"/>
                  </a:lnTo>
                  <a:cubicBezTo>
                    <a:pt x="700" y="1128"/>
                    <a:pt x="762" y="819"/>
                    <a:pt x="947" y="634"/>
                  </a:cubicBezTo>
                  <a:cubicBezTo>
                    <a:pt x="1070" y="511"/>
                    <a:pt x="1256" y="449"/>
                    <a:pt x="1410" y="449"/>
                  </a:cubicBezTo>
                  <a:close/>
                  <a:moveTo>
                    <a:pt x="1996" y="819"/>
                  </a:moveTo>
                  <a:lnTo>
                    <a:pt x="1996" y="819"/>
                  </a:lnTo>
                  <a:cubicBezTo>
                    <a:pt x="2120" y="1066"/>
                    <a:pt x="2058" y="1344"/>
                    <a:pt x="1873" y="1560"/>
                  </a:cubicBezTo>
                  <a:cubicBezTo>
                    <a:pt x="1753" y="1680"/>
                    <a:pt x="1582" y="1748"/>
                    <a:pt x="1410" y="1748"/>
                  </a:cubicBezTo>
                  <a:cubicBezTo>
                    <a:pt x="1315" y="1748"/>
                    <a:pt x="1220" y="1727"/>
                    <a:pt x="1132" y="1684"/>
                  </a:cubicBezTo>
                  <a:lnTo>
                    <a:pt x="1996" y="819"/>
                  </a:lnTo>
                  <a:close/>
                  <a:moveTo>
                    <a:pt x="1393" y="1"/>
                  </a:moveTo>
                  <a:cubicBezTo>
                    <a:pt x="632" y="1"/>
                    <a:pt x="1" y="900"/>
                    <a:pt x="515" y="1684"/>
                  </a:cubicBezTo>
                  <a:lnTo>
                    <a:pt x="391" y="1807"/>
                  </a:lnTo>
                  <a:cubicBezTo>
                    <a:pt x="249" y="1973"/>
                    <a:pt x="381" y="2176"/>
                    <a:pt x="548" y="2176"/>
                  </a:cubicBezTo>
                  <a:cubicBezTo>
                    <a:pt x="597" y="2176"/>
                    <a:pt x="650" y="2158"/>
                    <a:pt x="700" y="2116"/>
                  </a:cubicBezTo>
                  <a:lnTo>
                    <a:pt x="823" y="1992"/>
                  </a:lnTo>
                  <a:cubicBezTo>
                    <a:pt x="1009" y="2116"/>
                    <a:pt x="1194" y="2177"/>
                    <a:pt x="1410" y="2177"/>
                  </a:cubicBezTo>
                  <a:cubicBezTo>
                    <a:pt x="2274" y="2177"/>
                    <a:pt x="2799" y="1221"/>
                    <a:pt x="2336" y="511"/>
                  </a:cubicBezTo>
                  <a:lnTo>
                    <a:pt x="2459" y="357"/>
                  </a:lnTo>
                  <a:cubicBezTo>
                    <a:pt x="2521" y="295"/>
                    <a:pt x="2521" y="140"/>
                    <a:pt x="2459" y="79"/>
                  </a:cubicBezTo>
                  <a:lnTo>
                    <a:pt x="2428" y="79"/>
                  </a:lnTo>
                  <a:cubicBezTo>
                    <a:pt x="2382" y="32"/>
                    <a:pt x="2328" y="9"/>
                    <a:pt x="2274" y="9"/>
                  </a:cubicBezTo>
                  <a:cubicBezTo>
                    <a:pt x="2220" y="9"/>
                    <a:pt x="2166" y="32"/>
                    <a:pt x="2120" y="79"/>
                  </a:cubicBezTo>
                  <a:lnTo>
                    <a:pt x="1996" y="202"/>
                  </a:lnTo>
                  <a:cubicBezTo>
                    <a:pt x="1798" y="62"/>
                    <a:pt x="1591" y="1"/>
                    <a:pt x="1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0" name="Google Shape;12430;p23"/>
            <p:cNvSpPr/>
            <p:nvPr/>
          </p:nvSpPr>
          <p:spPr>
            <a:xfrm>
              <a:off x="6510075" y="3563625"/>
              <a:ext cx="101875" cy="177300"/>
            </a:xfrm>
            <a:custGeom>
              <a:avLst/>
              <a:gdLst/>
              <a:ahLst/>
              <a:cxnLst/>
              <a:rect l="l" t="t" r="r" b="b"/>
              <a:pathLst>
                <a:path w="4075" h="7092" extrusionOk="0">
                  <a:moveTo>
                    <a:pt x="2038" y="1"/>
                  </a:moveTo>
                  <a:cubicBezTo>
                    <a:pt x="1930" y="1"/>
                    <a:pt x="1822" y="70"/>
                    <a:pt x="1822" y="209"/>
                  </a:cubicBezTo>
                  <a:lnTo>
                    <a:pt x="1822" y="980"/>
                  </a:lnTo>
                  <a:lnTo>
                    <a:pt x="1451" y="980"/>
                  </a:lnTo>
                  <a:cubicBezTo>
                    <a:pt x="1174" y="980"/>
                    <a:pt x="896" y="1104"/>
                    <a:pt x="742" y="1320"/>
                  </a:cubicBezTo>
                  <a:lnTo>
                    <a:pt x="217" y="1968"/>
                  </a:lnTo>
                  <a:cubicBezTo>
                    <a:pt x="63" y="2122"/>
                    <a:pt x="1" y="2338"/>
                    <a:pt x="1" y="2554"/>
                  </a:cubicBezTo>
                  <a:lnTo>
                    <a:pt x="1" y="6165"/>
                  </a:lnTo>
                  <a:cubicBezTo>
                    <a:pt x="1" y="6659"/>
                    <a:pt x="402" y="7091"/>
                    <a:pt x="927" y="7091"/>
                  </a:cubicBezTo>
                  <a:lnTo>
                    <a:pt x="3180" y="7091"/>
                  </a:lnTo>
                  <a:cubicBezTo>
                    <a:pt x="3674" y="7091"/>
                    <a:pt x="4075" y="6659"/>
                    <a:pt x="4075" y="6165"/>
                  </a:cubicBezTo>
                  <a:lnTo>
                    <a:pt x="4075" y="4344"/>
                  </a:lnTo>
                  <a:cubicBezTo>
                    <a:pt x="4075" y="4206"/>
                    <a:pt x="3974" y="4136"/>
                    <a:pt x="3874" y="4136"/>
                  </a:cubicBezTo>
                  <a:cubicBezTo>
                    <a:pt x="3774" y="4136"/>
                    <a:pt x="3674" y="4206"/>
                    <a:pt x="3674" y="4344"/>
                  </a:cubicBezTo>
                  <a:lnTo>
                    <a:pt x="3674" y="6165"/>
                  </a:lnTo>
                  <a:cubicBezTo>
                    <a:pt x="3674" y="6443"/>
                    <a:pt x="3458" y="6659"/>
                    <a:pt x="3180" y="6659"/>
                  </a:cubicBezTo>
                  <a:lnTo>
                    <a:pt x="927" y="6659"/>
                  </a:lnTo>
                  <a:cubicBezTo>
                    <a:pt x="649" y="6659"/>
                    <a:pt x="433" y="6443"/>
                    <a:pt x="433" y="6165"/>
                  </a:cubicBezTo>
                  <a:lnTo>
                    <a:pt x="433" y="2524"/>
                  </a:lnTo>
                  <a:cubicBezTo>
                    <a:pt x="433" y="2431"/>
                    <a:pt x="464" y="2308"/>
                    <a:pt x="526" y="2215"/>
                  </a:cubicBezTo>
                  <a:lnTo>
                    <a:pt x="1050" y="1567"/>
                  </a:lnTo>
                  <a:cubicBezTo>
                    <a:pt x="1143" y="1443"/>
                    <a:pt x="1297" y="1382"/>
                    <a:pt x="1451" y="1382"/>
                  </a:cubicBezTo>
                  <a:lnTo>
                    <a:pt x="1822" y="1382"/>
                  </a:lnTo>
                  <a:lnTo>
                    <a:pt x="1822" y="2308"/>
                  </a:lnTo>
                  <a:cubicBezTo>
                    <a:pt x="1822" y="2431"/>
                    <a:pt x="1914" y="2524"/>
                    <a:pt x="2038" y="2524"/>
                  </a:cubicBezTo>
                  <a:cubicBezTo>
                    <a:pt x="2161" y="2524"/>
                    <a:pt x="2254" y="2431"/>
                    <a:pt x="2254" y="2308"/>
                  </a:cubicBezTo>
                  <a:lnTo>
                    <a:pt x="2254" y="1382"/>
                  </a:lnTo>
                  <a:lnTo>
                    <a:pt x="2655" y="1382"/>
                  </a:lnTo>
                  <a:cubicBezTo>
                    <a:pt x="2809" y="1382"/>
                    <a:pt x="2933" y="1443"/>
                    <a:pt x="3025" y="1567"/>
                  </a:cubicBezTo>
                  <a:lnTo>
                    <a:pt x="3550" y="2215"/>
                  </a:lnTo>
                  <a:cubicBezTo>
                    <a:pt x="3612" y="2308"/>
                    <a:pt x="3674" y="2431"/>
                    <a:pt x="3674" y="2524"/>
                  </a:cubicBezTo>
                  <a:lnTo>
                    <a:pt x="3674" y="3141"/>
                  </a:lnTo>
                  <a:cubicBezTo>
                    <a:pt x="3674" y="3264"/>
                    <a:pt x="3766" y="3357"/>
                    <a:pt x="3859" y="3357"/>
                  </a:cubicBezTo>
                  <a:cubicBezTo>
                    <a:pt x="3982" y="3357"/>
                    <a:pt x="4075" y="3264"/>
                    <a:pt x="4075" y="3141"/>
                  </a:cubicBezTo>
                  <a:lnTo>
                    <a:pt x="4075" y="2554"/>
                  </a:lnTo>
                  <a:cubicBezTo>
                    <a:pt x="4075" y="2338"/>
                    <a:pt x="4013" y="2122"/>
                    <a:pt x="3890" y="1968"/>
                  </a:cubicBezTo>
                  <a:lnTo>
                    <a:pt x="3365" y="1320"/>
                  </a:lnTo>
                  <a:cubicBezTo>
                    <a:pt x="3180" y="1104"/>
                    <a:pt x="2933" y="980"/>
                    <a:pt x="2655" y="980"/>
                  </a:cubicBezTo>
                  <a:lnTo>
                    <a:pt x="2254" y="980"/>
                  </a:lnTo>
                  <a:lnTo>
                    <a:pt x="2254" y="209"/>
                  </a:lnTo>
                  <a:cubicBezTo>
                    <a:pt x="2254" y="70"/>
                    <a:pt x="2146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1" name="Google Shape;12431;p23"/>
            <p:cNvSpPr/>
            <p:nvPr/>
          </p:nvSpPr>
          <p:spPr>
            <a:xfrm>
              <a:off x="6250075" y="3563425"/>
              <a:ext cx="361875" cy="361900"/>
            </a:xfrm>
            <a:custGeom>
              <a:avLst/>
              <a:gdLst/>
              <a:ahLst/>
              <a:cxnLst/>
              <a:rect l="l" t="t" r="r" b="b"/>
              <a:pathLst>
                <a:path w="14475" h="14476" extrusionOk="0">
                  <a:moveTo>
                    <a:pt x="5093" y="433"/>
                  </a:moveTo>
                  <a:cubicBezTo>
                    <a:pt x="6019" y="433"/>
                    <a:pt x="6759" y="1174"/>
                    <a:pt x="6759" y="2099"/>
                  </a:cubicBezTo>
                  <a:lnTo>
                    <a:pt x="6759" y="3365"/>
                  </a:lnTo>
                  <a:lnTo>
                    <a:pt x="3025" y="3365"/>
                  </a:lnTo>
                  <a:lnTo>
                    <a:pt x="3025" y="2099"/>
                  </a:lnTo>
                  <a:cubicBezTo>
                    <a:pt x="3025" y="1174"/>
                    <a:pt x="3766" y="433"/>
                    <a:pt x="4692" y="433"/>
                  </a:cubicBezTo>
                  <a:close/>
                  <a:moveTo>
                    <a:pt x="13641" y="8179"/>
                  </a:moveTo>
                  <a:cubicBezTo>
                    <a:pt x="13858" y="8210"/>
                    <a:pt x="14074" y="8395"/>
                    <a:pt x="14074" y="8642"/>
                  </a:cubicBezTo>
                  <a:lnTo>
                    <a:pt x="14074" y="8982"/>
                  </a:lnTo>
                  <a:lnTo>
                    <a:pt x="8210" y="8982"/>
                  </a:lnTo>
                  <a:lnTo>
                    <a:pt x="8210" y="8642"/>
                  </a:lnTo>
                  <a:cubicBezTo>
                    <a:pt x="8210" y="8395"/>
                    <a:pt x="8395" y="8179"/>
                    <a:pt x="8642" y="8179"/>
                  </a:cubicBezTo>
                  <a:close/>
                  <a:moveTo>
                    <a:pt x="4692" y="1"/>
                  </a:moveTo>
                  <a:cubicBezTo>
                    <a:pt x="3519" y="1"/>
                    <a:pt x="2593" y="927"/>
                    <a:pt x="2593" y="2099"/>
                  </a:cubicBezTo>
                  <a:lnTo>
                    <a:pt x="2593" y="3365"/>
                  </a:lnTo>
                  <a:lnTo>
                    <a:pt x="247" y="3365"/>
                  </a:lnTo>
                  <a:cubicBezTo>
                    <a:pt x="124" y="3365"/>
                    <a:pt x="31" y="3457"/>
                    <a:pt x="31" y="3581"/>
                  </a:cubicBezTo>
                  <a:lnTo>
                    <a:pt x="31" y="4661"/>
                  </a:lnTo>
                  <a:cubicBezTo>
                    <a:pt x="31" y="4800"/>
                    <a:pt x="132" y="4869"/>
                    <a:pt x="232" y="4869"/>
                  </a:cubicBezTo>
                  <a:cubicBezTo>
                    <a:pt x="332" y="4869"/>
                    <a:pt x="433" y="4800"/>
                    <a:pt x="433" y="4661"/>
                  </a:cubicBezTo>
                  <a:lnTo>
                    <a:pt x="433" y="3797"/>
                  </a:lnTo>
                  <a:lnTo>
                    <a:pt x="2624" y="3797"/>
                  </a:lnTo>
                  <a:lnTo>
                    <a:pt x="2624" y="4661"/>
                  </a:lnTo>
                  <a:cubicBezTo>
                    <a:pt x="2624" y="4800"/>
                    <a:pt x="2724" y="4869"/>
                    <a:pt x="2824" y="4869"/>
                  </a:cubicBezTo>
                  <a:cubicBezTo>
                    <a:pt x="2925" y="4869"/>
                    <a:pt x="3025" y="4800"/>
                    <a:pt x="3025" y="4661"/>
                  </a:cubicBezTo>
                  <a:lnTo>
                    <a:pt x="3025" y="3797"/>
                  </a:lnTo>
                  <a:lnTo>
                    <a:pt x="6790" y="3797"/>
                  </a:lnTo>
                  <a:lnTo>
                    <a:pt x="6790" y="4661"/>
                  </a:lnTo>
                  <a:cubicBezTo>
                    <a:pt x="6790" y="4800"/>
                    <a:pt x="6890" y="4869"/>
                    <a:pt x="6991" y="4869"/>
                  </a:cubicBezTo>
                  <a:cubicBezTo>
                    <a:pt x="7091" y="4869"/>
                    <a:pt x="7191" y="4800"/>
                    <a:pt x="7191" y="4661"/>
                  </a:cubicBezTo>
                  <a:lnTo>
                    <a:pt x="7191" y="3797"/>
                  </a:lnTo>
                  <a:lnTo>
                    <a:pt x="9352" y="3797"/>
                  </a:lnTo>
                  <a:lnTo>
                    <a:pt x="9352" y="7778"/>
                  </a:lnTo>
                  <a:lnTo>
                    <a:pt x="8673" y="7778"/>
                  </a:lnTo>
                  <a:cubicBezTo>
                    <a:pt x="8179" y="7778"/>
                    <a:pt x="7809" y="8148"/>
                    <a:pt x="7809" y="8642"/>
                  </a:cubicBezTo>
                  <a:lnTo>
                    <a:pt x="7809" y="12037"/>
                  </a:lnTo>
                  <a:lnTo>
                    <a:pt x="2902" y="12037"/>
                  </a:lnTo>
                  <a:cubicBezTo>
                    <a:pt x="2624" y="12037"/>
                    <a:pt x="2624" y="12438"/>
                    <a:pt x="2902" y="12438"/>
                  </a:cubicBezTo>
                  <a:lnTo>
                    <a:pt x="7778" y="12438"/>
                  </a:lnTo>
                  <a:lnTo>
                    <a:pt x="7778" y="13611"/>
                  </a:lnTo>
                  <a:cubicBezTo>
                    <a:pt x="7778" y="13765"/>
                    <a:pt x="7809" y="13889"/>
                    <a:pt x="7901" y="14043"/>
                  </a:cubicBezTo>
                  <a:lnTo>
                    <a:pt x="1081" y="14043"/>
                  </a:lnTo>
                  <a:cubicBezTo>
                    <a:pt x="710" y="14043"/>
                    <a:pt x="433" y="13765"/>
                    <a:pt x="433" y="13395"/>
                  </a:cubicBezTo>
                  <a:lnTo>
                    <a:pt x="433" y="12438"/>
                  </a:lnTo>
                  <a:lnTo>
                    <a:pt x="1698" y="12438"/>
                  </a:lnTo>
                  <a:cubicBezTo>
                    <a:pt x="1976" y="12438"/>
                    <a:pt x="1976" y="12006"/>
                    <a:pt x="1698" y="12006"/>
                  </a:cubicBezTo>
                  <a:lnTo>
                    <a:pt x="433" y="12006"/>
                  </a:lnTo>
                  <a:lnTo>
                    <a:pt x="433" y="5834"/>
                  </a:lnTo>
                  <a:cubicBezTo>
                    <a:pt x="433" y="5679"/>
                    <a:pt x="325" y="5602"/>
                    <a:pt x="217" y="5602"/>
                  </a:cubicBezTo>
                  <a:cubicBezTo>
                    <a:pt x="109" y="5602"/>
                    <a:pt x="1" y="5679"/>
                    <a:pt x="1" y="5834"/>
                  </a:cubicBezTo>
                  <a:lnTo>
                    <a:pt x="1" y="13426"/>
                  </a:lnTo>
                  <a:cubicBezTo>
                    <a:pt x="1" y="14012"/>
                    <a:pt x="463" y="14475"/>
                    <a:pt x="1081" y="14475"/>
                  </a:cubicBezTo>
                  <a:lnTo>
                    <a:pt x="11944" y="14475"/>
                  </a:lnTo>
                  <a:cubicBezTo>
                    <a:pt x="12222" y="14475"/>
                    <a:pt x="12222" y="14043"/>
                    <a:pt x="11944" y="14043"/>
                  </a:cubicBezTo>
                  <a:lnTo>
                    <a:pt x="8642" y="14043"/>
                  </a:lnTo>
                  <a:cubicBezTo>
                    <a:pt x="8395" y="14043"/>
                    <a:pt x="8210" y="13858"/>
                    <a:pt x="8210" y="13611"/>
                  </a:cubicBezTo>
                  <a:lnTo>
                    <a:pt x="8210" y="9414"/>
                  </a:lnTo>
                  <a:lnTo>
                    <a:pt x="14043" y="9414"/>
                  </a:lnTo>
                  <a:lnTo>
                    <a:pt x="14043" y="13611"/>
                  </a:lnTo>
                  <a:cubicBezTo>
                    <a:pt x="14043" y="13858"/>
                    <a:pt x="13858" y="14043"/>
                    <a:pt x="13611" y="14043"/>
                  </a:cubicBezTo>
                  <a:lnTo>
                    <a:pt x="13117" y="14043"/>
                  </a:lnTo>
                  <a:cubicBezTo>
                    <a:pt x="12839" y="14043"/>
                    <a:pt x="12839" y="14475"/>
                    <a:pt x="13117" y="14475"/>
                  </a:cubicBezTo>
                  <a:lnTo>
                    <a:pt x="13611" y="14475"/>
                  </a:lnTo>
                  <a:cubicBezTo>
                    <a:pt x="14104" y="14475"/>
                    <a:pt x="14475" y="14105"/>
                    <a:pt x="14475" y="13611"/>
                  </a:cubicBezTo>
                  <a:lnTo>
                    <a:pt x="14475" y="8642"/>
                  </a:lnTo>
                  <a:cubicBezTo>
                    <a:pt x="14475" y="8148"/>
                    <a:pt x="14104" y="7778"/>
                    <a:pt x="13641" y="7778"/>
                  </a:cubicBezTo>
                  <a:lnTo>
                    <a:pt x="9784" y="7778"/>
                  </a:lnTo>
                  <a:lnTo>
                    <a:pt x="9784" y="3581"/>
                  </a:lnTo>
                  <a:cubicBezTo>
                    <a:pt x="9784" y="3457"/>
                    <a:pt x="9660" y="3365"/>
                    <a:pt x="9568" y="3365"/>
                  </a:cubicBezTo>
                  <a:lnTo>
                    <a:pt x="7191" y="3365"/>
                  </a:lnTo>
                  <a:lnTo>
                    <a:pt x="7191" y="2099"/>
                  </a:lnTo>
                  <a:cubicBezTo>
                    <a:pt x="7191" y="927"/>
                    <a:pt x="6235" y="1"/>
                    <a:pt x="5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2" name="Google Shape;12432;p23"/>
            <p:cNvSpPr/>
            <p:nvPr/>
          </p:nvSpPr>
          <p:spPr>
            <a:xfrm>
              <a:off x="6483950" y="3822850"/>
              <a:ext cx="88575" cy="67175"/>
            </a:xfrm>
            <a:custGeom>
              <a:avLst/>
              <a:gdLst/>
              <a:ahLst/>
              <a:cxnLst/>
              <a:rect l="l" t="t" r="r" b="b"/>
              <a:pathLst>
                <a:path w="3543" h="2687" extrusionOk="0">
                  <a:moveTo>
                    <a:pt x="1787" y="456"/>
                  </a:moveTo>
                  <a:cubicBezTo>
                    <a:pt x="1941" y="456"/>
                    <a:pt x="2095" y="487"/>
                    <a:pt x="2250" y="580"/>
                  </a:cubicBezTo>
                  <a:lnTo>
                    <a:pt x="1015" y="1814"/>
                  </a:lnTo>
                  <a:cubicBezTo>
                    <a:pt x="799" y="1444"/>
                    <a:pt x="861" y="1012"/>
                    <a:pt x="1139" y="703"/>
                  </a:cubicBezTo>
                  <a:cubicBezTo>
                    <a:pt x="1324" y="549"/>
                    <a:pt x="1540" y="456"/>
                    <a:pt x="1787" y="456"/>
                  </a:cubicBezTo>
                  <a:close/>
                  <a:moveTo>
                    <a:pt x="2558" y="858"/>
                  </a:moveTo>
                  <a:lnTo>
                    <a:pt x="2558" y="858"/>
                  </a:lnTo>
                  <a:cubicBezTo>
                    <a:pt x="2774" y="1228"/>
                    <a:pt x="2713" y="1660"/>
                    <a:pt x="2404" y="1969"/>
                  </a:cubicBezTo>
                  <a:cubicBezTo>
                    <a:pt x="2239" y="2133"/>
                    <a:pt x="2010" y="2222"/>
                    <a:pt x="1779" y="2222"/>
                  </a:cubicBezTo>
                  <a:cubicBezTo>
                    <a:pt x="1621" y="2222"/>
                    <a:pt x="1462" y="2180"/>
                    <a:pt x="1324" y="2092"/>
                  </a:cubicBezTo>
                  <a:lnTo>
                    <a:pt x="2558" y="858"/>
                  </a:lnTo>
                  <a:close/>
                  <a:moveTo>
                    <a:pt x="1766" y="1"/>
                  </a:moveTo>
                  <a:cubicBezTo>
                    <a:pt x="793" y="1"/>
                    <a:pt x="0" y="1148"/>
                    <a:pt x="707" y="2123"/>
                  </a:cubicBezTo>
                  <a:lnTo>
                    <a:pt x="521" y="2308"/>
                  </a:lnTo>
                  <a:cubicBezTo>
                    <a:pt x="429" y="2401"/>
                    <a:pt x="429" y="2524"/>
                    <a:pt x="521" y="2617"/>
                  </a:cubicBezTo>
                  <a:cubicBezTo>
                    <a:pt x="552" y="2663"/>
                    <a:pt x="598" y="2686"/>
                    <a:pt x="649" y="2686"/>
                  </a:cubicBezTo>
                  <a:cubicBezTo>
                    <a:pt x="699" y="2686"/>
                    <a:pt x="753" y="2663"/>
                    <a:pt x="799" y="2617"/>
                  </a:cubicBezTo>
                  <a:lnTo>
                    <a:pt x="1015" y="2401"/>
                  </a:lnTo>
                  <a:cubicBezTo>
                    <a:pt x="1269" y="2590"/>
                    <a:pt x="1537" y="2671"/>
                    <a:pt x="1793" y="2671"/>
                  </a:cubicBezTo>
                  <a:cubicBezTo>
                    <a:pt x="2750" y="2671"/>
                    <a:pt x="3542" y="1529"/>
                    <a:pt x="2836" y="580"/>
                  </a:cubicBezTo>
                  <a:lnTo>
                    <a:pt x="3052" y="364"/>
                  </a:lnTo>
                  <a:cubicBezTo>
                    <a:pt x="3114" y="302"/>
                    <a:pt x="3114" y="148"/>
                    <a:pt x="3052" y="86"/>
                  </a:cubicBezTo>
                  <a:cubicBezTo>
                    <a:pt x="3006" y="40"/>
                    <a:pt x="2952" y="17"/>
                    <a:pt x="2898" y="17"/>
                  </a:cubicBezTo>
                  <a:cubicBezTo>
                    <a:pt x="2844" y="17"/>
                    <a:pt x="2790" y="40"/>
                    <a:pt x="2743" y="86"/>
                  </a:cubicBezTo>
                  <a:lnTo>
                    <a:pt x="2558" y="271"/>
                  </a:lnTo>
                  <a:cubicBezTo>
                    <a:pt x="2298" y="83"/>
                    <a:pt x="2026" y="1"/>
                    <a:pt x="1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33" name="Google Shape;12433;p23"/>
          <p:cNvGrpSpPr/>
          <p:nvPr/>
        </p:nvGrpSpPr>
        <p:grpSpPr>
          <a:xfrm>
            <a:off x="8603349" y="2772829"/>
            <a:ext cx="487633" cy="482533"/>
            <a:chOff x="5504000" y="3563425"/>
            <a:chExt cx="365725" cy="361900"/>
          </a:xfrm>
        </p:grpSpPr>
        <p:sp>
          <p:nvSpPr>
            <p:cNvPr id="12434" name="Google Shape;12434;p23"/>
            <p:cNvSpPr/>
            <p:nvPr/>
          </p:nvSpPr>
          <p:spPr>
            <a:xfrm>
              <a:off x="5564950" y="3631200"/>
              <a:ext cx="243050" cy="227000"/>
            </a:xfrm>
            <a:custGeom>
              <a:avLst/>
              <a:gdLst/>
              <a:ahLst/>
              <a:cxnLst/>
              <a:rect l="l" t="t" r="r" b="b"/>
              <a:pathLst>
                <a:path w="9722" h="9080" extrusionOk="0">
                  <a:moveTo>
                    <a:pt x="5247" y="2444"/>
                  </a:moveTo>
                  <a:cubicBezTo>
                    <a:pt x="5339" y="2629"/>
                    <a:pt x="5432" y="2783"/>
                    <a:pt x="5586" y="2907"/>
                  </a:cubicBezTo>
                  <a:cubicBezTo>
                    <a:pt x="5833" y="3154"/>
                    <a:pt x="6203" y="3339"/>
                    <a:pt x="6574" y="3370"/>
                  </a:cubicBezTo>
                  <a:lnTo>
                    <a:pt x="6574" y="3740"/>
                  </a:lnTo>
                  <a:cubicBezTo>
                    <a:pt x="6574" y="4604"/>
                    <a:pt x="5864" y="5283"/>
                    <a:pt x="5031" y="5283"/>
                  </a:cubicBezTo>
                  <a:lnTo>
                    <a:pt x="4722" y="5283"/>
                  </a:lnTo>
                  <a:cubicBezTo>
                    <a:pt x="3858" y="5283"/>
                    <a:pt x="3179" y="4604"/>
                    <a:pt x="3179" y="3740"/>
                  </a:cubicBezTo>
                  <a:lnTo>
                    <a:pt x="3148" y="3771"/>
                  </a:lnTo>
                  <a:lnTo>
                    <a:pt x="3148" y="3370"/>
                  </a:lnTo>
                  <a:lnTo>
                    <a:pt x="3673" y="3370"/>
                  </a:lnTo>
                  <a:cubicBezTo>
                    <a:pt x="4167" y="3370"/>
                    <a:pt x="4629" y="3184"/>
                    <a:pt x="4969" y="2814"/>
                  </a:cubicBezTo>
                  <a:cubicBezTo>
                    <a:pt x="5062" y="2722"/>
                    <a:pt x="5154" y="2567"/>
                    <a:pt x="5247" y="2444"/>
                  </a:cubicBezTo>
                  <a:close/>
                  <a:moveTo>
                    <a:pt x="5339" y="5746"/>
                  </a:moveTo>
                  <a:lnTo>
                    <a:pt x="5339" y="6548"/>
                  </a:lnTo>
                  <a:cubicBezTo>
                    <a:pt x="5339" y="6857"/>
                    <a:pt x="5108" y="7011"/>
                    <a:pt x="4876" y="7011"/>
                  </a:cubicBezTo>
                  <a:cubicBezTo>
                    <a:pt x="4645" y="7011"/>
                    <a:pt x="4413" y="6857"/>
                    <a:pt x="4413" y="6548"/>
                  </a:cubicBezTo>
                  <a:lnTo>
                    <a:pt x="4413" y="5746"/>
                  </a:lnTo>
                  <a:lnTo>
                    <a:pt x="4722" y="5746"/>
                  </a:lnTo>
                  <a:cubicBezTo>
                    <a:pt x="4784" y="5756"/>
                    <a:pt x="4849" y="5760"/>
                    <a:pt x="4916" y="5760"/>
                  </a:cubicBezTo>
                  <a:cubicBezTo>
                    <a:pt x="5051" y="5760"/>
                    <a:pt x="5195" y="5746"/>
                    <a:pt x="5339" y="5746"/>
                  </a:cubicBezTo>
                  <a:close/>
                  <a:moveTo>
                    <a:pt x="3981" y="6394"/>
                  </a:moveTo>
                  <a:lnTo>
                    <a:pt x="3981" y="6548"/>
                  </a:lnTo>
                  <a:cubicBezTo>
                    <a:pt x="3981" y="7135"/>
                    <a:pt x="4421" y="7428"/>
                    <a:pt x="4861" y="7428"/>
                  </a:cubicBezTo>
                  <a:cubicBezTo>
                    <a:pt x="5301" y="7428"/>
                    <a:pt x="5741" y="7135"/>
                    <a:pt x="5741" y="6548"/>
                  </a:cubicBezTo>
                  <a:lnTo>
                    <a:pt x="5741" y="6425"/>
                  </a:lnTo>
                  <a:lnTo>
                    <a:pt x="6358" y="6425"/>
                  </a:lnTo>
                  <a:cubicBezTo>
                    <a:pt x="7129" y="6425"/>
                    <a:pt x="7747" y="7042"/>
                    <a:pt x="7747" y="7814"/>
                  </a:cubicBezTo>
                  <a:lnTo>
                    <a:pt x="7747" y="8647"/>
                  </a:lnTo>
                  <a:lnTo>
                    <a:pt x="1975" y="8647"/>
                  </a:lnTo>
                  <a:lnTo>
                    <a:pt x="1975" y="7783"/>
                  </a:lnTo>
                  <a:cubicBezTo>
                    <a:pt x="1975" y="7011"/>
                    <a:pt x="2593" y="6394"/>
                    <a:pt x="3364" y="6394"/>
                  </a:cubicBezTo>
                  <a:close/>
                  <a:moveTo>
                    <a:pt x="4733" y="1"/>
                  </a:moveTo>
                  <a:cubicBezTo>
                    <a:pt x="4318" y="1"/>
                    <a:pt x="3906" y="117"/>
                    <a:pt x="3518" y="283"/>
                  </a:cubicBezTo>
                  <a:cubicBezTo>
                    <a:pt x="3277" y="391"/>
                    <a:pt x="3385" y="708"/>
                    <a:pt x="3600" y="708"/>
                  </a:cubicBezTo>
                  <a:cubicBezTo>
                    <a:pt x="3633" y="708"/>
                    <a:pt x="3667" y="701"/>
                    <a:pt x="3704" y="685"/>
                  </a:cubicBezTo>
                  <a:cubicBezTo>
                    <a:pt x="4074" y="500"/>
                    <a:pt x="4475" y="407"/>
                    <a:pt x="4876" y="407"/>
                  </a:cubicBezTo>
                  <a:cubicBezTo>
                    <a:pt x="6296" y="407"/>
                    <a:pt x="7438" y="1580"/>
                    <a:pt x="7438" y="2999"/>
                  </a:cubicBezTo>
                  <a:cubicBezTo>
                    <a:pt x="7438" y="3184"/>
                    <a:pt x="7438" y="3401"/>
                    <a:pt x="7407" y="3617"/>
                  </a:cubicBezTo>
                  <a:cubicBezTo>
                    <a:pt x="7284" y="4450"/>
                    <a:pt x="7129" y="5592"/>
                    <a:pt x="8364" y="6240"/>
                  </a:cubicBezTo>
                  <a:cubicBezTo>
                    <a:pt x="8981" y="6548"/>
                    <a:pt x="9259" y="7258"/>
                    <a:pt x="9012" y="7906"/>
                  </a:cubicBezTo>
                  <a:cubicBezTo>
                    <a:pt x="8888" y="8308"/>
                    <a:pt x="8549" y="8585"/>
                    <a:pt x="8179" y="8647"/>
                  </a:cubicBezTo>
                  <a:lnTo>
                    <a:pt x="8179" y="7783"/>
                  </a:lnTo>
                  <a:cubicBezTo>
                    <a:pt x="8179" y="6764"/>
                    <a:pt x="7345" y="5962"/>
                    <a:pt x="6358" y="5962"/>
                  </a:cubicBezTo>
                  <a:lnTo>
                    <a:pt x="5741" y="5962"/>
                  </a:lnTo>
                  <a:lnTo>
                    <a:pt x="5741" y="5592"/>
                  </a:lnTo>
                  <a:cubicBezTo>
                    <a:pt x="6481" y="5283"/>
                    <a:pt x="6975" y="4542"/>
                    <a:pt x="6975" y="3740"/>
                  </a:cubicBezTo>
                  <a:lnTo>
                    <a:pt x="6975" y="3154"/>
                  </a:lnTo>
                  <a:cubicBezTo>
                    <a:pt x="6975" y="3030"/>
                    <a:pt x="6882" y="2938"/>
                    <a:pt x="6759" y="2938"/>
                  </a:cubicBezTo>
                  <a:cubicBezTo>
                    <a:pt x="6742" y="2938"/>
                    <a:pt x="6725" y="2939"/>
                    <a:pt x="6708" y="2939"/>
                  </a:cubicBezTo>
                  <a:cubicBezTo>
                    <a:pt x="5992" y="2939"/>
                    <a:pt x="5433" y="2303"/>
                    <a:pt x="5463" y="1580"/>
                  </a:cubicBezTo>
                  <a:cubicBezTo>
                    <a:pt x="5463" y="1410"/>
                    <a:pt x="5355" y="1325"/>
                    <a:pt x="5251" y="1325"/>
                  </a:cubicBezTo>
                  <a:cubicBezTo>
                    <a:pt x="5146" y="1325"/>
                    <a:pt x="5046" y="1410"/>
                    <a:pt x="5062" y="1580"/>
                  </a:cubicBezTo>
                  <a:cubicBezTo>
                    <a:pt x="5031" y="1950"/>
                    <a:pt x="4876" y="2259"/>
                    <a:pt x="4629" y="2506"/>
                  </a:cubicBezTo>
                  <a:cubicBezTo>
                    <a:pt x="4383" y="2783"/>
                    <a:pt x="4043" y="2938"/>
                    <a:pt x="3673" y="2938"/>
                  </a:cubicBezTo>
                  <a:lnTo>
                    <a:pt x="2963" y="2938"/>
                  </a:lnTo>
                  <a:cubicBezTo>
                    <a:pt x="2839" y="2938"/>
                    <a:pt x="2747" y="3030"/>
                    <a:pt x="2747" y="3154"/>
                  </a:cubicBezTo>
                  <a:lnTo>
                    <a:pt x="2747" y="3740"/>
                  </a:lnTo>
                  <a:cubicBezTo>
                    <a:pt x="2747" y="4542"/>
                    <a:pt x="3241" y="5283"/>
                    <a:pt x="3981" y="5592"/>
                  </a:cubicBezTo>
                  <a:lnTo>
                    <a:pt x="3981" y="5962"/>
                  </a:lnTo>
                  <a:lnTo>
                    <a:pt x="3364" y="5962"/>
                  </a:lnTo>
                  <a:cubicBezTo>
                    <a:pt x="2346" y="5962"/>
                    <a:pt x="1543" y="6764"/>
                    <a:pt x="1543" y="7783"/>
                  </a:cubicBezTo>
                  <a:lnTo>
                    <a:pt x="1543" y="8647"/>
                  </a:lnTo>
                  <a:cubicBezTo>
                    <a:pt x="1142" y="8554"/>
                    <a:pt x="833" y="8277"/>
                    <a:pt x="710" y="7906"/>
                  </a:cubicBezTo>
                  <a:cubicBezTo>
                    <a:pt x="463" y="7258"/>
                    <a:pt x="741" y="6518"/>
                    <a:pt x="1358" y="6209"/>
                  </a:cubicBezTo>
                  <a:cubicBezTo>
                    <a:pt x="2593" y="5561"/>
                    <a:pt x="2438" y="4419"/>
                    <a:pt x="2315" y="3586"/>
                  </a:cubicBezTo>
                  <a:cubicBezTo>
                    <a:pt x="2284" y="3401"/>
                    <a:pt x="2284" y="3184"/>
                    <a:pt x="2253" y="2968"/>
                  </a:cubicBezTo>
                  <a:cubicBezTo>
                    <a:pt x="2253" y="2413"/>
                    <a:pt x="2438" y="1857"/>
                    <a:pt x="2809" y="1395"/>
                  </a:cubicBezTo>
                  <a:cubicBezTo>
                    <a:pt x="2921" y="1237"/>
                    <a:pt x="2788" y="1064"/>
                    <a:pt x="2637" y="1064"/>
                  </a:cubicBezTo>
                  <a:cubicBezTo>
                    <a:pt x="2580" y="1064"/>
                    <a:pt x="2520" y="1089"/>
                    <a:pt x="2469" y="1148"/>
                  </a:cubicBezTo>
                  <a:cubicBezTo>
                    <a:pt x="2068" y="1672"/>
                    <a:pt x="1852" y="2320"/>
                    <a:pt x="1852" y="2968"/>
                  </a:cubicBezTo>
                  <a:cubicBezTo>
                    <a:pt x="1852" y="3184"/>
                    <a:pt x="1852" y="3431"/>
                    <a:pt x="1914" y="3647"/>
                  </a:cubicBezTo>
                  <a:cubicBezTo>
                    <a:pt x="2006" y="4481"/>
                    <a:pt x="2130" y="5345"/>
                    <a:pt x="1173" y="5839"/>
                  </a:cubicBezTo>
                  <a:cubicBezTo>
                    <a:pt x="340" y="6240"/>
                    <a:pt x="0" y="7197"/>
                    <a:pt x="309" y="8030"/>
                  </a:cubicBezTo>
                  <a:cubicBezTo>
                    <a:pt x="494" y="8616"/>
                    <a:pt x="1019" y="9048"/>
                    <a:pt x="1636" y="9079"/>
                  </a:cubicBezTo>
                  <a:lnTo>
                    <a:pt x="7963" y="9079"/>
                  </a:lnTo>
                  <a:cubicBezTo>
                    <a:pt x="8611" y="9079"/>
                    <a:pt x="9197" y="8678"/>
                    <a:pt x="9413" y="8030"/>
                  </a:cubicBezTo>
                  <a:cubicBezTo>
                    <a:pt x="9413" y="7999"/>
                    <a:pt x="9444" y="7968"/>
                    <a:pt x="9444" y="7906"/>
                  </a:cubicBezTo>
                  <a:cubicBezTo>
                    <a:pt x="9722" y="7104"/>
                    <a:pt x="9320" y="6240"/>
                    <a:pt x="8580" y="5839"/>
                  </a:cubicBezTo>
                  <a:cubicBezTo>
                    <a:pt x="7623" y="5345"/>
                    <a:pt x="7716" y="4481"/>
                    <a:pt x="7839" y="3647"/>
                  </a:cubicBezTo>
                  <a:cubicBezTo>
                    <a:pt x="7870" y="3431"/>
                    <a:pt x="7870" y="3184"/>
                    <a:pt x="7901" y="2968"/>
                  </a:cubicBezTo>
                  <a:cubicBezTo>
                    <a:pt x="7870" y="1321"/>
                    <a:pt x="6573" y="5"/>
                    <a:pt x="4933" y="5"/>
                  </a:cubicBezTo>
                  <a:cubicBezTo>
                    <a:pt x="4914" y="5"/>
                    <a:pt x="4895" y="5"/>
                    <a:pt x="4876" y="6"/>
                  </a:cubicBezTo>
                  <a:cubicBezTo>
                    <a:pt x="4829" y="3"/>
                    <a:pt x="4781" y="1"/>
                    <a:pt x="47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5" name="Google Shape;12435;p23"/>
            <p:cNvSpPr/>
            <p:nvPr/>
          </p:nvSpPr>
          <p:spPr>
            <a:xfrm>
              <a:off x="5544875" y="3839250"/>
              <a:ext cx="49400" cy="46725"/>
            </a:xfrm>
            <a:custGeom>
              <a:avLst/>
              <a:gdLst/>
              <a:ahLst/>
              <a:cxnLst/>
              <a:rect l="l" t="t" r="r" b="b"/>
              <a:pathLst>
                <a:path w="1976" h="1869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1004"/>
                  </a:lnTo>
                  <a:cubicBezTo>
                    <a:pt x="1" y="1467"/>
                    <a:pt x="371" y="1868"/>
                    <a:pt x="865" y="1868"/>
                  </a:cubicBezTo>
                  <a:lnTo>
                    <a:pt x="1667" y="1868"/>
                  </a:lnTo>
                  <a:cubicBezTo>
                    <a:pt x="1976" y="1868"/>
                    <a:pt x="1976" y="1436"/>
                    <a:pt x="1667" y="1436"/>
                  </a:cubicBezTo>
                  <a:lnTo>
                    <a:pt x="865" y="1436"/>
                  </a:lnTo>
                  <a:cubicBezTo>
                    <a:pt x="618" y="1436"/>
                    <a:pt x="402" y="1251"/>
                    <a:pt x="402" y="1004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6" name="Google Shape;12436;p23"/>
            <p:cNvSpPr/>
            <p:nvPr/>
          </p:nvSpPr>
          <p:spPr>
            <a:xfrm>
              <a:off x="5780200" y="3838500"/>
              <a:ext cx="47875" cy="47475"/>
            </a:xfrm>
            <a:custGeom>
              <a:avLst/>
              <a:gdLst/>
              <a:ahLst/>
              <a:cxnLst/>
              <a:rect l="l" t="t" r="r" b="b"/>
              <a:pathLst>
                <a:path w="1915" h="1899" extrusionOk="0">
                  <a:moveTo>
                    <a:pt x="1713" y="0"/>
                  </a:moveTo>
                  <a:cubicBezTo>
                    <a:pt x="1613" y="0"/>
                    <a:pt x="1513" y="77"/>
                    <a:pt x="1513" y="232"/>
                  </a:cubicBezTo>
                  <a:lnTo>
                    <a:pt x="1513" y="1034"/>
                  </a:lnTo>
                  <a:cubicBezTo>
                    <a:pt x="1513" y="1281"/>
                    <a:pt x="1297" y="1466"/>
                    <a:pt x="1050" y="1466"/>
                  </a:cubicBezTo>
                  <a:lnTo>
                    <a:pt x="278" y="1466"/>
                  </a:lnTo>
                  <a:cubicBezTo>
                    <a:pt x="1" y="1466"/>
                    <a:pt x="1" y="1898"/>
                    <a:pt x="278" y="1898"/>
                  </a:cubicBezTo>
                  <a:lnTo>
                    <a:pt x="1050" y="1898"/>
                  </a:lnTo>
                  <a:cubicBezTo>
                    <a:pt x="1544" y="1898"/>
                    <a:pt x="1914" y="1497"/>
                    <a:pt x="1914" y="1034"/>
                  </a:cubicBezTo>
                  <a:lnTo>
                    <a:pt x="1914" y="232"/>
                  </a:lnTo>
                  <a:cubicBezTo>
                    <a:pt x="1914" y="77"/>
                    <a:pt x="1814" y="0"/>
                    <a:pt x="17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7" name="Google Shape;12437;p23"/>
            <p:cNvSpPr/>
            <p:nvPr/>
          </p:nvSpPr>
          <p:spPr>
            <a:xfrm>
              <a:off x="5781750" y="3602000"/>
              <a:ext cx="47075" cy="46725"/>
            </a:xfrm>
            <a:custGeom>
              <a:avLst/>
              <a:gdLst/>
              <a:ahLst/>
              <a:cxnLst/>
              <a:rect l="l" t="t" r="r" b="b"/>
              <a:pathLst>
                <a:path w="1883" h="1869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988" y="433"/>
                  </a:lnTo>
                  <a:cubicBezTo>
                    <a:pt x="1235" y="433"/>
                    <a:pt x="1451" y="618"/>
                    <a:pt x="1451" y="865"/>
                  </a:cubicBezTo>
                  <a:lnTo>
                    <a:pt x="1451" y="1637"/>
                  </a:lnTo>
                  <a:cubicBezTo>
                    <a:pt x="1451" y="1791"/>
                    <a:pt x="1559" y="1868"/>
                    <a:pt x="1667" y="1868"/>
                  </a:cubicBezTo>
                  <a:cubicBezTo>
                    <a:pt x="1775" y="1868"/>
                    <a:pt x="1883" y="1791"/>
                    <a:pt x="1883" y="1637"/>
                  </a:cubicBezTo>
                  <a:lnTo>
                    <a:pt x="1883" y="865"/>
                  </a:lnTo>
                  <a:cubicBezTo>
                    <a:pt x="1883" y="402"/>
                    <a:pt x="1482" y="1"/>
                    <a:pt x="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8" name="Google Shape;12438;p23"/>
            <p:cNvSpPr/>
            <p:nvPr/>
          </p:nvSpPr>
          <p:spPr>
            <a:xfrm>
              <a:off x="5544875" y="3602775"/>
              <a:ext cx="46325" cy="45175"/>
            </a:xfrm>
            <a:custGeom>
              <a:avLst/>
              <a:gdLst/>
              <a:ahLst/>
              <a:cxnLst/>
              <a:rect l="l" t="t" r="r" b="b"/>
              <a:pathLst>
                <a:path w="1853" h="1807" extrusionOk="0">
                  <a:moveTo>
                    <a:pt x="865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1575"/>
                  </a:lnTo>
                  <a:cubicBezTo>
                    <a:pt x="1" y="1729"/>
                    <a:pt x="101" y="1806"/>
                    <a:pt x="201" y="1806"/>
                  </a:cubicBezTo>
                  <a:cubicBezTo>
                    <a:pt x="302" y="1806"/>
                    <a:pt x="402" y="1729"/>
                    <a:pt x="402" y="1575"/>
                  </a:cubicBezTo>
                  <a:lnTo>
                    <a:pt x="402" y="865"/>
                  </a:lnTo>
                  <a:cubicBezTo>
                    <a:pt x="402" y="618"/>
                    <a:pt x="618" y="402"/>
                    <a:pt x="865" y="402"/>
                  </a:cubicBezTo>
                  <a:lnTo>
                    <a:pt x="1575" y="402"/>
                  </a:lnTo>
                  <a:cubicBezTo>
                    <a:pt x="1853" y="402"/>
                    <a:pt x="1853" y="1"/>
                    <a:pt x="1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9" name="Google Shape;12439;p23"/>
            <p:cNvSpPr/>
            <p:nvPr/>
          </p:nvSpPr>
          <p:spPr>
            <a:xfrm>
              <a:off x="5504000" y="3563425"/>
              <a:ext cx="365725" cy="361900"/>
            </a:xfrm>
            <a:custGeom>
              <a:avLst/>
              <a:gdLst/>
              <a:ahLst/>
              <a:cxnLst/>
              <a:rect l="l" t="t" r="r" b="b"/>
              <a:pathLst>
                <a:path w="14629" h="14476" extrusionOk="0">
                  <a:moveTo>
                    <a:pt x="7314" y="1"/>
                  </a:moveTo>
                  <a:cubicBezTo>
                    <a:pt x="7191" y="1"/>
                    <a:pt x="7098" y="93"/>
                    <a:pt x="7098" y="217"/>
                  </a:cubicBezTo>
                  <a:lnTo>
                    <a:pt x="7098" y="711"/>
                  </a:lnTo>
                  <a:lnTo>
                    <a:pt x="2407" y="711"/>
                  </a:lnTo>
                  <a:cubicBezTo>
                    <a:pt x="1512" y="711"/>
                    <a:pt x="772" y="1451"/>
                    <a:pt x="772" y="2346"/>
                  </a:cubicBezTo>
                  <a:lnTo>
                    <a:pt x="772" y="7037"/>
                  </a:lnTo>
                  <a:lnTo>
                    <a:pt x="278" y="7037"/>
                  </a:lnTo>
                  <a:cubicBezTo>
                    <a:pt x="0" y="7037"/>
                    <a:pt x="0" y="7439"/>
                    <a:pt x="278" y="7439"/>
                  </a:cubicBezTo>
                  <a:lnTo>
                    <a:pt x="772" y="7439"/>
                  </a:lnTo>
                  <a:lnTo>
                    <a:pt x="772" y="12130"/>
                  </a:lnTo>
                  <a:cubicBezTo>
                    <a:pt x="772" y="13025"/>
                    <a:pt x="1512" y="13765"/>
                    <a:pt x="2407" y="13765"/>
                  </a:cubicBezTo>
                  <a:lnTo>
                    <a:pt x="7098" y="13765"/>
                  </a:lnTo>
                  <a:lnTo>
                    <a:pt x="7098" y="14290"/>
                  </a:lnTo>
                  <a:cubicBezTo>
                    <a:pt x="7098" y="14382"/>
                    <a:pt x="7191" y="14475"/>
                    <a:pt x="7314" y="14475"/>
                  </a:cubicBezTo>
                  <a:cubicBezTo>
                    <a:pt x="7407" y="14475"/>
                    <a:pt x="7530" y="14382"/>
                    <a:pt x="7530" y="14290"/>
                  </a:cubicBezTo>
                  <a:lnTo>
                    <a:pt x="7530" y="13765"/>
                  </a:lnTo>
                  <a:lnTo>
                    <a:pt x="9999" y="13765"/>
                  </a:lnTo>
                  <a:cubicBezTo>
                    <a:pt x="10277" y="13765"/>
                    <a:pt x="10277" y="13364"/>
                    <a:pt x="9999" y="13364"/>
                  </a:cubicBezTo>
                  <a:lnTo>
                    <a:pt x="7530" y="13364"/>
                  </a:lnTo>
                  <a:lnTo>
                    <a:pt x="7530" y="12901"/>
                  </a:lnTo>
                  <a:cubicBezTo>
                    <a:pt x="7530" y="12778"/>
                    <a:pt x="7407" y="12685"/>
                    <a:pt x="7314" y="12685"/>
                  </a:cubicBezTo>
                  <a:cubicBezTo>
                    <a:pt x="7191" y="12685"/>
                    <a:pt x="7098" y="12778"/>
                    <a:pt x="7098" y="12901"/>
                  </a:cubicBezTo>
                  <a:lnTo>
                    <a:pt x="7098" y="13333"/>
                  </a:lnTo>
                  <a:lnTo>
                    <a:pt x="2407" y="13333"/>
                  </a:lnTo>
                  <a:cubicBezTo>
                    <a:pt x="1728" y="13333"/>
                    <a:pt x="1204" y="12809"/>
                    <a:pt x="1204" y="12130"/>
                  </a:cubicBezTo>
                  <a:lnTo>
                    <a:pt x="1204" y="7439"/>
                  </a:lnTo>
                  <a:lnTo>
                    <a:pt x="1636" y="7439"/>
                  </a:lnTo>
                  <a:cubicBezTo>
                    <a:pt x="1914" y="7439"/>
                    <a:pt x="1914" y="7037"/>
                    <a:pt x="1636" y="7037"/>
                  </a:cubicBezTo>
                  <a:lnTo>
                    <a:pt x="1204" y="7037"/>
                  </a:lnTo>
                  <a:lnTo>
                    <a:pt x="1204" y="2316"/>
                  </a:lnTo>
                  <a:cubicBezTo>
                    <a:pt x="1204" y="1667"/>
                    <a:pt x="1728" y="1112"/>
                    <a:pt x="2407" y="1112"/>
                  </a:cubicBezTo>
                  <a:lnTo>
                    <a:pt x="7098" y="1112"/>
                  </a:lnTo>
                  <a:lnTo>
                    <a:pt x="7098" y="1575"/>
                  </a:lnTo>
                  <a:cubicBezTo>
                    <a:pt x="7098" y="1698"/>
                    <a:pt x="7191" y="1791"/>
                    <a:pt x="7314" y="1791"/>
                  </a:cubicBezTo>
                  <a:cubicBezTo>
                    <a:pt x="7407" y="1791"/>
                    <a:pt x="7530" y="1698"/>
                    <a:pt x="7530" y="1575"/>
                  </a:cubicBezTo>
                  <a:lnTo>
                    <a:pt x="7530" y="1174"/>
                  </a:lnTo>
                  <a:lnTo>
                    <a:pt x="12221" y="1174"/>
                  </a:lnTo>
                  <a:cubicBezTo>
                    <a:pt x="12870" y="1174"/>
                    <a:pt x="13394" y="1698"/>
                    <a:pt x="13394" y="2346"/>
                  </a:cubicBezTo>
                  <a:lnTo>
                    <a:pt x="13394" y="7037"/>
                  </a:lnTo>
                  <a:lnTo>
                    <a:pt x="12962" y="7037"/>
                  </a:lnTo>
                  <a:cubicBezTo>
                    <a:pt x="12684" y="7037"/>
                    <a:pt x="12684" y="7439"/>
                    <a:pt x="12962" y="7439"/>
                  </a:cubicBezTo>
                  <a:lnTo>
                    <a:pt x="13394" y="7439"/>
                  </a:lnTo>
                  <a:lnTo>
                    <a:pt x="13394" y="12130"/>
                  </a:lnTo>
                  <a:cubicBezTo>
                    <a:pt x="13394" y="12809"/>
                    <a:pt x="12870" y="13333"/>
                    <a:pt x="12221" y="13333"/>
                  </a:cubicBezTo>
                  <a:lnTo>
                    <a:pt x="11326" y="13333"/>
                  </a:lnTo>
                  <a:cubicBezTo>
                    <a:pt x="11049" y="13333"/>
                    <a:pt x="11049" y="13765"/>
                    <a:pt x="11326" y="13765"/>
                  </a:cubicBezTo>
                  <a:lnTo>
                    <a:pt x="12221" y="13765"/>
                  </a:lnTo>
                  <a:cubicBezTo>
                    <a:pt x="13116" y="13765"/>
                    <a:pt x="13826" y="13025"/>
                    <a:pt x="13826" y="12130"/>
                  </a:cubicBezTo>
                  <a:lnTo>
                    <a:pt x="13826" y="7439"/>
                  </a:lnTo>
                  <a:lnTo>
                    <a:pt x="14320" y="7439"/>
                  </a:lnTo>
                  <a:cubicBezTo>
                    <a:pt x="14629" y="7439"/>
                    <a:pt x="14629" y="7037"/>
                    <a:pt x="14320" y="7037"/>
                  </a:cubicBezTo>
                  <a:lnTo>
                    <a:pt x="13826" y="7037"/>
                  </a:lnTo>
                  <a:lnTo>
                    <a:pt x="13826" y="2316"/>
                  </a:lnTo>
                  <a:cubicBezTo>
                    <a:pt x="13826" y="1421"/>
                    <a:pt x="13116" y="711"/>
                    <a:pt x="12221" y="711"/>
                  </a:cubicBezTo>
                  <a:lnTo>
                    <a:pt x="7530" y="711"/>
                  </a:lnTo>
                  <a:lnTo>
                    <a:pt x="7530" y="186"/>
                  </a:lnTo>
                  <a:cubicBezTo>
                    <a:pt x="7500" y="93"/>
                    <a:pt x="7407" y="1"/>
                    <a:pt x="7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0" name="Google Shape;12440;p23"/>
          <p:cNvGrpSpPr/>
          <p:nvPr/>
        </p:nvGrpSpPr>
        <p:grpSpPr>
          <a:xfrm>
            <a:off x="9581474" y="2772562"/>
            <a:ext cx="482500" cy="483067"/>
            <a:chOff x="4755600" y="3563025"/>
            <a:chExt cx="361875" cy="362300"/>
          </a:xfrm>
        </p:grpSpPr>
        <p:sp>
          <p:nvSpPr>
            <p:cNvPr id="12441" name="Google Shape;12441;p23"/>
            <p:cNvSpPr/>
            <p:nvPr/>
          </p:nvSpPr>
          <p:spPr>
            <a:xfrm>
              <a:off x="4755600" y="3700000"/>
              <a:ext cx="74075" cy="225325"/>
            </a:xfrm>
            <a:custGeom>
              <a:avLst/>
              <a:gdLst/>
              <a:ahLst/>
              <a:cxnLst/>
              <a:rect l="l" t="t" r="r" b="b"/>
              <a:pathLst>
                <a:path w="2963" h="9013" extrusionOk="0">
                  <a:moveTo>
                    <a:pt x="926" y="0"/>
                  </a:moveTo>
                  <a:cubicBezTo>
                    <a:pt x="401" y="0"/>
                    <a:pt x="0" y="402"/>
                    <a:pt x="0" y="926"/>
                  </a:cubicBezTo>
                  <a:lnTo>
                    <a:pt x="0" y="5988"/>
                  </a:lnTo>
                  <a:cubicBezTo>
                    <a:pt x="16" y="6111"/>
                    <a:pt x="116" y="6173"/>
                    <a:pt x="216" y="6173"/>
                  </a:cubicBezTo>
                  <a:cubicBezTo>
                    <a:pt x="316" y="6173"/>
                    <a:pt x="417" y="6111"/>
                    <a:pt x="432" y="5988"/>
                  </a:cubicBezTo>
                  <a:lnTo>
                    <a:pt x="432" y="926"/>
                  </a:lnTo>
                  <a:cubicBezTo>
                    <a:pt x="432" y="649"/>
                    <a:pt x="648" y="432"/>
                    <a:pt x="895" y="432"/>
                  </a:cubicBezTo>
                  <a:lnTo>
                    <a:pt x="2037" y="432"/>
                  </a:lnTo>
                  <a:cubicBezTo>
                    <a:pt x="2315" y="432"/>
                    <a:pt x="2531" y="649"/>
                    <a:pt x="2531" y="926"/>
                  </a:cubicBezTo>
                  <a:lnTo>
                    <a:pt x="2531" y="8117"/>
                  </a:lnTo>
                  <a:cubicBezTo>
                    <a:pt x="2531" y="8364"/>
                    <a:pt x="2315" y="8580"/>
                    <a:pt x="2037" y="8580"/>
                  </a:cubicBezTo>
                  <a:lnTo>
                    <a:pt x="926" y="8580"/>
                  </a:lnTo>
                  <a:cubicBezTo>
                    <a:pt x="648" y="8580"/>
                    <a:pt x="432" y="8364"/>
                    <a:pt x="432" y="8117"/>
                  </a:cubicBezTo>
                  <a:lnTo>
                    <a:pt x="432" y="7222"/>
                  </a:lnTo>
                  <a:cubicBezTo>
                    <a:pt x="417" y="7099"/>
                    <a:pt x="316" y="7037"/>
                    <a:pt x="216" y="7037"/>
                  </a:cubicBezTo>
                  <a:cubicBezTo>
                    <a:pt x="116" y="7037"/>
                    <a:pt x="16" y="7099"/>
                    <a:pt x="0" y="7222"/>
                  </a:cubicBezTo>
                  <a:lnTo>
                    <a:pt x="0" y="8117"/>
                  </a:lnTo>
                  <a:cubicBezTo>
                    <a:pt x="0" y="8611"/>
                    <a:pt x="401" y="9012"/>
                    <a:pt x="926" y="9012"/>
                  </a:cubicBezTo>
                  <a:lnTo>
                    <a:pt x="2037" y="9012"/>
                  </a:lnTo>
                  <a:cubicBezTo>
                    <a:pt x="2531" y="9012"/>
                    <a:pt x="2963" y="8611"/>
                    <a:pt x="2963" y="8117"/>
                  </a:cubicBezTo>
                  <a:lnTo>
                    <a:pt x="2963" y="926"/>
                  </a:lnTo>
                  <a:cubicBezTo>
                    <a:pt x="2963" y="402"/>
                    <a:pt x="2531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2" name="Google Shape;12442;p23"/>
            <p:cNvSpPr/>
            <p:nvPr/>
          </p:nvSpPr>
          <p:spPr>
            <a:xfrm>
              <a:off x="4852025" y="3783325"/>
              <a:ext cx="73325" cy="142000"/>
            </a:xfrm>
            <a:custGeom>
              <a:avLst/>
              <a:gdLst/>
              <a:ahLst/>
              <a:cxnLst/>
              <a:rect l="l" t="t" r="r" b="b"/>
              <a:pathLst>
                <a:path w="2933" h="5680" extrusionOk="0">
                  <a:moveTo>
                    <a:pt x="2038" y="433"/>
                  </a:moveTo>
                  <a:cubicBezTo>
                    <a:pt x="2315" y="433"/>
                    <a:pt x="2532" y="649"/>
                    <a:pt x="2532" y="926"/>
                  </a:cubicBezTo>
                  <a:lnTo>
                    <a:pt x="2532" y="4784"/>
                  </a:lnTo>
                  <a:cubicBezTo>
                    <a:pt x="2532" y="5031"/>
                    <a:pt x="2315" y="5247"/>
                    <a:pt x="2038" y="5247"/>
                  </a:cubicBezTo>
                  <a:lnTo>
                    <a:pt x="927" y="5247"/>
                  </a:lnTo>
                  <a:cubicBezTo>
                    <a:pt x="649" y="5247"/>
                    <a:pt x="433" y="5031"/>
                    <a:pt x="433" y="4784"/>
                  </a:cubicBezTo>
                  <a:lnTo>
                    <a:pt x="433" y="926"/>
                  </a:lnTo>
                  <a:cubicBezTo>
                    <a:pt x="433" y="649"/>
                    <a:pt x="649" y="433"/>
                    <a:pt x="927" y="433"/>
                  </a:cubicBezTo>
                  <a:close/>
                  <a:moveTo>
                    <a:pt x="896" y="1"/>
                  </a:moveTo>
                  <a:cubicBezTo>
                    <a:pt x="402" y="1"/>
                    <a:pt x="1" y="402"/>
                    <a:pt x="1" y="926"/>
                  </a:cubicBezTo>
                  <a:lnTo>
                    <a:pt x="1" y="4784"/>
                  </a:lnTo>
                  <a:cubicBezTo>
                    <a:pt x="1" y="5278"/>
                    <a:pt x="402" y="5679"/>
                    <a:pt x="896" y="5679"/>
                  </a:cubicBezTo>
                  <a:lnTo>
                    <a:pt x="2038" y="5679"/>
                  </a:lnTo>
                  <a:cubicBezTo>
                    <a:pt x="2532" y="5679"/>
                    <a:pt x="2933" y="5278"/>
                    <a:pt x="2933" y="4784"/>
                  </a:cubicBezTo>
                  <a:lnTo>
                    <a:pt x="2933" y="926"/>
                  </a:lnTo>
                  <a:cubicBezTo>
                    <a:pt x="2933" y="402"/>
                    <a:pt x="253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3" name="Google Shape;12443;p23"/>
            <p:cNvSpPr/>
            <p:nvPr/>
          </p:nvSpPr>
          <p:spPr>
            <a:xfrm>
              <a:off x="4947700" y="3720825"/>
              <a:ext cx="74100" cy="204500"/>
            </a:xfrm>
            <a:custGeom>
              <a:avLst/>
              <a:gdLst/>
              <a:ahLst/>
              <a:cxnLst/>
              <a:rect l="l" t="t" r="r" b="b"/>
              <a:pathLst>
                <a:path w="2964" h="8180" extrusionOk="0">
                  <a:moveTo>
                    <a:pt x="927" y="1"/>
                  </a:moveTo>
                  <a:cubicBezTo>
                    <a:pt x="402" y="1"/>
                    <a:pt x="1" y="402"/>
                    <a:pt x="1" y="896"/>
                  </a:cubicBezTo>
                  <a:lnTo>
                    <a:pt x="1" y="7284"/>
                  </a:lnTo>
                  <a:cubicBezTo>
                    <a:pt x="1" y="7778"/>
                    <a:pt x="402" y="8179"/>
                    <a:pt x="927" y="8179"/>
                  </a:cubicBezTo>
                  <a:lnTo>
                    <a:pt x="2038" y="8179"/>
                  </a:lnTo>
                  <a:cubicBezTo>
                    <a:pt x="2531" y="8179"/>
                    <a:pt x="2963" y="7778"/>
                    <a:pt x="2963" y="7284"/>
                  </a:cubicBezTo>
                  <a:lnTo>
                    <a:pt x="2963" y="2655"/>
                  </a:lnTo>
                  <a:cubicBezTo>
                    <a:pt x="2963" y="2516"/>
                    <a:pt x="2855" y="2446"/>
                    <a:pt x="2747" y="2446"/>
                  </a:cubicBezTo>
                  <a:cubicBezTo>
                    <a:pt x="2639" y="2446"/>
                    <a:pt x="2531" y="2516"/>
                    <a:pt x="2531" y="2655"/>
                  </a:cubicBezTo>
                  <a:lnTo>
                    <a:pt x="2531" y="7284"/>
                  </a:lnTo>
                  <a:cubicBezTo>
                    <a:pt x="2531" y="7531"/>
                    <a:pt x="2315" y="7747"/>
                    <a:pt x="2038" y="7747"/>
                  </a:cubicBezTo>
                  <a:lnTo>
                    <a:pt x="927" y="7747"/>
                  </a:lnTo>
                  <a:cubicBezTo>
                    <a:pt x="649" y="7747"/>
                    <a:pt x="433" y="7531"/>
                    <a:pt x="433" y="7284"/>
                  </a:cubicBezTo>
                  <a:lnTo>
                    <a:pt x="433" y="896"/>
                  </a:lnTo>
                  <a:cubicBezTo>
                    <a:pt x="433" y="649"/>
                    <a:pt x="649" y="433"/>
                    <a:pt x="927" y="433"/>
                  </a:cubicBezTo>
                  <a:lnTo>
                    <a:pt x="2038" y="433"/>
                  </a:lnTo>
                  <a:cubicBezTo>
                    <a:pt x="2315" y="433"/>
                    <a:pt x="2531" y="649"/>
                    <a:pt x="2531" y="896"/>
                  </a:cubicBezTo>
                  <a:lnTo>
                    <a:pt x="2531" y="1389"/>
                  </a:lnTo>
                  <a:cubicBezTo>
                    <a:pt x="2531" y="1528"/>
                    <a:pt x="2639" y="1598"/>
                    <a:pt x="2747" y="1598"/>
                  </a:cubicBezTo>
                  <a:cubicBezTo>
                    <a:pt x="2855" y="1598"/>
                    <a:pt x="2963" y="1528"/>
                    <a:pt x="2963" y="1389"/>
                  </a:cubicBezTo>
                  <a:lnTo>
                    <a:pt x="2963" y="896"/>
                  </a:lnTo>
                  <a:cubicBezTo>
                    <a:pt x="2963" y="402"/>
                    <a:pt x="256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4" name="Google Shape;12444;p23"/>
            <p:cNvSpPr/>
            <p:nvPr/>
          </p:nvSpPr>
          <p:spPr>
            <a:xfrm>
              <a:off x="5044150" y="3652150"/>
              <a:ext cx="73325" cy="273175"/>
            </a:xfrm>
            <a:custGeom>
              <a:avLst/>
              <a:gdLst/>
              <a:ahLst/>
              <a:cxnLst/>
              <a:rect l="l" t="t" r="r" b="b"/>
              <a:pathLst>
                <a:path w="2933" h="10927" extrusionOk="0">
                  <a:moveTo>
                    <a:pt x="2037" y="402"/>
                  </a:moveTo>
                  <a:cubicBezTo>
                    <a:pt x="2315" y="402"/>
                    <a:pt x="2531" y="618"/>
                    <a:pt x="2531" y="896"/>
                  </a:cubicBezTo>
                  <a:lnTo>
                    <a:pt x="2531" y="10031"/>
                  </a:lnTo>
                  <a:cubicBezTo>
                    <a:pt x="2531" y="10278"/>
                    <a:pt x="2315" y="10494"/>
                    <a:pt x="2037" y="10494"/>
                  </a:cubicBezTo>
                  <a:lnTo>
                    <a:pt x="895" y="10494"/>
                  </a:lnTo>
                  <a:cubicBezTo>
                    <a:pt x="618" y="10494"/>
                    <a:pt x="433" y="10278"/>
                    <a:pt x="433" y="10031"/>
                  </a:cubicBezTo>
                  <a:lnTo>
                    <a:pt x="433" y="896"/>
                  </a:lnTo>
                  <a:cubicBezTo>
                    <a:pt x="402" y="618"/>
                    <a:pt x="618" y="402"/>
                    <a:pt x="895" y="402"/>
                  </a:cubicBezTo>
                  <a:close/>
                  <a:moveTo>
                    <a:pt x="895" y="1"/>
                  </a:moveTo>
                  <a:cubicBezTo>
                    <a:pt x="402" y="1"/>
                    <a:pt x="0" y="402"/>
                    <a:pt x="0" y="896"/>
                  </a:cubicBezTo>
                  <a:lnTo>
                    <a:pt x="0" y="10031"/>
                  </a:lnTo>
                  <a:cubicBezTo>
                    <a:pt x="0" y="10525"/>
                    <a:pt x="402" y="10926"/>
                    <a:pt x="895" y="10926"/>
                  </a:cubicBezTo>
                  <a:lnTo>
                    <a:pt x="2037" y="10926"/>
                  </a:lnTo>
                  <a:cubicBezTo>
                    <a:pt x="2531" y="10926"/>
                    <a:pt x="2932" y="10525"/>
                    <a:pt x="2932" y="10031"/>
                  </a:cubicBezTo>
                  <a:lnTo>
                    <a:pt x="2932" y="896"/>
                  </a:lnTo>
                  <a:cubicBezTo>
                    <a:pt x="2932" y="402"/>
                    <a:pt x="2531" y="1"/>
                    <a:pt x="2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5" name="Google Shape;12445;p23"/>
            <p:cNvSpPr/>
            <p:nvPr/>
          </p:nvSpPr>
          <p:spPr>
            <a:xfrm>
              <a:off x="4763300" y="3563025"/>
              <a:ext cx="347750" cy="197750"/>
            </a:xfrm>
            <a:custGeom>
              <a:avLst/>
              <a:gdLst/>
              <a:ahLst/>
              <a:cxnLst/>
              <a:rect l="l" t="t" r="r" b="b"/>
              <a:pathLst>
                <a:path w="13910" h="7910" extrusionOk="0">
                  <a:moveTo>
                    <a:pt x="12770" y="446"/>
                  </a:moveTo>
                  <a:cubicBezTo>
                    <a:pt x="13315" y="446"/>
                    <a:pt x="13315" y="1316"/>
                    <a:pt x="12770" y="1316"/>
                  </a:cubicBezTo>
                  <a:cubicBezTo>
                    <a:pt x="12753" y="1316"/>
                    <a:pt x="12735" y="1315"/>
                    <a:pt x="12716" y="1313"/>
                  </a:cubicBezTo>
                  <a:cubicBezTo>
                    <a:pt x="12469" y="1313"/>
                    <a:pt x="12253" y="1128"/>
                    <a:pt x="12253" y="881"/>
                  </a:cubicBezTo>
                  <a:cubicBezTo>
                    <a:pt x="12253" y="634"/>
                    <a:pt x="12469" y="449"/>
                    <a:pt x="12716" y="449"/>
                  </a:cubicBezTo>
                  <a:cubicBezTo>
                    <a:pt x="12735" y="447"/>
                    <a:pt x="12753" y="446"/>
                    <a:pt x="12770" y="446"/>
                  </a:cubicBezTo>
                  <a:close/>
                  <a:moveTo>
                    <a:pt x="1173" y="2640"/>
                  </a:moveTo>
                  <a:cubicBezTo>
                    <a:pt x="1575" y="2640"/>
                    <a:pt x="1760" y="3134"/>
                    <a:pt x="1482" y="3412"/>
                  </a:cubicBezTo>
                  <a:cubicBezTo>
                    <a:pt x="1396" y="3498"/>
                    <a:pt x="1291" y="3537"/>
                    <a:pt x="1188" y="3537"/>
                  </a:cubicBezTo>
                  <a:cubicBezTo>
                    <a:pt x="961" y="3537"/>
                    <a:pt x="741" y="3348"/>
                    <a:pt x="741" y="3072"/>
                  </a:cubicBezTo>
                  <a:cubicBezTo>
                    <a:pt x="711" y="2856"/>
                    <a:pt x="927" y="2640"/>
                    <a:pt x="1173" y="2640"/>
                  </a:cubicBezTo>
                  <a:close/>
                  <a:moveTo>
                    <a:pt x="8858" y="3535"/>
                  </a:moveTo>
                  <a:cubicBezTo>
                    <a:pt x="9455" y="3565"/>
                    <a:pt x="9388" y="4402"/>
                    <a:pt x="8853" y="4402"/>
                  </a:cubicBezTo>
                  <a:cubicBezTo>
                    <a:pt x="8835" y="4402"/>
                    <a:pt x="8816" y="4401"/>
                    <a:pt x="8796" y="4399"/>
                  </a:cubicBezTo>
                  <a:cubicBezTo>
                    <a:pt x="8673" y="4368"/>
                    <a:pt x="8549" y="4307"/>
                    <a:pt x="8488" y="4214"/>
                  </a:cubicBezTo>
                  <a:cubicBezTo>
                    <a:pt x="8426" y="4122"/>
                    <a:pt x="8395" y="3998"/>
                    <a:pt x="8426" y="3875"/>
                  </a:cubicBezTo>
                  <a:lnTo>
                    <a:pt x="8426" y="3875"/>
                  </a:lnTo>
                  <a:lnTo>
                    <a:pt x="8426" y="3905"/>
                  </a:lnTo>
                  <a:cubicBezTo>
                    <a:pt x="8457" y="3689"/>
                    <a:pt x="8642" y="3535"/>
                    <a:pt x="8858" y="3535"/>
                  </a:cubicBezTo>
                  <a:close/>
                  <a:moveTo>
                    <a:pt x="5167" y="6689"/>
                  </a:moveTo>
                  <a:cubicBezTo>
                    <a:pt x="5239" y="6689"/>
                    <a:pt x="5310" y="6723"/>
                    <a:pt x="5371" y="6806"/>
                  </a:cubicBezTo>
                  <a:cubicBezTo>
                    <a:pt x="5432" y="6899"/>
                    <a:pt x="5463" y="7023"/>
                    <a:pt x="5463" y="7115"/>
                  </a:cubicBezTo>
                  <a:cubicBezTo>
                    <a:pt x="5407" y="7341"/>
                    <a:pt x="5221" y="7489"/>
                    <a:pt x="5001" y="7489"/>
                  </a:cubicBezTo>
                  <a:cubicBezTo>
                    <a:pt x="4980" y="7489"/>
                    <a:pt x="4960" y="7488"/>
                    <a:pt x="4939" y="7485"/>
                  </a:cubicBezTo>
                  <a:cubicBezTo>
                    <a:pt x="4483" y="7409"/>
                    <a:pt x="4837" y="6689"/>
                    <a:pt x="5167" y="6689"/>
                  </a:cubicBezTo>
                  <a:close/>
                  <a:moveTo>
                    <a:pt x="12721" y="1"/>
                  </a:moveTo>
                  <a:cubicBezTo>
                    <a:pt x="12148" y="1"/>
                    <a:pt x="11645" y="611"/>
                    <a:pt x="11913" y="1220"/>
                  </a:cubicBezTo>
                  <a:lnTo>
                    <a:pt x="9383" y="3257"/>
                  </a:lnTo>
                  <a:cubicBezTo>
                    <a:pt x="9290" y="3196"/>
                    <a:pt x="9167" y="3134"/>
                    <a:pt x="9012" y="3103"/>
                  </a:cubicBezTo>
                  <a:cubicBezTo>
                    <a:pt x="8973" y="3098"/>
                    <a:pt x="8933" y="3095"/>
                    <a:pt x="8894" y="3095"/>
                  </a:cubicBezTo>
                  <a:cubicBezTo>
                    <a:pt x="8473" y="3095"/>
                    <a:pt x="8081" y="3390"/>
                    <a:pt x="8025" y="3813"/>
                  </a:cubicBezTo>
                  <a:cubicBezTo>
                    <a:pt x="7994" y="3998"/>
                    <a:pt x="8025" y="4152"/>
                    <a:pt x="8087" y="4307"/>
                  </a:cubicBezTo>
                  <a:lnTo>
                    <a:pt x="5556" y="6344"/>
                  </a:lnTo>
                  <a:cubicBezTo>
                    <a:pt x="5432" y="6251"/>
                    <a:pt x="5309" y="6220"/>
                    <a:pt x="5155" y="6189"/>
                  </a:cubicBezTo>
                  <a:cubicBezTo>
                    <a:pt x="5108" y="6182"/>
                    <a:pt x="5060" y="6178"/>
                    <a:pt x="5011" y="6178"/>
                  </a:cubicBezTo>
                  <a:cubicBezTo>
                    <a:pt x="4863" y="6178"/>
                    <a:pt x="4707" y="6212"/>
                    <a:pt x="4568" y="6282"/>
                  </a:cubicBezTo>
                  <a:lnTo>
                    <a:pt x="1914" y="3535"/>
                  </a:lnTo>
                  <a:cubicBezTo>
                    <a:pt x="2007" y="3381"/>
                    <a:pt x="2038" y="3227"/>
                    <a:pt x="2038" y="3072"/>
                  </a:cubicBezTo>
                  <a:cubicBezTo>
                    <a:pt x="2038" y="2549"/>
                    <a:pt x="1612" y="2196"/>
                    <a:pt x="1165" y="2196"/>
                  </a:cubicBezTo>
                  <a:cubicBezTo>
                    <a:pt x="953" y="2196"/>
                    <a:pt x="735" y="2276"/>
                    <a:pt x="556" y="2455"/>
                  </a:cubicBezTo>
                  <a:cubicBezTo>
                    <a:pt x="1" y="3010"/>
                    <a:pt x="402" y="3936"/>
                    <a:pt x="1173" y="3936"/>
                  </a:cubicBezTo>
                  <a:lnTo>
                    <a:pt x="1173" y="3967"/>
                  </a:lnTo>
                  <a:cubicBezTo>
                    <a:pt x="1328" y="3936"/>
                    <a:pt x="1482" y="3905"/>
                    <a:pt x="1606" y="3844"/>
                  </a:cubicBezTo>
                  <a:lnTo>
                    <a:pt x="4291" y="6590"/>
                  </a:lnTo>
                  <a:cubicBezTo>
                    <a:pt x="4229" y="6683"/>
                    <a:pt x="4167" y="6806"/>
                    <a:pt x="4167" y="6899"/>
                  </a:cubicBezTo>
                  <a:cubicBezTo>
                    <a:pt x="4105" y="7115"/>
                    <a:pt x="4167" y="7362"/>
                    <a:pt x="4321" y="7547"/>
                  </a:cubicBezTo>
                  <a:cubicBezTo>
                    <a:pt x="4445" y="7732"/>
                    <a:pt x="4630" y="7856"/>
                    <a:pt x="4877" y="7887"/>
                  </a:cubicBezTo>
                  <a:cubicBezTo>
                    <a:pt x="4892" y="7902"/>
                    <a:pt x="4915" y="7910"/>
                    <a:pt x="4939" y="7910"/>
                  </a:cubicBezTo>
                  <a:cubicBezTo>
                    <a:pt x="4962" y="7910"/>
                    <a:pt x="4985" y="7902"/>
                    <a:pt x="5000" y="7887"/>
                  </a:cubicBezTo>
                  <a:cubicBezTo>
                    <a:pt x="5432" y="7887"/>
                    <a:pt x="5803" y="7609"/>
                    <a:pt x="5864" y="7177"/>
                  </a:cubicBezTo>
                  <a:cubicBezTo>
                    <a:pt x="5895" y="7023"/>
                    <a:pt x="5864" y="6837"/>
                    <a:pt x="5803" y="6683"/>
                  </a:cubicBezTo>
                  <a:lnTo>
                    <a:pt x="8333" y="4646"/>
                  </a:lnTo>
                  <a:cubicBezTo>
                    <a:pt x="8488" y="4770"/>
                    <a:pt x="8673" y="4831"/>
                    <a:pt x="8858" y="4831"/>
                  </a:cubicBezTo>
                  <a:cubicBezTo>
                    <a:pt x="9290" y="4831"/>
                    <a:pt x="9630" y="4523"/>
                    <a:pt x="9722" y="4122"/>
                  </a:cubicBezTo>
                  <a:cubicBezTo>
                    <a:pt x="9753" y="3936"/>
                    <a:pt x="9722" y="3751"/>
                    <a:pt x="9630" y="3597"/>
                  </a:cubicBezTo>
                  <a:lnTo>
                    <a:pt x="12191" y="1560"/>
                  </a:lnTo>
                  <a:cubicBezTo>
                    <a:pt x="12315" y="1653"/>
                    <a:pt x="12500" y="1714"/>
                    <a:pt x="12685" y="1714"/>
                  </a:cubicBezTo>
                  <a:cubicBezTo>
                    <a:pt x="12696" y="1715"/>
                    <a:pt x="12708" y="1715"/>
                    <a:pt x="12719" y="1715"/>
                  </a:cubicBezTo>
                  <a:cubicBezTo>
                    <a:pt x="13559" y="1715"/>
                    <a:pt x="13910" y="597"/>
                    <a:pt x="13179" y="140"/>
                  </a:cubicBezTo>
                  <a:cubicBezTo>
                    <a:pt x="13030" y="43"/>
                    <a:pt x="12873" y="1"/>
                    <a:pt x="12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6" name="Google Shape;12446;p23"/>
          <p:cNvGrpSpPr/>
          <p:nvPr/>
        </p:nvGrpSpPr>
        <p:grpSpPr>
          <a:xfrm>
            <a:off x="10642983" y="2772845"/>
            <a:ext cx="282933" cy="482500"/>
            <a:chOff x="7060200" y="4141325"/>
            <a:chExt cx="212200" cy="361875"/>
          </a:xfrm>
        </p:grpSpPr>
        <p:sp>
          <p:nvSpPr>
            <p:cNvPr id="12447" name="Google Shape;12447;p23"/>
            <p:cNvSpPr/>
            <p:nvPr/>
          </p:nvSpPr>
          <p:spPr>
            <a:xfrm>
              <a:off x="7060200" y="4141325"/>
              <a:ext cx="212200" cy="361875"/>
            </a:xfrm>
            <a:custGeom>
              <a:avLst/>
              <a:gdLst/>
              <a:ahLst/>
              <a:cxnLst/>
              <a:rect l="l" t="t" r="r" b="b"/>
              <a:pathLst>
                <a:path w="8488" h="14475" extrusionOk="0">
                  <a:moveTo>
                    <a:pt x="8055" y="1760"/>
                  </a:moveTo>
                  <a:lnTo>
                    <a:pt x="8055" y="11851"/>
                  </a:lnTo>
                  <a:lnTo>
                    <a:pt x="433" y="11851"/>
                  </a:lnTo>
                  <a:lnTo>
                    <a:pt x="433" y="1760"/>
                  </a:lnTo>
                  <a:close/>
                  <a:moveTo>
                    <a:pt x="1297" y="0"/>
                  </a:moveTo>
                  <a:cubicBezTo>
                    <a:pt x="587" y="0"/>
                    <a:pt x="31" y="587"/>
                    <a:pt x="0" y="1297"/>
                  </a:cubicBezTo>
                  <a:lnTo>
                    <a:pt x="0" y="13178"/>
                  </a:lnTo>
                  <a:cubicBezTo>
                    <a:pt x="31" y="13888"/>
                    <a:pt x="587" y="14475"/>
                    <a:pt x="1297" y="14475"/>
                  </a:cubicBezTo>
                  <a:lnTo>
                    <a:pt x="5432" y="14475"/>
                  </a:lnTo>
                  <a:cubicBezTo>
                    <a:pt x="5710" y="14475"/>
                    <a:pt x="5710" y="14043"/>
                    <a:pt x="5432" y="14043"/>
                  </a:cubicBezTo>
                  <a:lnTo>
                    <a:pt x="1297" y="14043"/>
                  </a:lnTo>
                  <a:cubicBezTo>
                    <a:pt x="834" y="14043"/>
                    <a:pt x="433" y="13672"/>
                    <a:pt x="433" y="13178"/>
                  </a:cubicBezTo>
                  <a:lnTo>
                    <a:pt x="433" y="12283"/>
                  </a:lnTo>
                  <a:lnTo>
                    <a:pt x="8055" y="12283"/>
                  </a:lnTo>
                  <a:lnTo>
                    <a:pt x="8055" y="13178"/>
                  </a:lnTo>
                  <a:cubicBezTo>
                    <a:pt x="8055" y="13672"/>
                    <a:pt x="7654" y="14043"/>
                    <a:pt x="7191" y="14043"/>
                  </a:cubicBezTo>
                  <a:lnTo>
                    <a:pt x="6667" y="14043"/>
                  </a:lnTo>
                  <a:cubicBezTo>
                    <a:pt x="6389" y="14043"/>
                    <a:pt x="6389" y="14475"/>
                    <a:pt x="6667" y="14475"/>
                  </a:cubicBezTo>
                  <a:lnTo>
                    <a:pt x="7191" y="14475"/>
                  </a:lnTo>
                  <a:cubicBezTo>
                    <a:pt x="7901" y="14475"/>
                    <a:pt x="8488" y="13888"/>
                    <a:pt x="8488" y="13178"/>
                  </a:cubicBezTo>
                  <a:lnTo>
                    <a:pt x="8488" y="1297"/>
                  </a:lnTo>
                  <a:cubicBezTo>
                    <a:pt x="8488" y="587"/>
                    <a:pt x="7901" y="0"/>
                    <a:pt x="7191" y="0"/>
                  </a:cubicBezTo>
                  <a:lnTo>
                    <a:pt x="3087" y="0"/>
                  </a:lnTo>
                  <a:cubicBezTo>
                    <a:pt x="2809" y="0"/>
                    <a:pt x="2809" y="432"/>
                    <a:pt x="3087" y="432"/>
                  </a:cubicBezTo>
                  <a:lnTo>
                    <a:pt x="7191" y="432"/>
                  </a:lnTo>
                  <a:cubicBezTo>
                    <a:pt x="7654" y="432"/>
                    <a:pt x="8055" y="803"/>
                    <a:pt x="8055" y="1297"/>
                  </a:cubicBezTo>
                  <a:lnTo>
                    <a:pt x="8055" y="1327"/>
                  </a:lnTo>
                  <a:lnTo>
                    <a:pt x="433" y="1327"/>
                  </a:lnTo>
                  <a:lnTo>
                    <a:pt x="433" y="1297"/>
                  </a:lnTo>
                  <a:cubicBezTo>
                    <a:pt x="433" y="803"/>
                    <a:pt x="834" y="432"/>
                    <a:pt x="1297" y="432"/>
                  </a:cubicBezTo>
                  <a:lnTo>
                    <a:pt x="1821" y="432"/>
                  </a:lnTo>
                  <a:cubicBezTo>
                    <a:pt x="2099" y="432"/>
                    <a:pt x="2099" y="0"/>
                    <a:pt x="18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8" name="Google Shape;12448;p23"/>
            <p:cNvSpPr/>
            <p:nvPr/>
          </p:nvSpPr>
          <p:spPr>
            <a:xfrm>
              <a:off x="7146625" y="4463825"/>
              <a:ext cx="39350" cy="10825"/>
            </a:xfrm>
            <a:custGeom>
              <a:avLst/>
              <a:gdLst/>
              <a:ahLst/>
              <a:cxnLst/>
              <a:rect l="l" t="t" r="r" b="b"/>
              <a:pathLst>
                <a:path w="1574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296" y="433"/>
                  </a:lnTo>
                  <a:cubicBezTo>
                    <a:pt x="1574" y="433"/>
                    <a:pt x="1574" y="1"/>
                    <a:pt x="1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9" name="Google Shape;12449;p23"/>
            <p:cNvSpPr/>
            <p:nvPr/>
          </p:nvSpPr>
          <p:spPr>
            <a:xfrm>
              <a:off x="7102625" y="4243125"/>
              <a:ext cx="144300" cy="142075"/>
            </a:xfrm>
            <a:custGeom>
              <a:avLst/>
              <a:gdLst/>
              <a:ahLst/>
              <a:cxnLst/>
              <a:rect l="l" t="t" r="r" b="b"/>
              <a:pathLst>
                <a:path w="5772" h="5683" extrusionOk="0">
                  <a:moveTo>
                    <a:pt x="4383" y="1514"/>
                  </a:moveTo>
                  <a:lnTo>
                    <a:pt x="4013" y="3490"/>
                  </a:lnTo>
                  <a:lnTo>
                    <a:pt x="896" y="3490"/>
                  </a:lnTo>
                  <a:cubicBezTo>
                    <a:pt x="865" y="3490"/>
                    <a:pt x="834" y="3459"/>
                    <a:pt x="834" y="3397"/>
                  </a:cubicBezTo>
                  <a:lnTo>
                    <a:pt x="433" y="1607"/>
                  </a:lnTo>
                  <a:cubicBezTo>
                    <a:pt x="433" y="1576"/>
                    <a:pt x="433" y="1576"/>
                    <a:pt x="433" y="1545"/>
                  </a:cubicBezTo>
                  <a:cubicBezTo>
                    <a:pt x="464" y="1514"/>
                    <a:pt x="464" y="1514"/>
                    <a:pt x="495" y="1514"/>
                  </a:cubicBezTo>
                  <a:close/>
                  <a:moveTo>
                    <a:pt x="1359" y="4817"/>
                  </a:moveTo>
                  <a:cubicBezTo>
                    <a:pt x="1482" y="4817"/>
                    <a:pt x="1575" y="4909"/>
                    <a:pt x="1575" y="5033"/>
                  </a:cubicBezTo>
                  <a:cubicBezTo>
                    <a:pt x="1575" y="5112"/>
                    <a:pt x="1544" y="5142"/>
                    <a:pt x="1502" y="5142"/>
                  </a:cubicBezTo>
                  <a:cubicBezTo>
                    <a:pt x="1364" y="5142"/>
                    <a:pt x="1099" y="4817"/>
                    <a:pt x="1359" y="4817"/>
                  </a:cubicBezTo>
                  <a:close/>
                  <a:moveTo>
                    <a:pt x="3457" y="4817"/>
                  </a:moveTo>
                  <a:cubicBezTo>
                    <a:pt x="3735" y="4817"/>
                    <a:pt x="3735" y="5249"/>
                    <a:pt x="3457" y="5249"/>
                  </a:cubicBezTo>
                  <a:cubicBezTo>
                    <a:pt x="3180" y="5249"/>
                    <a:pt x="3180" y="4817"/>
                    <a:pt x="3457" y="4817"/>
                  </a:cubicBezTo>
                  <a:close/>
                  <a:moveTo>
                    <a:pt x="5522" y="1"/>
                  </a:moveTo>
                  <a:cubicBezTo>
                    <a:pt x="5513" y="1"/>
                    <a:pt x="5504" y="1"/>
                    <a:pt x="5494" y="2"/>
                  </a:cubicBezTo>
                  <a:lnTo>
                    <a:pt x="5247" y="2"/>
                  </a:lnTo>
                  <a:cubicBezTo>
                    <a:pt x="4939" y="2"/>
                    <a:pt x="4661" y="218"/>
                    <a:pt x="4630" y="527"/>
                  </a:cubicBezTo>
                  <a:lnTo>
                    <a:pt x="4507" y="1113"/>
                  </a:lnTo>
                  <a:lnTo>
                    <a:pt x="526" y="1113"/>
                  </a:lnTo>
                  <a:cubicBezTo>
                    <a:pt x="371" y="1113"/>
                    <a:pt x="248" y="1175"/>
                    <a:pt x="155" y="1298"/>
                  </a:cubicBezTo>
                  <a:cubicBezTo>
                    <a:pt x="63" y="1391"/>
                    <a:pt x="1" y="1576"/>
                    <a:pt x="32" y="1700"/>
                  </a:cubicBezTo>
                  <a:lnTo>
                    <a:pt x="433" y="3520"/>
                  </a:lnTo>
                  <a:cubicBezTo>
                    <a:pt x="495" y="3736"/>
                    <a:pt x="680" y="3922"/>
                    <a:pt x="927" y="3922"/>
                  </a:cubicBezTo>
                  <a:lnTo>
                    <a:pt x="4013" y="3922"/>
                  </a:lnTo>
                  <a:lnTo>
                    <a:pt x="4013" y="3983"/>
                  </a:lnTo>
                  <a:cubicBezTo>
                    <a:pt x="3982" y="4230"/>
                    <a:pt x="3766" y="4415"/>
                    <a:pt x="3519" y="4415"/>
                  </a:cubicBezTo>
                  <a:lnTo>
                    <a:pt x="958" y="4415"/>
                  </a:lnTo>
                  <a:cubicBezTo>
                    <a:pt x="834" y="4415"/>
                    <a:pt x="742" y="4508"/>
                    <a:pt x="742" y="4631"/>
                  </a:cubicBezTo>
                  <a:cubicBezTo>
                    <a:pt x="742" y="4693"/>
                    <a:pt x="772" y="4755"/>
                    <a:pt x="834" y="4817"/>
                  </a:cubicBezTo>
                  <a:cubicBezTo>
                    <a:pt x="649" y="5218"/>
                    <a:pt x="958" y="5681"/>
                    <a:pt x="1390" y="5681"/>
                  </a:cubicBezTo>
                  <a:cubicBezTo>
                    <a:pt x="1405" y="5682"/>
                    <a:pt x="1421" y="5682"/>
                    <a:pt x="1436" y="5682"/>
                  </a:cubicBezTo>
                  <a:cubicBezTo>
                    <a:pt x="1873" y="5682"/>
                    <a:pt x="2156" y="5265"/>
                    <a:pt x="2007" y="4847"/>
                  </a:cubicBezTo>
                  <a:lnTo>
                    <a:pt x="2902" y="4847"/>
                  </a:lnTo>
                  <a:cubicBezTo>
                    <a:pt x="2871" y="4909"/>
                    <a:pt x="2871" y="4971"/>
                    <a:pt x="2871" y="5063"/>
                  </a:cubicBezTo>
                  <a:cubicBezTo>
                    <a:pt x="2882" y="5337"/>
                    <a:pt x="3087" y="5448"/>
                    <a:pt x="3327" y="5448"/>
                  </a:cubicBezTo>
                  <a:cubicBezTo>
                    <a:pt x="3766" y="5448"/>
                    <a:pt x="4323" y="5081"/>
                    <a:pt x="4044" y="4662"/>
                  </a:cubicBezTo>
                  <a:cubicBezTo>
                    <a:pt x="4229" y="4539"/>
                    <a:pt x="4383" y="4292"/>
                    <a:pt x="4414" y="4045"/>
                  </a:cubicBezTo>
                  <a:lnTo>
                    <a:pt x="5062" y="589"/>
                  </a:lnTo>
                  <a:cubicBezTo>
                    <a:pt x="5093" y="496"/>
                    <a:pt x="5186" y="403"/>
                    <a:pt x="5278" y="403"/>
                  </a:cubicBezTo>
                  <a:lnTo>
                    <a:pt x="5494" y="403"/>
                  </a:lnTo>
                  <a:cubicBezTo>
                    <a:pt x="5762" y="403"/>
                    <a:pt x="5772" y="1"/>
                    <a:pt x="55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0" name="Google Shape;12450;p23"/>
          <p:cNvGrpSpPr/>
          <p:nvPr/>
        </p:nvGrpSpPr>
        <p:grpSpPr>
          <a:xfrm>
            <a:off x="10543200" y="3520854"/>
            <a:ext cx="482500" cy="483033"/>
            <a:chOff x="4004875" y="3563050"/>
            <a:chExt cx="361875" cy="362275"/>
          </a:xfrm>
        </p:grpSpPr>
        <p:sp>
          <p:nvSpPr>
            <p:cNvPr id="12451" name="Google Shape;12451;p23"/>
            <p:cNvSpPr/>
            <p:nvPr/>
          </p:nvSpPr>
          <p:spPr>
            <a:xfrm>
              <a:off x="4004875" y="3563050"/>
              <a:ext cx="361875" cy="362275"/>
            </a:xfrm>
            <a:custGeom>
              <a:avLst/>
              <a:gdLst/>
              <a:ahLst/>
              <a:cxnLst/>
              <a:rect l="l" t="t" r="r" b="b"/>
              <a:pathLst>
                <a:path w="14475" h="14491" extrusionOk="0">
                  <a:moveTo>
                    <a:pt x="4769" y="510"/>
                  </a:moveTo>
                  <a:cubicBezTo>
                    <a:pt x="5201" y="510"/>
                    <a:pt x="5633" y="787"/>
                    <a:pt x="5679" y="1343"/>
                  </a:cubicBezTo>
                  <a:cubicBezTo>
                    <a:pt x="5679" y="1466"/>
                    <a:pt x="5648" y="1590"/>
                    <a:pt x="5587" y="1713"/>
                  </a:cubicBezTo>
                  <a:cubicBezTo>
                    <a:pt x="5525" y="1837"/>
                    <a:pt x="5617" y="1991"/>
                    <a:pt x="5772" y="1991"/>
                  </a:cubicBezTo>
                  <a:lnTo>
                    <a:pt x="6512" y="1991"/>
                  </a:lnTo>
                  <a:lnTo>
                    <a:pt x="6512" y="3133"/>
                  </a:lnTo>
                  <a:lnTo>
                    <a:pt x="3025" y="3133"/>
                  </a:lnTo>
                  <a:lnTo>
                    <a:pt x="3025" y="1991"/>
                  </a:lnTo>
                  <a:lnTo>
                    <a:pt x="3735" y="1991"/>
                  </a:lnTo>
                  <a:cubicBezTo>
                    <a:pt x="3889" y="1991"/>
                    <a:pt x="4013" y="1837"/>
                    <a:pt x="3951" y="1713"/>
                  </a:cubicBezTo>
                  <a:cubicBezTo>
                    <a:pt x="3889" y="1590"/>
                    <a:pt x="3858" y="1466"/>
                    <a:pt x="3858" y="1343"/>
                  </a:cubicBezTo>
                  <a:cubicBezTo>
                    <a:pt x="3905" y="787"/>
                    <a:pt x="4337" y="510"/>
                    <a:pt x="4769" y="510"/>
                  </a:cubicBezTo>
                  <a:close/>
                  <a:moveTo>
                    <a:pt x="11759" y="3503"/>
                  </a:moveTo>
                  <a:cubicBezTo>
                    <a:pt x="11882" y="3503"/>
                    <a:pt x="12006" y="3596"/>
                    <a:pt x="12006" y="3719"/>
                  </a:cubicBezTo>
                  <a:lnTo>
                    <a:pt x="10926" y="3719"/>
                  </a:lnTo>
                  <a:cubicBezTo>
                    <a:pt x="10956" y="3596"/>
                    <a:pt x="11049" y="3503"/>
                    <a:pt x="11173" y="3503"/>
                  </a:cubicBezTo>
                  <a:close/>
                  <a:moveTo>
                    <a:pt x="12191" y="4151"/>
                  </a:moveTo>
                  <a:lnTo>
                    <a:pt x="12962" y="4645"/>
                  </a:lnTo>
                  <a:lnTo>
                    <a:pt x="9969" y="4645"/>
                  </a:lnTo>
                  <a:lnTo>
                    <a:pt x="10771" y="4151"/>
                  </a:lnTo>
                  <a:close/>
                  <a:moveTo>
                    <a:pt x="13271" y="5077"/>
                  </a:moveTo>
                  <a:lnTo>
                    <a:pt x="12438" y="6157"/>
                  </a:lnTo>
                  <a:lnTo>
                    <a:pt x="10524" y="6157"/>
                  </a:lnTo>
                  <a:lnTo>
                    <a:pt x="9691" y="5077"/>
                  </a:lnTo>
                  <a:close/>
                  <a:moveTo>
                    <a:pt x="12568" y="6584"/>
                  </a:moveTo>
                  <a:cubicBezTo>
                    <a:pt x="12740" y="6584"/>
                    <a:pt x="12734" y="6961"/>
                    <a:pt x="12551" y="6961"/>
                  </a:cubicBezTo>
                  <a:cubicBezTo>
                    <a:pt x="12544" y="6961"/>
                    <a:pt x="12537" y="6961"/>
                    <a:pt x="12530" y="6960"/>
                  </a:cubicBezTo>
                  <a:lnTo>
                    <a:pt x="10432" y="6960"/>
                  </a:lnTo>
                  <a:cubicBezTo>
                    <a:pt x="10216" y="6929"/>
                    <a:pt x="10216" y="6620"/>
                    <a:pt x="10432" y="6589"/>
                  </a:cubicBezTo>
                  <a:lnTo>
                    <a:pt x="12530" y="6589"/>
                  </a:lnTo>
                  <a:cubicBezTo>
                    <a:pt x="12544" y="6586"/>
                    <a:pt x="12557" y="6584"/>
                    <a:pt x="12568" y="6584"/>
                  </a:cubicBezTo>
                  <a:close/>
                  <a:moveTo>
                    <a:pt x="12098" y="7361"/>
                  </a:moveTo>
                  <a:lnTo>
                    <a:pt x="12098" y="11126"/>
                  </a:lnTo>
                  <a:cubicBezTo>
                    <a:pt x="12098" y="11527"/>
                    <a:pt x="12376" y="11867"/>
                    <a:pt x="12777" y="11898"/>
                  </a:cubicBezTo>
                  <a:lnTo>
                    <a:pt x="12777" y="12083"/>
                  </a:lnTo>
                  <a:lnTo>
                    <a:pt x="10185" y="12083"/>
                  </a:lnTo>
                  <a:lnTo>
                    <a:pt x="10185" y="11898"/>
                  </a:lnTo>
                  <a:cubicBezTo>
                    <a:pt x="10586" y="11867"/>
                    <a:pt x="10864" y="11527"/>
                    <a:pt x="10864" y="11126"/>
                  </a:cubicBezTo>
                  <a:lnTo>
                    <a:pt x="10864" y="7361"/>
                  </a:lnTo>
                  <a:close/>
                  <a:moveTo>
                    <a:pt x="9537" y="5571"/>
                  </a:moveTo>
                  <a:lnTo>
                    <a:pt x="10061" y="6250"/>
                  </a:lnTo>
                  <a:cubicBezTo>
                    <a:pt x="9568" y="6589"/>
                    <a:pt x="9815" y="7392"/>
                    <a:pt x="10432" y="7392"/>
                  </a:cubicBezTo>
                  <a:lnTo>
                    <a:pt x="10463" y="7392"/>
                  </a:lnTo>
                  <a:lnTo>
                    <a:pt x="10463" y="11157"/>
                  </a:lnTo>
                  <a:cubicBezTo>
                    <a:pt x="10432" y="11342"/>
                    <a:pt x="10308" y="11496"/>
                    <a:pt x="10123" y="11496"/>
                  </a:cubicBezTo>
                  <a:cubicBezTo>
                    <a:pt x="9907" y="11496"/>
                    <a:pt x="9753" y="11651"/>
                    <a:pt x="9753" y="11836"/>
                  </a:cubicBezTo>
                  <a:lnTo>
                    <a:pt x="9753" y="12083"/>
                  </a:lnTo>
                  <a:cubicBezTo>
                    <a:pt x="9691" y="12083"/>
                    <a:pt x="9599" y="12114"/>
                    <a:pt x="9537" y="12145"/>
                  </a:cubicBezTo>
                  <a:lnTo>
                    <a:pt x="9537" y="5571"/>
                  </a:lnTo>
                  <a:close/>
                  <a:moveTo>
                    <a:pt x="8055" y="3040"/>
                  </a:moveTo>
                  <a:lnTo>
                    <a:pt x="8055" y="12885"/>
                  </a:lnTo>
                  <a:lnTo>
                    <a:pt x="1482" y="12885"/>
                  </a:lnTo>
                  <a:lnTo>
                    <a:pt x="1482" y="3040"/>
                  </a:lnTo>
                  <a:lnTo>
                    <a:pt x="2593" y="3040"/>
                  </a:lnTo>
                  <a:lnTo>
                    <a:pt x="2593" y="3349"/>
                  </a:lnTo>
                  <a:cubicBezTo>
                    <a:pt x="2593" y="3442"/>
                    <a:pt x="2716" y="3565"/>
                    <a:pt x="2809" y="3565"/>
                  </a:cubicBezTo>
                  <a:lnTo>
                    <a:pt x="6728" y="3565"/>
                  </a:lnTo>
                  <a:cubicBezTo>
                    <a:pt x="6821" y="3565"/>
                    <a:pt x="6914" y="3472"/>
                    <a:pt x="6914" y="3349"/>
                  </a:cubicBezTo>
                  <a:lnTo>
                    <a:pt x="6914" y="3040"/>
                  </a:lnTo>
                  <a:close/>
                  <a:moveTo>
                    <a:pt x="13117" y="12484"/>
                  </a:moveTo>
                  <a:cubicBezTo>
                    <a:pt x="13364" y="12484"/>
                    <a:pt x="13549" y="12669"/>
                    <a:pt x="13549" y="12916"/>
                  </a:cubicBezTo>
                  <a:lnTo>
                    <a:pt x="13549" y="13194"/>
                  </a:lnTo>
                  <a:lnTo>
                    <a:pt x="9383" y="13194"/>
                  </a:lnTo>
                  <a:lnTo>
                    <a:pt x="9383" y="12916"/>
                  </a:lnTo>
                  <a:cubicBezTo>
                    <a:pt x="9383" y="12669"/>
                    <a:pt x="9568" y="12484"/>
                    <a:pt x="9815" y="12484"/>
                  </a:cubicBezTo>
                  <a:close/>
                  <a:moveTo>
                    <a:pt x="4753" y="0"/>
                  </a:moveTo>
                  <a:cubicBezTo>
                    <a:pt x="4090" y="0"/>
                    <a:pt x="3426" y="448"/>
                    <a:pt x="3426" y="1343"/>
                  </a:cubicBezTo>
                  <a:cubicBezTo>
                    <a:pt x="3426" y="1405"/>
                    <a:pt x="3457" y="1497"/>
                    <a:pt x="3457" y="1559"/>
                  </a:cubicBezTo>
                  <a:lnTo>
                    <a:pt x="1544" y="1559"/>
                  </a:lnTo>
                  <a:cubicBezTo>
                    <a:pt x="679" y="1559"/>
                    <a:pt x="1" y="2238"/>
                    <a:pt x="1" y="3102"/>
                  </a:cubicBezTo>
                  <a:lnTo>
                    <a:pt x="1" y="3627"/>
                  </a:lnTo>
                  <a:cubicBezTo>
                    <a:pt x="1" y="3766"/>
                    <a:pt x="101" y="3835"/>
                    <a:pt x="201" y="3835"/>
                  </a:cubicBezTo>
                  <a:cubicBezTo>
                    <a:pt x="301" y="3835"/>
                    <a:pt x="402" y="3766"/>
                    <a:pt x="402" y="3627"/>
                  </a:cubicBezTo>
                  <a:lnTo>
                    <a:pt x="402" y="3102"/>
                  </a:lnTo>
                  <a:cubicBezTo>
                    <a:pt x="402" y="2485"/>
                    <a:pt x="896" y="1991"/>
                    <a:pt x="1513" y="1991"/>
                  </a:cubicBezTo>
                  <a:lnTo>
                    <a:pt x="2593" y="1991"/>
                  </a:lnTo>
                  <a:lnTo>
                    <a:pt x="2593" y="2608"/>
                  </a:lnTo>
                  <a:lnTo>
                    <a:pt x="1235" y="2608"/>
                  </a:lnTo>
                  <a:cubicBezTo>
                    <a:pt x="1142" y="2608"/>
                    <a:pt x="1050" y="2701"/>
                    <a:pt x="1050" y="2824"/>
                  </a:cubicBezTo>
                  <a:lnTo>
                    <a:pt x="1050" y="13101"/>
                  </a:lnTo>
                  <a:cubicBezTo>
                    <a:pt x="1050" y="13194"/>
                    <a:pt x="1142" y="13286"/>
                    <a:pt x="1235" y="13286"/>
                  </a:cubicBezTo>
                  <a:lnTo>
                    <a:pt x="8271" y="13286"/>
                  </a:lnTo>
                  <a:cubicBezTo>
                    <a:pt x="8364" y="13286"/>
                    <a:pt x="8457" y="13194"/>
                    <a:pt x="8457" y="13101"/>
                  </a:cubicBezTo>
                  <a:lnTo>
                    <a:pt x="8457" y="2824"/>
                  </a:lnTo>
                  <a:cubicBezTo>
                    <a:pt x="8457" y="2701"/>
                    <a:pt x="8364" y="2608"/>
                    <a:pt x="8271" y="2608"/>
                  </a:cubicBezTo>
                  <a:lnTo>
                    <a:pt x="6914" y="2608"/>
                  </a:lnTo>
                  <a:lnTo>
                    <a:pt x="6914" y="1991"/>
                  </a:lnTo>
                  <a:lnTo>
                    <a:pt x="7994" y="1991"/>
                  </a:lnTo>
                  <a:cubicBezTo>
                    <a:pt x="8580" y="1991"/>
                    <a:pt x="9105" y="2485"/>
                    <a:pt x="9105" y="3102"/>
                  </a:cubicBezTo>
                  <a:lnTo>
                    <a:pt x="9105" y="12453"/>
                  </a:lnTo>
                  <a:cubicBezTo>
                    <a:pt x="9012" y="12577"/>
                    <a:pt x="8950" y="12731"/>
                    <a:pt x="8981" y="12916"/>
                  </a:cubicBezTo>
                  <a:lnTo>
                    <a:pt x="8981" y="13194"/>
                  </a:lnTo>
                  <a:cubicBezTo>
                    <a:pt x="8673" y="13256"/>
                    <a:pt x="8457" y="13502"/>
                    <a:pt x="8457" y="13811"/>
                  </a:cubicBezTo>
                  <a:cubicBezTo>
                    <a:pt x="8457" y="13904"/>
                    <a:pt x="8488" y="13965"/>
                    <a:pt x="8518" y="14027"/>
                  </a:cubicBezTo>
                  <a:lnTo>
                    <a:pt x="1544" y="14027"/>
                  </a:lnTo>
                  <a:cubicBezTo>
                    <a:pt x="926" y="14027"/>
                    <a:pt x="433" y="13533"/>
                    <a:pt x="433" y="12916"/>
                  </a:cubicBezTo>
                  <a:lnTo>
                    <a:pt x="433" y="4923"/>
                  </a:lnTo>
                  <a:cubicBezTo>
                    <a:pt x="433" y="4784"/>
                    <a:pt x="325" y="4715"/>
                    <a:pt x="217" y="4715"/>
                  </a:cubicBezTo>
                  <a:cubicBezTo>
                    <a:pt x="109" y="4715"/>
                    <a:pt x="1" y="4784"/>
                    <a:pt x="1" y="4923"/>
                  </a:cubicBezTo>
                  <a:lnTo>
                    <a:pt x="1" y="12947"/>
                  </a:lnTo>
                  <a:cubicBezTo>
                    <a:pt x="1" y="13780"/>
                    <a:pt x="679" y="14490"/>
                    <a:pt x="1544" y="14490"/>
                  </a:cubicBezTo>
                  <a:lnTo>
                    <a:pt x="11944" y="14490"/>
                  </a:lnTo>
                  <a:cubicBezTo>
                    <a:pt x="12253" y="14490"/>
                    <a:pt x="12253" y="14058"/>
                    <a:pt x="11944" y="14058"/>
                  </a:cubicBezTo>
                  <a:lnTo>
                    <a:pt x="9105" y="14058"/>
                  </a:lnTo>
                  <a:cubicBezTo>
                    <a:pt x="8981" y="14058"/>
                    <a:pt x="8889" y="13965"/>
                    <a:pt x="8920" y="13873"/>
                  </a:cubicBezTo>
                  <a:cubicBezTo>
                    <a:pt x="8920" y="13749"/>
                    <a:pt x="8981" y="13657"/>
                    <a:pt x="9105" y="13657"/>
                  </a:cubicBezTo>
                  <a:lnTo>
                    <a:pt x="13857" y="13657"/>
                  </a:lnTo>
                  <a:cubicBezTo>
                    <a:pt x="14104" y="13688"/>
                    <a:pt x="14104" y="14027"/>
                    <a:pt x="13857" y="14058"/>
                  </a:cubicBezTo>
                  <a:lnTo>
                    <a:pt x="13271" y="14058"/>
                  </a:lnTo>
                  <a:cubicBezTo>
                    <a:pt x="12993" y="14058"/>
                    <a:pt x="12993" y="14490"/>
                    <a:pt x="13271" y="14490"/>
                  </a:cubicBezTo>
                  <a:lnTo>
                    <a:pt x="13857" y="14490"/>
                  </a:lnTo>
                  <a:cubicBezTo>
                    <a:pt x="14197" y="14490"/>
                    <a:pt x="14475" y="14212"/>
                    <a:pt x="14475" y="13873"/>
                  </a:cubicBezTo>
                  <a:cubicBezTo>
                    <a:pt x="14475" y="13564"/>
                    <a:pt x="14259" y="13317"/>
                    <a:pt x="13981" y="13256"/>
                  </a:cubicBezTo>
                  <a:lnTo>
                    <a:pt x="13981" y="13225"/>
                  </a:lnTo>
                  <a:lnTo>
                    <a:pt x="13981" y="12916"/>
                  </a:lnTo>
                  <a:cubicBezTo>
                    <a:pt x="13981" y="12484"/>
                    <a:pt x="13641" y="12114"/>
                    <a:pt x="13209" y="12083"/>
                  </a:cubicBezTo>
                  <a:lnTo>
                    <a:pt x="13209" y="11836"/>
                  </a:lnTo>
                  <a:cubicBezTo>
                    <a:pt x="13209" y="11620"/>
                    <a:pt x="13055" y="11466"/>
                    <a:pt x="12839" y="11466"/>
                  </a:cubicBezTo>
                  <a:cubicBezTo>
                    <a:pt x="12685" y="11466"/>
                    <a:pt x="12530" y="11342"/>
                    <a:pt x="12530" y="11157"/>
                  </a:cubicBezTo>
                  <a:lnTo>
                    <a:pt x="12530" y="7361"/>
                  </a:lnTo>
                  <a:cubicBezTo>
                    <a:pt x="13148" y="7361"/>
                    <a:pt x="13395" y="6589"/>
                    <a:pt x="12901" y="6250"/>
                  </a:cubicBezTo>
                  <a:lnTo>
                    <a:pt x="13734" y="5170"/>
                  </a:lnTo>
                  <a:cubicBezTo>
                    <a:pt x="13827" y="5077"/>
                    <a:pt x="13857" y="4954"/>
                    <a:pt x="13827" y="4830"/>
                  </a:cubicBezTo>
                  <a:cubicBezTo>
                    <a:pt x="13796" y="4707"/>
                    <a:pt x="13734" y="4614"/>
                    <a:pt x="13611" y="4553"/>
                  </a:cubicBezTo>
                  <a:lnTo>
                    <a:pt x="12438" y="3812"/>
                  </a:lnTo>
                  <a:lnTo>
                    <a:pt x="12438" y="3750"/>
                  </a:lnTo>
                  <a:cubicBezTo>
                    <a:pt x="12438" y="3380"/>
                    <a:pt x="12160" y="3071"/>
                    <a:pt x="11790" y="3071"/>
                  </a:cubicBezTo>
                  <a:lnTo>
                    <a:pt x="11697" y="3071"/>
                  </a:lnTo>
                  <a:lnTo>
                    <a:pt x="11697" y="2423"/>
                  </a:lnTo>
                  <a:lnTo>
                    <a:pt x="11944" y="2423"/>
                  </a:lnTo>
                  <a:cubicBezTo>
                    <a:pt x="12222" y="2423"/>
                    <a:pt x="12222" y="1991"/>
                    <a:pt x="11944" y="1991"/>
                  </a:cubicBezTo>
                  <a:lnTo>
                    <a:pt x="11697" y="1991"/>
                  </a:lnTo>
                  <a:lnTo>
                    <a:pt x="11697" y="1744"/>
                  </a:lnTo>
                  <a:cubicBezTo>
                    <a:pt x="11682" y="1621"/>
                    <a:pt x="11581" y="1559"/>
                    <a:pt x="11481" y="1559"/>
                  </a:cubicBezTo>
                  <a:cubicBezTo>
                    <a:pt x="11381" y="1559"/>
                    <a:pt x="11281" y="1621"/>
                    <a:pt x="11265" y="1744"/>
                  </a:cubicBezTo>
                  <a:lnTo>
                    <a:pt x="11265" y="1991"/>
                  </a:lnTo>
                  <a:lnTo>
                    <a:pt x="11018" y="1991"/>
                  </a:lnTo>
                  <a:cubicBezTo>
                    <a:pt x="10740" y="1991"/>
                    <a:pt x="10740" y="2423"/>
                    <a:pt x="11018" y="2423"/>
                  </a:cubicBezTo>
                  <a:lnTo>
                    <a:pt x="11265" y="2423"/>
                  </a:lnTo>
                  <a:lnTo>
                    <a:pt x="11265" y="3071"/>
                  </a:lnTo>
                  <a:lnTo>
                    <a:pt x="11203" y="3071"/>
                  </a:lnTo>
                  <a:cubicBezTo>
                    <a:pt x="10833" y="3071"/>
                    <a:pt x="10524" y="3380"/>
                    <a:pt x="10524" y="3750"/>
                  </a:cubicBezTo>
                  <a:lnTo>
                    <a:pt x="10524" y="3812"/>
                  </a:lnTo>
                  <a:lnTo>
                    <a:pt x="9537" y="4429"/>
                  </a:lnTo>
                  <a:lnTo>
                    <a:pt x="9537" y="3102"/>
                  </a:lnTo>
                  <a:cubicBezTo>
                    <a:pt x="9537" y="2238"/>
                    <a:pt x="8858" y="1559"/>
                    <a:pt x="7994" y="1559"/>
                  </a:cubicBezTo>
                  <a:lnTo>
                    <a:pt x="6080" y="1559"/>
                  </a:lnTo>
                  <a:cubicBezTo>
                    <a:pt x="6080" y="1497"/>
                    <a:pt x="6080" y="1405"/>
                    <a:pt x="6080" y="1343"/>
                  </a:cubicBezTo>
                  <a:cubicBezTo>
                    <a:pt x="6080" y="448"/>
                    <a:pt x="5417" y="0"/>
                    <a:pt x="4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2" name="Google Shape;12452;p23"/>
            <p:cNvSpPr/>
            <p:nvPr/>
          </p:nvSpPr>
          <p:spPr>
            <a:xfrm>
              <a:off x="4105950" y="3583300"/>
              <a:ext cx="36275" cy="28000"/>
            </a:xfrm>
            <a:custGeom>
              <a:avLst/>
              <a:gdLst/>
              <a:ahLst/>
              <a:cxnLst/>
              <a:rect l="l" t="t" r="r" b="b"/>
              <a:pathLst>
                <a:path w="1451" h="1120" extrusionOk="0">
                  <a:moveTo>
                    <a:pt x="683" y="428"/>
                  </a:moveTo>
                  <a:cubicBezTo>
                    <a:pt x="692" y="428"/>
                    <a:pt x="701" y="431"/>
                    <a:pt x="710" y="440"/>
                  </a:cubicBezTo>
                  <a:cubicBezTo>
                    <a:pt x="834" y="440"/>
                    <a:pt x="895" y="564"/>
                    <a:pt x="803" y="656"/>
                  </a:cubicBezTo>
                  <a:cubicBezTo>
                    <a:pt x="774" y="685"/>
                    <a:pt x="742" y="697"/>
                    <a:pt x="711" y="697"/>
                  </a:cubicBezTo>
                  <a:cubicBezTo>
                    <a:pt x="610" y="697"/>
                    <a:pt x="523" y="566"/>
                    <a:pt x="618" y="471"/>
                  </a:cubicBezTo>
                  <a:cubicBezTo>
                    <a:pt x="639" y="449"/>
                    <a:pt x="661" y="428"/>
                    <a:pt x="683" y="428"/>
                  </a:cubicBezTo>
                  <a:close/>
                  <a:moveTo>
                    <a:pt x="726" y="1"/>
                  </a:moveTo>
                  <a:cubicBezTo>
                    <a:pt x="587" y="1"/>
                    <a:pt x="448" y="55"/>
                    <a:pt x="340" y="163"/>
                  </a:cubicBezTo>
                  <a:cubicBezTo>
                    <a:pt x="0" y="502"/>
                    <a:pt x="216" y="1088"/>
                    <a:pt x="710" y="1119"/>
                  </a:cubicBezTo>
                  <a:cubicBezTo>
                    <a:pt x="1204" y="1088"/>
                    <a:pt x="1451" y="502"/>
                    <a:pt x="1111" y="163"/>
                  </a:cubicBezTo>
                  <a:cubicBezTo>
                    <a:pt x="1003" y="55"/>
                    <a:pt x="865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3" name="Google Shape;12453;p23"/>
            <p:cNvSpPr/>
            <p:nvPr/>
          </p:nvSpPr>
          <p:spPr>
            <a:xfrm>
              <a:off x="4059900" y="3678100"/>
              <a:ext cx="40275" cy="35700"/>
            </a:xfrm>
            <a:custGeom>
              <a:avLst/>
              <a:gdLst/>
              <a:ahLst/>
              <a:cxnLst/>
              <a:rect l="l" t="t" r="r" b="b"/>
              <a:pathLst>
                <a:path w="1611" h="1428" extrusionOk="0">
                  <a:moveTo>
                    <a:pt x="293" y="0"/>
                  </a:moveTo>
                  <a:cubicBezTo>
                    <a:pt x="130" y="0"/>
                    <a:pt x="5" y="211"/>
                    <a:pt x="145" y="352"/>
                  </a:cubicBezTo>
                  <a:lnTo>
                    <a:pt x="484" y="722"/>
                  </a:lnTo>
                  <a:lnTo>
                    <a:pt x="145" y="1062"/>
                  </a:lnTo>
                  <a:cubicBezTo>
                    <a:pt x="0" y="1207"/>
                    <a:pt x="139" y="1427"/>
                    <a:pt x="310" y="1427"/>
                  </a:cubicBezTo>
                  <a:cubicBezTo>
                    <a:pt x="357" y="1427"/>
                    <a:pt x="407" y="1410"/>
                    <a:pt x="454" y="1370"/>
                  </a:cubicBezTo>
                  <a:lnTo>
                    <a:pt x="793" y="1000"/>
                  </a:lnTo>
                  <a:lnTo>
                    <a:pt x="1163" y="1370"/>
                  </a:lnTo>
                  <a:cubicBezTo>
                    <a:pt x="1204" y="1410"/>
                    <a:pt x="1250" y="1427"/>
                    <a:pt x="1295" y="1427"/>
                  </a:cubicBezTo>
                  <a:cubicBezTo>
                    <a:pt x="1458" y="1427"/>
                    <a:pt x="1610" y="1207"/>
                    <a:pt x="1441" y="1062"/>
                  </a:cubicBezTo>
                  <a:lnTo>
                    <a:pt x="1102" y="722"/>
                  </a:lnTo>
                  <a:lnTo>
                    <a:pt x="1441" y="352"/>
                  </a:lnTo>
                  <a:cubicBezTo>
                    <a:pt x="1605" y="211"/>
                    <a:pt x="1467" y="0"/>
                    <a:pt x="1310" y="0"/>
                  </a:cubicBezTo>
                  <a:cubicBezTo>
                    <a:pt x="1260" y="0"/>
                    <a:pt x="1208" y="22"/>
                    <a:pt x="1163" y="74"/>
                  </a:cubicBezTo>
                  <a:lnTo>
                    <a:pt x="793" y="414"/>
                  </a:lnTo>
                  <a:lnTo>
                    <a:pt x="454" y="74"/>
                  </a:lnTo>
                  <a:cubicBezTo>
                    <a:pt x="401" y="22"/>
                    <a:pt x="345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4" name="Google Shape;12454;p23"/>
            <p:cNvSpPr/>
            <p:nvPr/>
          </p:nvSpPr>
          <p:spPr>
            <a:xfrm>
              <a:off x="4148000" y="3764925"/>
              <a:ext cx="40300" cy="36050"/>
            </a:xfrm>
            <a:custGeom>
              <a:avLst/>
              <a:gdLst/>
              <a:ahLst/>
              <a:cxnLst/>
              <a:rect l="l" t="t" r="r" b="b"/>
              <a:pathLst>
                <a:path w="1612" h="1442" extrusionOk="0">
                  <a:moveTo>
                    <a:pt x="331" y="0"/>
                  </a:moveTo>
                  <a:cubicBezTo>
                    <a:pt x="154" y="0"/>
                    <a:pt x="1" y="221"/>
                    <a:pt x="170" y="366"/>
                  </a:cubicBezTo>
                  <a:lnTo>
                    <a:pt x="510" y="706"/>
                  </a:lnTo>
                  <a:lnTo>
                    <a:pt x="170" y="1076"/>
                  </a:lnTo>
                  <a:cubicBezTo>
                    <a:pt x="1" y="1221"/>
                    <a:pt x="154" y="1442"/>
                    <a:pt x="331" y="1442"/>
                  </a:cubicBezTo>
                  <a:cubicBezTo>
                    <a:pt x="381" y="1442"/>
                    <a:pt x="432" y="1425"/>
                    <a:pt x="479" y="1385"/>
                  </a:cubicBezTo>
                  <a:lnTo>
                    <a:pt x="818" y="1014"/>
                  </a:lnTo>
                  <a:lnTo>
                    <a:pt x="1158" y="1385"/>
                  </a:lnTo>
                  <a:cubicBezTo>
                    <a:pt x="1205" y="1425"/>
                    <a:pt x="1254" y="1442"/>
                    <a:pt x="1302" y="1442"/>
                  </a:cubicBezTo>
                  <a:cubicBezTo>
                    <a:pt x="1472" y="1442"/>
                    <a:pt x="1611" y="1221"/>
                    <a:pt x="1466" y="1076"/>
                  </a:cubicBezTo>
                  <a:lnTo>
                    <a:pt x="1127" y="706"/>
                  </a:lnTo>
                  <a:lnTo>
                    <a:pt x="1466" y="366"/>
                  </a:lnTo>
                  <a:cubicBezTo>
                    <a:pt x="1559" y="274"/>
                    <a:pt x="1559" y="150"/>
                    <a:pt x="1466" y="58"/>
                  </a:cubicBezTo>
                  <a:cubicBezTo>
                    <a:pt x="1420" y="27"/>
                    <a:pt x="1366" y="11"/>
                    <a:pt x="1312" y="11"/>
                  </a:cubicBezTo>
                  <a:cubicBezTo>
                    <a:pt x="1258" y="11"/>
                    <a:pt x="1204" y="27"/>
                    <a:pt x="1158" y="58"/>
                  </a:cubicBezTo>
                  <a:lnTo>
                    <a:pt x="818" y="428"/>
                  </a:lnTo>
                  <a:lnTo>
                    <a:pt x="479" y="58"/>
                  </a:lnTo>
                  <a:cubicBezTo>
                    <a:pt x="432" y="17"/>
                    <a:pt x="381" y="0"/>
                    <a:pt x="3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5" name="Google Shape;12455;p23"/>
            <p:cNvSpPr/>
            <p:nvPr/>
          </p:nvSpPr>
          <p:spPr>
            <a:xfrm>
              <a:off x="4103875" y="3827425"/>
              <a:ext cx="40275" cy="36050"/>
            </a:xfrm>
            <a:custGeom>
              <a:avLst/>
              <a:gdLst/>
              <a:ahLst/>
              <a:cxnLst/>
              <a:rect l="l" t="t" r="r" b="b"/>
              <a:pathLst>
                <a:path w="1611" h="1442" extrusionOk="0">
                  <a:moveTo>
                    <a:pt x="322" y="0"/>
                  </a:moveTo>
                  <a:cubicBezTo>
                    <a:pt x="158" y="0"/>
                    <a:pt x="0" y="221"/>
                    <a:pt x="145" y="366"/>
                  </a:cubicBezTo>
                  <a:lnTo>
                    <a:pt x="515" y="736"/>
                  </a:lnTo>
                  <a:lnTo>
                    <a:pt x="145" y="1076"/>
                  </a:lnTo>
                  <a:cubicBezTo>
                    <a:pt x="0" y="1221"/>
                    <a:pt x="158" y="1442"/>
                    <a:pt x="322" y="1442"/>
                  </a:cubicBezTo>
                  <a:cubicBezTo>
                    <a:pt x="368" y="1442"/>
                    <a:pt x="414" y="1425"/>
                    <a:pt x="454" y="1384"/>
                  </a:cubicBezTo>
                  <a:lnTo>
                    <a:pt x="793" y="1014"/>
                  </a:lnTo>
                  <a:lnTo>
                    <a:pt x="1164" y="1384"/>
                  </a:lnTo>
                  <a:cubicBezTo>
                    <a:pt x="1204" y="1425"/>
                    <a:pt x="1250" y="1442"/>
                    <a:pt x="1295" y="1442"/>
                  </a:cubicBezTo>
                  <a:cubicBezTo>
                    <a:pt x="1458" y="1442"/>
                    <a:pt x="1611" y="1221"/>
                    <a:pt x="1441" y="1076"/>
                  </a:cubicBezTo>
                  <a:lnTo>
                    <a:pt x="1102" y="736"/>
                  </a:lnTo>
                  <a:lnTo>
                    <a:pt x="1441" y="366"/>
                  </a:lnTo>
                  <a:cubicBezTo>
                    <a:pt x="1534" y="273"/>
                    <a:pt x="1534" y="150"/>
                    <a:pt x="1441" y="57"/>
                  </a:cubicBezTo>
                  <a:cubicBezTo>
                    <a:pt x="1410" y="26"/>
                    <a:pt x="1356" y="11"/>
                    <a:pt x="1302" y="11"/>
                  </a:cubicBezTo>
                  <a:cubicBezTo>
                    <a:pt x="1248" y="11"/>
                    <a:pt x="1194" y="26"/>
                    <a:pt x="1164" y="57"/>
                  </a:cubicBezTo>
                  <a:lnTo>
                    <a:pt x="793" y="428"/>
                  </a:lnTo>
                  <a:lnTo>
                    <a:pt x="454" y="57"/>
                  </a:lnTo>
                  <a:cubicBezTo>
                    <a:pt x="414" y="17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6" name="Google Shape;12456;p23"/>
            <p:cNvSpPr/>
            <p:nvPr/>
          </p:nvSpPr>
          <p:spPr>
            <a:xfrm>
              <a:off x="4063525" y="3691625"/>
              <a:ext cx="124225" cy="140150"/>
            </a:xfrm>
            <a:custGeom>
              <a:avLst/>
              <a:gdLst/>
              <a:ahLst/>
              <a:cxnLst/>
              <a:rect l="l" t="t" r="r" b="b"/>
              <a:pathLst>
                <a:path w="4969" h="5606" extrusionOk="0">
                  <a:moveTo>
                    <a:pt x="4053" y="1"/>
                  </a:moveTo>
                  <a:cubicBezTo>
                    <a:pt x="3882" y="1"/>
                    <a:pt x="3744" y="221"/>
                    <a:pt x="3889" y="366"/>
                  </a:cubicBezTo>
                  <a:lnTo>
                    <a:pt x="4259" y="706"/>
                  </a:lnTo>
                  <a:cubicBezTo>
                    <a:pt x="1852" y="953"/>
                    <a:pt x="0" y="2990"/>
                    <a:pt x="0" y="5397"/>
                  </a:cubicBezTo>
                  <a:cubicBezTo>
                    <a:pt x="0" y="5536"/>
                    <a:pt x="108" y="5605"/>
                    <a:pt x="216" y="5605"/>
                  </a:cubicBezTo>
                  <a:cubicBezTo>
                    <a:pt x="324" y="5605"/>
                    <a:pt x="432" y="5536"/>
                    <a:pt x="432" y="5397"/>
                  </a:cubicBezTo>
                  <a:cubicBezTo>
                    <a:pt x="432" y="3236"/>
                    <a:pt x="2037" y="1416"/>
                    <a:pt x="4197" y="1138"/>
                  </a:cubicBezTo>
                  <a:lnTo>
                    <a:pt x="4197" y="1138"/>
                  </a:lnTo>
                  <a:lnTo>
                    <a:pt x="3889" y="1446"/>
                  </a:lnTo>
                  <a:cubicBezTo>
                    <a:pt x="3744" y="1615"/>
                    <a:pt x="3882" y="1803"/>
                    <a:pt x="4053" y="1803"/>
                  </a:cubicBezTo>
                  <a:cubicBezTo>
                    <a:pt x="4100" y="1803"/>
                    <a:pt x="4150" y="1789"/>
                    <a:pt x="4197" y="1755"/>
                  </a:cubicBezTo>
                  <a:lnTo>
                    <a:pt x="4876" y="1045"/>
                  </a:lnTo>
                  <a:cubicBezTo>
                    <a:pt x="4969" y="984"/>
                    <a:pt x="4969" y="860"/>
                    <a:pt x="4876" y="767"/>
                  </a:cubicBezTo>
                  <a:lnTo>
                    <a:pt x="4197" y="58"/>
                  </a:lnTo>
                  <a:cubicBezTo>
                    <a:pt x="4150" y="18"/>
                    <a:pt x="4101" y="1"/>
                    <a:pt x="4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7" name="Google Shape;12457;p23"/>
          <p:cNvGrpSpPr/>
          <p:nvPr/>
        </p:nvGrpSpPr>
        <p:grpSpPr>
          <a:xfrm>
            <a:off x="9580957" y="3523169"/>
            <a:ext cx="483533" cy="478400"/>
            <a:chOff x="3252625" y="3564975"/>
            <a:chExt cx="362650" cy="358800"/>
          </a:xfrm>
        </p:grpSpPr>
        <p:sp>
          <p:nvSpPr>
            <p:cNvPr id="12458" name="Google Shape;12458;p23"/>
            <p:cNvSpPr/>
            <p:nvPr/>
          </p:nvSpPr>
          <p:spPr>
            <a:xfrm>
              <a:off x="3252625" y="3564975"/>
              <a:ext cx="362650" cy="358800"/>
            </a:xfrm>
            <a:custGeom>
              <a:avLst/>
              <a:gdLst/>
              <a:ahLst/>
              <a:cxnLst/>
              <a:rect l="l" t="t" r="r" b="b"/>
              <a:pathLst>
                <a:path w="14506" h="14352" extrusionOk="0">
                  <a:moveTo>
                    <a:pt x="7253" y="1"/>
                  </a:moveTo>
                  <a:cubicBezTo>
                    <a:pt x="6852" y="1"/>
                    <a:pt x="6574" y="433"/>
                    <a:pt x="6265" y="834"/>
                  </a:cubicBezTo>
                  <a:cubicBezTo>
                    <a:pt x="6080" y="1081"/>
                    <a:pt x="5895" y="1389"/>
                    <a:pt x="5710" y="1420"/>
                  </a:cubicBezTo>
                  <a:cubicBezTo>
                    <a:pt x="5432" y="1420"/>
                    <a:pt x="5123" y="1328"/>
                    <a:pt x="4907" y="1173"/>
                  </a:cubicBezTo>
                  <a:cubicBezTo>
                    <a:pt x="4580" y="1021"/>
                    <a:pt x="4268" y="868"/>
                    <a:pt x="3993" y="868"/>
                  </a:cubicBezTo>
                  <a:cubicBezTo>
                    <a:pt x="3880" y="868"/>
                    <a:pt x="3772" y="894"/>
                    <a:pt x="3673" y="957"/>
                  </a:cubicBezTo>
                  <a:cubicBezTo>
                    <a:pt x="3518" y="1050"/>
                    <a:pt x="3395" y="1204"/>
                    <a:pt x="3333" y="1359"/>
                  </a:cubicBezTo>
                  <a:cubicBezTo>
                    <a:pt x="3313" y="1501"/>
                    <a:pt x="3440" y="1603"/>
                    <a:pt x="3565" y="1603"/>
                  </a:cubicBezTo>
                  <a:cubicBezTo>
                    <a:pt x="3629" y="1603"/>
                    <a:pt x="3692" y="1576"/>
                    <a:pt x="3734" y="1513"/>
                  </a:cubicBezTo>
                  <a:cubicBezTo>
                    <a:pt x="3734" y="1420"/>
                    <a:pt x="3796" y="1359"/>
                    <a:pt x="3858" y="1328"/>
                  </a:cubicBezTo>
                  <a:cubicBezTo>
                    <a:pt x="3887" y="1310"/>
                    <a:pt x="3923" y="1303"/>
                    <a:pt x="3965" y="1303"/>
                  </a:cubicBezTo>
                  <a:cubicBezTo>
                    <a:pt x="4148" y="1303"/>
                    <a:pt x="4440" y="1449"/>
                    <a:pt x="4691" y="1575"/>
                  </a:cubicBezTo>
                  <a:cubicBezTo>
                    <a:pt x="4996" y="1741"/>
                    <a:pt x="5325" y="1857"/>
                    <a:pt x="5679" y="1857"/>
                  </a:cubicBezTo>
                  <a:cubicBezTo>
                    <a:pt x="5720" y="1857"/>
                    <a:pt x="5761" y="1856"/>
                    <a:pt x="5802" y="1852"/>
                  </a:cubicBezTo>
                  <a:cubicBezTo>
                    <a:pt x="6142" y="1760"/>
                    <a:pt x="6358" y="1420"/>
                    <a:pt x="6605" y="1081"/>
                  </a:cubicBezTo>
                  <a:cubicBezTo>
                    <a:pt x="6821" y="772"/>
                    <a:pt x="7068" y="433"/>
                    <a:pt x="7253" y="433"/>
                  </a:cubicBezTo>
                  <a:cubicBezTo>
                    <a:pt x="7438" y="433"/>
                    <a:pt x="7685" y="772"/>
                    <a:pt x="7901" y="1081"/>
                  </a:cubicBezTo>
                  <a:cubicBezTo>
                    <a:pt x="8148" y="1420"/>
                    <a:pt x="8364" y="1760"/>
                    <a:pt x="8703" y="1852"/>
                  </a:cubicBezTo>
                  <a:cubicBezTo>
                    <a:pt x="8741" y="1856"/>
                    <a:pt x="8780" y="1857"/>
                    <a:pt x="8819" y="1857"/>
                  </a:cubicBezTo>
                  <a:cubicBezTo>
                    <a:pt x="9156" y="1857"/>
                    <a:pt x="9510" y="1741"/>
                    <a:pt x="9814" y="1575"/>
                  </a:cubicBezTo>
                  <a:cubicBezTo>
                    <a:pt x="10066" y="1449"/>
                    <a:pt x="10358" y="1303"/>
                    <a:pt x="10541" y="1303"/>
                  </a:cubicBezTo>
                  <a:cubicBezTo>
                    <a:pt x="10583" y="1303"/>
                    <a:pt x="10619" y="1310"/>
                    <a:pt x="10648" y="1328"/>
                  </a:cubicBezTo>
                  <a:cubicBezTo>
                    <a:pt x="10802" y="1420"/>
                    <a:pt x="10864" y="1852"/>
                    <a:pt x="10894" y="2192"/>
                  </a:cubicBezTo>
                  <a:cubicBezTo>
                    <a:pt x="10701" y="2938"/>
                    <a:pt x="11299" y="3609"/>
                    <a:pt x="12024" y="3609"/>
                  </a:cubicBezTo>
                  <a:cubicBezTo>
                    <a:pt x="12109" y="3609"/>
                    <a:pt x="12196" y="3600"/>
                    <a:pt x="12283" y="3581"/>
                  </a:cubicBezTo>
                  <a:cubicBezTo>
                    <a:pt x="12623" y="3611"/>
                    <a:pt x="13055" y="3642"/>
                    <a:pt x="13147" y="3797"/>
                  </a:cubicBezTo>
                  <a:cubicBezTo>
                    <a:pt x="13240" y="3951"/>
                    <a:pt x="13055" y="4321"/>
                    <a:pt x="12931" y="4630"/>
                  </a:cubicBezTo>
                  <a:cubicBezTo>
                    <a:pt x="12715" y="4969"/>
                    <a:pt x="12623" y="5340"/>
                    <a:pt x="12654" y="5741"/>
                  </a:cubicBezTo>
                  <a:cubicBezTo>
                    <a:pt x="12746" y="6050"/>
                    <a:pt x="13086" y="6296"/>
                    <a:pt x="13425" y="6543"/>
                  </a:cubicBezTo>
                  <a:cubicBezTo>
                    <a:pt x="13703" y="6728"/>
                    <a:pt x="14073" y="6975"/>
                    <a:pt x="14073" y="7161"/>
                  </a:cubicBezTo>
                  <a:cubicBezTo>
                    <a:pt x="14073" y="7377"/>
                    <a:pt x="13703" y="7623"/>
                    <a:pt x="13425" y="7809"/>
                  </a:cubicBezTo>
                  <a:cubicBezTo>
                    <a:pt x="13055" y="8056"/>
                    <a:pt x="12715" y="8302"/>
                    <a:pt x="12654" y="8611"/>
                  </a:cubicBezTo>
                  <a:cubicBezTo>
                    <a:pt x="12623" y="8981"/>
                    <a:pt x="12715" y="9383"/>
                    <a:pt x="12931" y="9722"/>
                  </a:cubicBezTo>
                  <a:cubicBezTo>
                    <a:pt x="13055" y="10031"/>
                    <a:pt x="13240" y="10401"/>
                    <a:pt x="13147" y="10555"/>
                  </a:cubicBezTo>
                  <a:cubicBezTo>
                    <a:pt x="13055" y="10710"/>
                    <a:pt x="12623" y="10741"/>
                    <a:pt x="12283" y="10771"/>
                  </a:cubicBezTo>
                  <a:cubicBezTo>
                    <a:pt x="11913" y="10771"/>
                    <a:pt x="11512" y="10864"/>
                    <a:pt x="11203" y="11080"/>
                  </a:cubicBezTo>
                  <a:cubicBezTo>
                    <a:pt x="10987" y="11389"/>
                    <a:pt x="10864" y="11790"/>
                    <a:pt x="10894" y="12160"/>
                  </a:cubicBezTo>
                  <a:cubicBezTo>
                    <a:pt x="10864" y="12500"/>
                    <a:pt x="10802" y="12932"/>
                    <a:pt x="10648" y="13024"/>
                  </a:cubicBezTo>
                  <a:cubicBezTo>
                    <a:pt x="10619" y="13042"/>
                    <a:pt x="10583" y="13049"/>
                    <a:pt x="10541" y="13049"/>
                  </a:cubicBezTo>
                  <a:cubicBezTo>
                    <a:pt x="10358" y="13049"/>
                    <a:pt x="10066" y="12903"/>
                    <a:pt x="9814" y="12777"/>
                  </a:cubicBezTo>
                  <a:cubicBezTo>
                    <a:pt x="9517" y="12588"/>
                    <a:pt x="9173" y="12494"/>
                    <a:pt x="8843" y="12494"/>
                  </a:cubicBezTo>
                  <a:cubicBezTo>
                    <a:pt x="8796" y="12494"/>
                    <a:pt x="8750" y="12496"/>
                    <a:pt x="8703" y="12500"/>
                  </a:cubicBezTo>
                  <a:cubicBezTo>
                    <a:pt x="8364" y="12592"/>
                    <a:pt x="8148" y="12932"/>
                    <a:pt x="7901" y="13271"/>
                  </a:cubicBezTo>
                  <a:cubicBezTo>
                    <a:pt x="7685" y="13580"/>
                    <a:pt x="7438" y="13919"/>
                    <a:pt x="7253" y="13919"/>
                  </a:cubicBezTo>
                  <a:cubicBezTo>
                    <a:pt x="7068" y="13919"/>
                    <a:pt x="6821" y="13580"/>
                    <a:pt x="6605" y="13271"/>
                  </a:cubicBezTo>
                  <a:cubicBezTo>
                    <a:pt x="6358" y="12932"/>
                    <a:pt x="6142" y="12592"/>
                    <a:pt x="5802" y="12500"/>
                  </a:cubicBezTo>
                  <a:cubicBezTo>
                    <a:pt x="5752" y="12496"/>
                    <a:pt x="5702" y="12494"/>
                    <a:pt x="5653" y="12494"/>
                  </a:cubicBezTo>
                  <a:cubicBezTo>
                    <a:pt x="5309" y="12494"/>
                    <a:pt x="4988" y="12588"/>
                    <a:pt x="4691" y="12777"/>
                  </a:cubicBezTo>
                  <a:cubicBezTo>
                    <a:pt x="4440" y="12903"/>
                    <a:pt x="4148" y="13049"/>
                    <a:pt x="3965" y="13049"/>
                  </a:cubicBezTo>
                  <a:cubicBezTo>
                    <a:pt x="3923" y="13049"/>
                    <a:pt x="3887" y="13042"/>
                    <a:pt x="3858" y="13024"/>
                  </a:cubicBezTo>
                  <a:cubicBezTo>
                    <a:pt x="3704" y="12932"/>
                    <a:pt x="3642" y="12500"/>
                    <a:pt x="3611" y="12160"/>
                  </a:cubicBezTo>
                  <a:cubicBezTo>
                    <a:pt x="3642" y="11790"/>
                    <a:pt x="3518" y="11389"/>
                    <a:pt x="3302" y="11080"/>
                  </a:cubicBezTo>
                  <a:cubicBezTo>
                    <a:pt x="2994" y="10864"/>
                    <a:pt x="2593" y="10771"/>
                    <a:pt x="2222" y="10771"/>
                  </a:cubicBezTo>
                  <a:cubicBezTo>
                    <a:pt x="1883" y="10741"/>
                    <a:pt x="1451" y="10710"/>
                    <a:pt x="1358" y="10555"/>
                  </a:cubicBezTo>
                  <a:cubicBezTo>
                    <a:pt x="1266" y="10401"/>
                    <a:pt x="1451" y="10031"/>
                    <a:pt x="1574" y="9722"/>
                  </a:cubicBezTo>
                  <a:cubicBezTo>
                    <a:pt x="1790" y="9383"/>
                    <a:pt x="1883" y="8981"/>
                    <a:pt x="1852" y="8611"/>
                  </a:cubicBezTo>
                  <a:cubicBezTo>
                    <a:pt x="1759" y="8302"/>
                    <a:pt x="1420" y="8056"/>
                    <a:pt x="1080" y="7809"/>
                  </a:cubicBezTo>
                  <a:cubicBezTo>
                    <a:pt x="803" y="7623"/>
                    <a:pt x="432" y="7377"/>
                    <a:pt x="432" y="7161"/>
                  </a:cubicBezTo>
                  <a:cubicBezTo>
                    <a:pt x="432" y="6975"/>
                    <a:pt x="803" y="6728"/>
                    <a:pt x="1080" y="6543"/>
                  </a:cubicBezTo>
                  <a:cubicBezTo>
                    <a:pt x="1451" y="6296"/>
                    <a:pt x="1759" y="6050"/>
                    <a:pt x="1852" y="5741"/>
                  </a:cubicBezTo>
                  <a:cubicBezTo>
                    <a:pt x="1883" y="5340"/>
                    <a:pt x="1790" y="4969"/>
                    <a:pt x="1574" y="4630"/>
                  </a:cubicBezTo>
                  <a:cubicBezTo>
                    <a:pt x="1451" y="4321"/>
                    <a:pt x="1266" y="3951"/>
                    <a:pt x="1358" y="3797"/>
                  </a:cubicBezTo>
                  <a:cubicBezTo>
                    <a:pt x="1451" y="3642"/>
                    <a:pt x="1883" y="3611"/>
                    <a:pt x="2222" y="3581"/>
                  </a:cubicBezTo>
                  <a:cubicBezTo>
                    <a:pt x="2593" y="3581"/>
                    <a:pt x="2994" y="3488"/>
                    <a:pt x="3302" y="3272"/>
                  </a:cubicBezTo>
                  <a:cubicBezTo>
                    <a:pt x="3457" y="3056"/>
                    <a:pt x="3580" y="2809"/>
                    <a:pt x="3580" y="2562"/>
                  </a:cubicBezTo>
                  <a:cubicBezTo>
                    <a:pt x="3597" y="2408"/>
                    <a:pt x="3481" y="2320"/>
                    <a:pt x="3364" y="2320"/>
                  </a:cubicBezTo>
                  <a:cubicBezTo>
                    <a:pt x="3270" y="2320"/>
                    <a:pt x="3176" y="2377"/>
                    <a:pt x="3148" y="2500"/>
                  </a:cubicBezTo>
                  <a:cubicBezTo>
                    <a:pt x="3148" y="2655"/>
                    <a:pt x="3086" y="2840"/>
                    <a:pt x="2994" y="2963"/>
                  </a:cubicBezTo>
                  <a:cubicBezTo>
                    <a:pt x="2747" y="3087"/>
                    <a:pt x="2469" y="3149"/>
                    <a:pt x="2191" y="3149"/>
                  </a:cubicBezTo>
                  <a:cubicBezTo>
                    <a:pt x="1698" y="3179"/>
                    <a:pt x="1204" y="3210"/>
                    <a:pt x="988" y="3581"/>
                  </a:cubicBezTo>
                  <a:cubicBezTo>
                    <a:pt x="772" y="3920"/>
                    <a:pt x="988" y="4383"/>
                    <a:pt x="1204" y="4815"/>
                  </a:cubicBezTo>
                  <a:cubicBezTo>
                    <a:pt x="1358" y="5062"/>
                    <a:pt x="1420" y="5340"/>
                    <a:pt x="1451" y="5617"/>
                  </a:cubicBezTo>
                  <a:cubicBezTo>
                    <a:pt x="1389" y="5803"/>
                    <a:pt x="1111" y="6019"/>
                    <a:pt x="833" y="6173"/>
                  </a:cubicBezTo>
                  <a:cubicBezTo>
                    <a:pt x="432" y="6482"/>
                    <a:pt x="0" y="6759"/>
                    <a:pt x="0" y="7161"/>
                  </a:cubicBezTo>
                  <a:cubicBezTo>
                    <a:pt x="0" y="7593"/>
                    <a:pt x="432" y="7870"/>
                    <a:pt x="833" y="8148"/>
                  </a:cubicBezTo>
                  <a:cubicBezTo>
                    <a:pt x="1111" y="8333"/>
                    <a:pt x="1389" y="8549"/>
                    <a:pt x="1451" y="8704"/>
                  </a:cubicBezTo>
                  <a:cubicBezTo>
                    <a:pt x="1420" y="9012"/>
                    <a:pt x="1358" y="9290"/>
                    <a:pt x="1204" y="9537"/>
                  </a:cubicBezTo>
                  <a:cubicBezTo>
                    <a:pt x="988" y="9969"/>
                    <a:pt x="772" y="10432"/>
                    <a:pt x="988" y="10771"/>
                  </a:cubicBezTo>
                  <a:cubicBezTo>
                    <a:pt x="1204" y="11111"/>
                    <a:pt x="1698" y="11173"/>
                    <a:pt x="2191" y="11203"/>
                  </a:cubicBezTo>
                  <a:cubicBezTo>
                    <a:pt x="2228" y="11199"/>
                    <a:pt x="2264" y="11197"/>
                    <a:pt x="2301" y="11197"/>
                  </a:cubicBezTo>
                  <a:cubicBezTo>
                    <a:pt x="2542" y="11197"/>
                    <a:pt x="2779" y="11281"/>
                    <a:pt x="2994" y="11389"/>
                  </a:cubicBezTo>
                  <a:cubicBezTo>
                    <a:pt x="3148" y="11636"/>
                    <a:pt x="3210" y="11913"/>
                    <a:pt x="3210" y="12191"/>
                  </a:cubicBezTo>
                  <a:cubicBezTo>
                    <a:pt x="3241" y="12685"/>
                    <a:pt x="3302" y="13179"/>
                    <a:pt x="3642" y="13395"/>
                  </a:cubicBezTo>
                  <a:cubicBezTo>
                    <a:pt x="3750" y="13458"/>
                    <a:pt x="3864" y="13484"/>
                    <a:pt x="3982" y="13484"/>
                  </a:cubicBezTo>
                  <a:cubicBezTo>
                    <a:pt x="4265" y="13484"/>
                    <a:pt x="4571" y="13331"/>
                    <a:pt x="4876" y="13179"/>
                  </a:cubicBezTo>
                  <a:cubicBezTo>
                    <a:pt x="5123" y="13024"/>
                    <a:pt x="5401" y="12932"/>
                    <a:pt x="5710" y="12932"/>
                  </a:cubicBezTo>
                  <a:cubicBezTo>
                    <a:pt x="5864" y="12963"/>
                    <a:pt x="6080" y="13271"/>
                    <a:pt x="6265" y="13518"/>
                  </a:cubicBezTo>
                  <a:cubicBezTo>
                    <a:pt x="6543" y="13919"/>
                    <a:pt x="6821" y="14351"/>
                    <a:pt x="7253" y="14351"/>
                  </a:cubicBezTo>
                  <a:cubicBezTo>
                    <a:pt x="7654" y="14351"/>
                    <a:pt x="7963" y="13919"/>
                    <a:pt x="8240" y="13518"/>
                  </a:cubicBezTo>
                  <a:cubicBezTo>
                    <a:pt x="8425" y="13271"/>
                    <a:pt x="8642" y="12963"/>
                    <a:pt x="8796" y="12932"/>
                  </a:cubicBezTo>
                  <a:cubicBezTo>
                    <a:pt x="9104" y="12932"/>
                    <a:pt x="9382" y="13024"/>
                    <a:pt x="9629" y="13179"/>
                  </a:cubicBezTo>
                  <a:cubicBezTo>
                    <a:pt x="9944" y="13314"/>
                    <a:pt x="10276" y="13465"/>
                    <a:pt x="10565" y="13465"/>
                  </a:cubicBezTo>
                  <a:cubicBezTo>
                    <a:pt x="10671" y="13465"/>
                    <a:pt x="10772" y="13445"/>
                    <a:pt x="10864" y="13395"/>
                  </a:cubicBezTo>
                  <a:cubicBezTo>
                    <a:pt x="11203" y="13209"/>
                    <a:pt x="11234" y="12685"/>
                    <a:pt x="11296" y="12191"/>
                  </a:cubicBezTo>
                  <a:cubicBezTo>
                    <a:pt x="11296" y="11913"/>
                    <a:pt x="11357" y="11636"/>
                    <a:pt x="11481" y="11389"/>
                  </a:cubicBezTo>
                  <a:cubicBezTo>
                    <a:pt x="11759" y="11265"/>
                    <a:pt x="12036" y="11203"/>
                    <a:pt x="12314" y="11203"/>
                  </a:cubicBezTo>
                  <a:cubicBezTo>
                    <a:pt x="12808" y="11173"/>
                    <a:pt x="13302" y="11111"/>
                    <a:pt x="13518" y="10771"/>
                  </a:cubicBezTo>
                  <a:cubicBezTo>
                    <a:pt x="13734" y="10432"/>
                    <a:pt x="13518" y="9969"/>
                    <a:pt x="13302" y="9537"/>
                  </a:cubicBezTo>
                  <a:cubicBezTo>
                    <a:pt x="13147" y="9290"/>
                    <a:pt x="13055" y="9012"/>
                    <a:pt x="13055" y="8704"/>
                  </a:cubicBezTo>
                  <a:cubicBezTo>
                    <a:pt x="13116" y="8549"/>
                    <a:pt x="13394" y="8333"/>
                    <a:pt x="13672" y="8148"/>
                  </a:cubicBezTo>
                  <a:cubicBezTo>
                    <a:pt x="14073" y="7870"/>
                    <a:pt x="14505" y="7593"/>
                    <a:pt x="14505" y="7161"/>
                  </a:cubicBezTo>
                  <a:cubicBezTo>
                    <a:pt x="14505" y="6759"/>
                    <a:pt x="14073" y="6482"/>
                    <a:pt x="13672" y="6173"/>
                  </a:cubicBezTo>
                  <a:cubicBezTo>
                    <a:pt x="13425" y="6019"/>
                    <a:pt x="13116" y="5803"/>
                    <a:pt x="13086" y="5617"/>
                  </a:cubicBezTo>
                  <a:cubicBezTo>
                    <a:pt x="13086" y="5340"/>
                    <a:pt x="13178" y="5062"/>
                    <a:pt x="13333" y="4815"/>
                  </a:cubicBezTo>
                  <a:cubicBezTo>
                    <a:pt x="13518" y="4383"/>
                    <a:pt x="13734" y="3920"/>
                    <a:pt x="13518" y="3581"/>
                  </a:cubicBezTo>
                  <a:cubicBezTo>
                    <a:pt x="13333" y="3241"/>
                    <a:pt x="12808" y="3179"/>
                    <a:pt x="12345" y="3149"/>
                  </a:cubicBezTo>
                  <a:cubicBezTo>
                    <a:pt x="12036" y="3149"/>
                    <a:pt x="11759" y="3087"/>
                    <a:pt x="11512" y="2963"/>
                  </a:cubicBezTo>
                  <a:cubicBezTo>
                    <a:pt x="11388" y="2716"/>
                    <a:pt x="11296" y="2439"/>
                    <a:pt x="11326" y="2130"/>
                  </a:cubicBezTo>
                  <a:cubicBezTo>
                    <a:pt x="11265" y="1667"/>
                    <a:pt x="11234" y="1173"/>
                    <a:pt x="10864" y="957"/>
                  </a:cubicBezTo>
                  <a:cubicBezTo>
                    <a:pt x="10764" y="894"/>
                    <a:pt x="10657" y="868"/>
                    <a:pt x="10543" y="868"/>
                  </a:cubicBezTo>
                  <a:cubicBezTo>
                    <a:pt x="10268" y="868"/>
                    <a:pt x="9956" y="1021"/>
                    <a:pt x="9629" y="1173"/>
                  </a:cubicBezTo>
                  <a:cubicBezTo>
                    <a:pt x="9382" y="1328"/>
                    <a:pt x="9104" y="1420"/>
                    <a:pt x="8827" y="1420"/>
                  </a:cubicBezTo>
                  <a:cubicBezTo>
                    <a:pt x="8642" y="1389"/>
                    <a:pt x="8425" y="1081"/>
                    <a:pt x="8271" y="834"/>
                  </a:cubicBezTo>
                  <a:cubicBezTo>
                    <a:pt x="7963" y="433"/>
                    <a:pt x="7685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9" name="Google Shape;12459;p23"/>
            <p:cNvSpPr/>
            <p:nvPr/>
          </p:nvSpPr>
          <p:spPr>
            <a:xfrm>
              <a:off x="3360125" y="3688425"/>
              <a:ext cx="56850" cy="47125"/>
            </a:xfrm>
            <a:custGeom>
              <a:avLst/>
              <a:gdLst/>
              <a:ahLst/>
              <a:cxnLst/>
              <a:rect l="l" t="t" r="r" b="b"/>
              <a:pathLst>
                <a:path w="2274" h="1885" extrusionOk="0">
                  <a:moveTo>
                    <a:pt x="1526" y="623"/>
                  </a:moveTo>
                  <a:cubicBezTo>
                    <a:pt x="1699" y="623"/>
                    <a:pt x="1842" y="709"/>
                    <a:pt x="1842" y="926"/>
                  </a:cubicBezTo>
                  <a:cubicBezTo>
                    <a:pt x="1842" y="1050"/>
                    <a:pt x="1780" y="1173"/>
                    <a:pt x="1687" y="1266"/>
                  </a:cubicBezTo>
                  <a:cubicBezTo>
                    <a:pt x="1595" y="1358"/>
                    <a:pt x="1471" y="1405"/>
                    <a:pt x="1348" y="1405"/>
                  </a:cubicBezTo>
                  <a:cubicBezTo>
                    <a:pt x="1224" y="1405"/>
                    <a:pt x="1101" y="1358"/>
                    <a:pt x="1008" y="1266"/>
                  </a:cubicBezTo>
                  <a:cubicBezTo>
                    <a:pt x="721" y="958"/>
                    <a:pt x="1184" y="623"/>
                    <a:pt x="1526" y="623"/>
                  </a:cubicBezTo>
                  <a:close/>
                  <a:moveTo>
                    <a:pt x="1348" y="1"/>
                  </a:moveTo>
                  <a:cubicBezTo>
                    <a:pt x="1101" y="1"/>
                    <a:pt x="885" y="124"/>
                    <a:pt x="731" y="278"/>
                  </a:cubicBezTo>
                  <a:cubicBezTo>
                    <a:pt x="1" y="938"/>
                    <a:pt x="619" y="1885"/>
                    <a:pt x="1336" y="1885"/>
                  </a:cubicBezTo>
                  <a:cubicBezTo>
                    <a:pt x="1559" y="1885"/>
                    <a:pt x="1791" y="1794"/>
                    <a:pt x="1996" y="1574"/>
                  </a:cubicBezTo>
                  <a:cubicBezTo>
                    <a:pt x="2181" y="1389"/>
                    <a:pt x="2274" y="1173"/>
                    <a:pt x="2274" y="926"/>
                  </a:cubicBezTo>
                  <a:cubicBezTo>
                    <a:pt x="2274" y="679"/>
                    <a:pt x="2181" y="433"/>
                    <a:pt x="1996" y="278"/>
                  </a:cubicBezTo>
                  <a:cubicBezTo>
                    <a:pt x="1842" y="93"/>
                    <a:pt x="1595" y="1"/>
                    <a:pt x="13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0" name="Google Shape;12460;p23"/>
            <p:cNvSpPr/>
            <p:nvPr/>
          </p:nvSpPr>
          <p:spPr>
            <a:xfrm>
              <a:off x="3449350" y="3754575"/>
              <a:ext cx="50175" cy="44975"/>
            </a:xfrm>
            <a:custGeom>
              <a:avLst/>
              <a:gdLst/>
              <a:ahLst/>
              <a:cxnLst/>
              <a:rect l="l" t="t" r="r" b="b"/>
              <a:pathLst>
                <a:path w="2007" h="1799" extrusionOk="0">
                  <a:moveTo>
                    <a:pt x="1019" y="410"/>
                  </a:moveTo>
                  <a:cubicBezTo>
                    <a:pt x="1421" y="410"/>
                    <a:pt x="1668" y="934"/>
                    <a:pt x="1359" y="1243"/>
                  </a:cubicBezTo>
                  <a:cubicBezTo>
                    <a:pt x="1259" y="1343"/>
                    <a:pt x="1135" y="1388"/>
                    <a:pt x="1015" y="1388"/>
                  </a:cubicBezTo>
                  <a:cubicBezTo>
                    <a:pt x="765" y="1388"/>
                    <a:pt x="526" y="1195"/>
                    <a:pt x="526" y="904"/>
                  </a:cubicBezTo>
                  <a:cubicBezTo>
                    <a:pt x="526" y="780"/>
                    <a:pt x="587" y="657"/>
                    <a:pt x="680" y="564"/>
                  </a:cubicBezTo>
                  <a:cubicBezTo>
                    <a:pt x="742" y="472"/>
                    <a:pt x="865" y="410"/>
                    <a:pt x="1019" y="410"/>
                  </a:cubicBezTo>
                  <a:close/>
                  <a:moveTo>
                    <a:pt x="1004" y="1"/>
                  </a:moveTo>
                  <a:cubicBezTo>
                    <a:pt x="773" y="1"/>
                    <a:pt x="541" y="86"/>
                    <a:pt x="371" y="256"/>
                  </a:cubicBezTo>
                  <a:cubicBezTo>
                    <a:pt x="1" y="626"/>
                    <a:pt x="1" y="1181"/>
                    <a:pt x="371" y="1552"/>
                  </a:cubicBezTo>
                  <a:cubicBezTo>
                    <a:pt x="526" y="1706"/>
                    <a:pt x="773" y="1799"/>
                    <a:pt x="1019" y="1799"/>
                  </a:cubicBezTo>
                  <a:cubicBezTo>
                    <a:pt x="1235" y="1799"/>
                    <a:pt x="1482" y="1706"/>
                    <a:pt x="1637" y="1552"/>
                  </a:cubicBezTo>
                  <a:cubicBezTo>
                    <a:pt x="2007" y="1181"/>
                    <a:pt x="2007" y="626"/>
                    <a:pt x="1637" y="256"/>
                  </a:cubicBezTo>
                  <a:cubicBezTo>
                    <a:pt x="1467" y="86"/>
                    <a:pt x="1235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1" name="Google Shape;12461;p23"/>
            <p:cNvSpPr/>
            <p:nvPr/>
          </p:nvSpPr>
          <p:spPr>
            <a:xfrm>
              <a:off x="3392375" y="3682000"/>
              <a:ext cx="84425" cy="124050"/>
            </a:xfrm>
            <a:custGeom>
              <a:avLst/>
              <a:gdLst/>
              <a:ahLst/>
              <a:cxnLst/>
              <a:rect l="l" t="t" r="r" b="b"/>
              <a:pathLst>
                <a:path w="3377" h="4962" extrusionOk="0">
                  <a:moveTo>
                    <a:pt x="3070" y="1"/>
                  </a:moveTo>
                  <a:cubicBezTo>
                    <a:pt x="3006" y="1"/>
                    <a:pt x="2942" y="31"/>
                    <a:pt x="2897" y="103"/>
                  </a:cubicBezTo>
                  <a:lnTo>
                    <a:pt x="89" y="4640"/>
                  </a:lnTo>
                  <a:cubicBezTo>
                    <a:pt x="0" y="4817"/>
                    <a:pt x="134" y="4962"/>
                    <a:pt x="273" y="4962"/>
                  </a:cubicBezTo>
                  <a:cubicBezTo>
                    <a:pt x="328" y="4962"/>
                    <a:pt x="385" y="4939"/>
                    <a:pt x="428" y="4887"/>
                  </a:cubicBezTo>
                  <a:lnTo>
                    <a:pt x="3268" y="350"/>
                  </a:lnTo>
                  <a:cubicBezTo>
                    <a:pt x="3377" y="176"/>
                    <a:pt x="3223" y="1"/>
                    <a:pt x="30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2" name="Google Shape;12462;p23"/>
            <p:cNvSpPr/>
            <p:nvPr/>
          </p:nvSpPr>
          <p:spPr>
            <a:xfrm>
              <a:off x="3279625" y="3631925"/>
              <a:ext cx="296500" cy="223950"/>
            </a:xfrm>
            <a:custGeom>
              <a:avLst/>
              <a:gdLst/>
              <a:ahLst/>
              <a:cxnLst/>
              <a:rect l="l" t="t" r="r" b="b"/>
              <a:pathLst>
                <a:path w="11860" h="8958" extrusionOk="0">
                  <a:moveTo>
                    <a:pt x="6192" y="1"/>
                  </a:moveTo>
                  <a:cubicBezTo>
                    <a:pt x="5437" y="1"/>
                    <a:pt x="4651" y="202"/>
                    <a:pt x="3889" y="656"/>
                  </a:cubicBezTo>
                  <a:cubicBezTo>
                    <a:pt x="0" y="2970"/>
                    <a:pt x="1636" y="8958"/>
                    <a:pt x="6173" y="8958"/>
                  </a:cubicBezTo>
                  <a:cubicBezTo>
                    <a:pt x="7407" y="8958"/>
                    <a:pt x="8549" y="8464"/>
                    <a:pt x="9382" y="7600"/>
                  </a:cubicBezTo>
                  <a:cubicBezTo>
                    <a:pt x="9475" y="7538"/>
                    <a:pt x="9475" y="7384"/>
                    <a:pt x="9382" y="7322"/>
                  </a:cubicBezTo>
                  <a:cubicBezTo>
                    <a:pt x="9352" y="7276"/>
                    <a:pt x="9297" y="7252"/>
                    <a:pt x="9243" y="7252"/>
                  </a:cubicBezTo>
                  <a:cubicBezTo>
                    <a:pt x="9189" y="7252"/>
                    <a:pt x="9135" y="7276"/>
                    <a:pt x="9105" y="7322"/>
                  </a:cubicBezTo>
                  <a:cubicBezTo>
                    <a:pt x="8320" y="8123"/>
                    <a:pt x="7276" y="8525"/>
                    <a:pt x="6229" y="8525"/>
                  </a:cubicBezTo>
                  <a:cubicBezTo>
                    <a:pt x="5299" y="8525"/>
                    <a:pt x="4366" y="8208"/>
                    <a:pt x="3611" y="7569"/>
                  </a:cubicBezTo>
                  <a:cubicBezTo>
                    <a:pt x="1976" y="6211"/>
                    <a:pt x="1698" y="3834"/>
                    <a:pt x="2963" y="2106"/>
                  </a:cubicBezTo>
                  <a:cubicBezTo>
                    <a:pt x="3739" y="1040"/>
                    <a:pt x="4965" y="461"/>
                    <a:pt x="6214" y="461"/>
                  </a:cubicBezTo>
                  <a:cubicBezTo>
                    <a:pt x="6952" y="461"/>
                    <a:pt x="7699" y="663"/>
                    <a:pt x="8364" y="1088"/>
                  </a:cubicBezTo>
                  <a:cubicBezTo>
                    <a:pt x="10154" y="2199"/>
                    <a:pt x="10771" y="4544"/>
                    <a:pt x="9753" y="6396"/>
                  </a:cubicBezTo>
                  <a:cubicBezTo>
                    <a:pt x="9691" y="6489"/>
                    <a:pt x="9753" y="6643"/>
                    <a:pt x="9845" y="6674"/>
                  </a:cubicBezTo>
                  <a:lnTo>
                    <a:pt x="9845" y="6705"/>
                  </a:lnTo>
                  <a:cubicBezTo>
                    <a:pt x="9868" y="6712"/>
                    <a:pt x="9894" y="6716"/>
                    <a:pt x="9919" y="6716"/>
                  </a:cubicBezTo>
                  <a:cubicBezTo>
                    <a:pt x="9996" y="6716"/>
                    <a:pt x="10077" y="6681"/>
                    <a:pt x="10123" y="6612"/>
                  </a:cubicBezTo>
                  <a:cubicBezTo>
                    <a:pt x="11860" y="3386"/>
                    <a:pt x="9288" y="1"/>
                    <a:pt x="6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63" name="Google Shape;12463;p23"/>
          <p:cNvGrpSpPr/>
          <p:nvPr/>
        </p:nvGrpSpPr>
        <p:grpSpPr>
          <a:xfrm>
            <a:off x="6600615" y="3520602"/>
            <a:ext cx="482500" cy="483533"/>
            <a:chOff x="980425" y="3563425"/>
            <a:chExt cx="361875" cy="362650"/>
          </a:xfrm>
        </p:grpSpPr>
        <p:sp>
          <p:nvSpPr>
            <p:cNvPr id="12464" name="Google Shape;12464;p23"/>
            <p:cNvSpPr/>
            <p:nvPr/>
          </p:nvSpPr>
          <p:spPr>
            <a:xfrm>
              <a:off x="1009725" y="3856625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741" y="432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5" name="Google Shape;12465;p23"/>
            <p:cNvSpPr/>
            <p:nvPr/>
          </p:nvSpPr>
          <p:spPr>
            <a:xfrm>
              <a:off x="1009725" y="3880550"/>
              <a:ext cx="143550" cy="10050"/>
            </a:xfrm>
            <a:custGeom>
              <a:avLst/>
              <a:gdLst/>
              <a:ahLst/>
              <a:cxnLst/>
              <a:rect l="l" t="t" r="r" b="b"/>
              <a:pathLst>
                <a:path w="5742" h="402" extrusionOk="0">
                  <a:moveTo>
                    <a:pt x="309" y="0"/>
                  </a:moveTo>
                  <a:cubicBezTo>
                    <a:pt x="1" y="0"/>
                    <a:pt x="1" y="401"/>
                    <a:pt x="309" y="401"/>
                  </a:cubicBezTo>
                  <a:lnTo>
                    <a:pt x="5463" y="401"/>
                  </a:lnTo>
                  <a:cubicBezTo>
                    <a:pt x="5741" y="401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6" name="Google Shape;12466;p23"/>
            <p:cNvSpPr/>
            <p:nvPr/>
          </p:nvSpPr>
          <p:spPr>
            <a:xfrm>
              <a:off x="1009725" y="37270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7" name="Google Shape;12467;p23"/>
            <p:cNvSpPr/>
            <p:nvPr/>
          </p:nvSpPr>
          <p:spPr>
            <a:xfrm>
              <a:off x="1009725" y="3750925"/>
              <a:ext cx="141225" cy="10825"/>
            </a:xfrm>
            <a:custGeom>
              <a:avLst/>
              <a:gdLst/>
              <a:ahLst/>
              <a:cxnLst/>
              <a:rect l="l" t="t" r="r" b="b"/>
              <a:pathLst>
                <a:path w="5649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556" y="432"/>
                    <a:pt x="5648" y="340"/>
                    <a:pt x="5648" y="216"/>
                  </a:cubicBezTo>
                  <a:cubicBezTo>
                    <a:pt x="5648" y="93"/>
                    <a:pt x="5556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8" name="Google Shape;12468;p23"/>
            <p:cNvSpPr/>
            <p:nvPr/>
          </p:nvSpPr>
          <p:spPr>
            <a:xfrm>
              <a:off x="1009725" y="3598125"/>
              <a:ext cx="143525" cy="10075"/>
            </a:xfrm>
            <a:custGeom>
              <a:avLst/>
              <a:gdLst/>
              <a:ahLst/>
              <a:cxnLst/>
              <a:rect l="l" t="t" r="r" b="b"/>
              <a:pathLst>
                <a:path w="5741" h="403" extrusionOk="0">
                  <a:moveTo>
                    <a:pt x="5491" y="0"/>
                  </a:moveTo>
                  <a:cubicBezTo>
                    <a:pt x="5482" y="0"/>
                    <a:pt x="5473" y="1"/>
                    <a:pt x="5463" y="2"/>
                  </a:cubicBezTo>
                  <a:lnTo>
                    <a:pt x="309" y="2"/>
                  </a:lnTo>
                  <a:cubicBezTo>
                    <a:pt x="1" y="2"/>
                    <a:pt x="1" y="403"/>
                    <a:pt x="309" y="403"/>
                  </a:cubicBezTo>
                  <a:lnTo>
                    <a:pt x="5463" y="403"/>
                  </a:lnTo>
                  <a:cubicBezTo>
                    <a:pt x="5731" y="403"/>
                    <a:pt x="5741" y="0"/>
                    <a:pt x="5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9" name="Google Shape;12469;p23"/>
            <p:cNvSpPr/>
            <p:nvPr/>
          </p:nvSpPr>
          <p:spPr>
            <a:xfrm>
              <a:off x="1009725" y="36213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0" name="Google Shape;12470;p23"/>
            <p:cNvSpPr/>
            <p:nvPr/>
          </p:nvSpPr>
          <p:spPr>
            <a:xfrm>
              <a:off x="1208025" y="3598125"/>
              <a:ext cx="13900" cy="10075"/>
            </a:xfrm>
            <a:custGeom>
              <a:avLst/>
              <a:gdLst/>
              <a:ahLst/>
              <a:cxnLst/>
              <a:rect l="l" t="t" r="r" b="b"/>
              <a:pathLst>
                <a:path w="556" h="403" extrusionOk="0">
                  <a:moveTo>
                    <a:pt x="306" y="0"/>
                  </a:moveTo>
                  <a:cubicBezTo>
                    <a:pt x="297" y="0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1" name="Google Shape;12471;p23"/>
            <p:cNvSpPr/>
            <p:nvPr/>
          </p:nvSpPr>
          <p:spPr>
            <a:xfrm>
              <a:off x="1231175" y="3598125"/>
              <a:ext cx="14675" cy="10075"/>
            </a:xfrm>
            <a:custGeom>
              <a:avLst/>
              <a:gdLst/>
              <a:ahLst/>
              <a:cxnLst/>
              <a:rect l="l" t="t" r="r" b="b"/>
              <a:pathLst>
                <a:path w="587" h="403" extrusionOk="0">
                  <a:moveTo>
                    <a:pt x="336" y="0"/>
                  </a:moveTo>
                  <a:cubicBezTo>
                    <a:pt x="328" y="0"/>
                    <a:pt x="318" y="1"/>
                    <a:pt x="309" y="2"/>
                  </a:cubicBezTo>
                  <a:cubicBezTo>
                    <a:pt x="0" y="2"/>
                    <a:pt x="0" y="403"/>
                    <a:pt x="309" y="403"/>
                  </a:cubicBezTo>
                  <a:cubicBezTo>
                    <a:pt x="577" y="403"/>
                    <a:pt x="586" y="0"/>
                    <a:pt x="3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2" name="Google Shape;12472;p23"/>
            <p:cNvSpPr/>
            <p:nvPr/>
          </p:nvSpPr>
          <p:spPr>
            <a:xfrm>
              <a:off x="1255075" y="3598125"/>
              <a:ext cx="13925" cy="10075"/>
            </a:xfrm>
            <a:custGeom>
              <a:avLst/>
              <a:gdLst/>
              <a:ahLst/>
              <a:cxnLst/>
              <a:rect l="l" t="t" r="r" b="b"/>
              <a:pathLst>
                <a:path w="557" h="403" extrusionOk="0">
                  <a:moveTo>
                    <a:pt x="306" y="0"/>
                  </a:moveTo>
                  <a:cubicBezTo>
                    <a:pt x="297" y="0"/>
                    <a:pt x="288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47" y="403"/>
                    <a:pt x="556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3" name="Google Shape;12473;p23"/>
            <p:cNvSpPr/>
            <p:nvPr/>
          </p:nvSpPr>
          <p:spPr>
            <a:xfrm>
              <a:off x="1208025" y="36213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4" name="Google Shape;12474;p23"/>
            <p:cNvSpPr/>
            <p:nvPr/>
          </p:nvSpPr>
          <p:spPr>
            <a:xfrm>
              <a:off x="1231175" y="36213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5" name="Google Shape;12475;p23"/>
            <p:cNvSpPr/>
            <p:nvPr/>
          </p:nvSpPr>
          <p:spPr>
            <a:xfrm>
              <a:off x="1255075" y="36213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6" name="Google Shape;12476;p23"/>
            <p:cNvSpPr/>
            <p:nvPr/>
          </p:nvSpPr>
          <p:spPr>
            <a:xfrm>
              <a:off x="1208025" y="3727725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7" name="Google Shape;12477;p23"/>
            <p:cNvSpPr/>
            <p:nvPr/>
          </p:nvSpPr>
          <p:spPr>
            <a:xfrm>
              <a:off x="1231175" y="37270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8" name="Google Shape;12478;p23"/>
            <p:cNvSpPr/>
            <p:nvPr/>
          </p:nvSpPr>
          <p:spPr>
            <a:xfrm>
              <a:off x="1255075" y="37270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9" name="Google Shape;12479;p23"/>
            <p:cNvSpPr/>
            <p:nvPr/>
          </p:nvSpPr>
          <p:spPr>
            <a:xfrm>
              <a:off x="1208025" y="3750925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2"/>
                    <a:pt x="278" y="402"/>
                  </a:cubicBezTo>
                  <a:cubicBezTo>
                    <a:pt x="556" y="40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0" name="Google Shape;12480;p23"/>
            <p:cNvSpPr/>
            <p:nvPr/>
          </p:nvSpPr>
          <p:spPr>
            <a:xfrm>
              <a:off x="1231175" y="3750925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2"/>
                    <a:pt x="309" y="402"/>
                  </a:cubicBezTo>
                  <a:cubicBezTo>
                    <a:pt x="586" y="40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1" name="Google Shape;12481;p23"/>
            <p:cNvSpPr/>
            <p:nvPr/>
          </p:nvSpPr>
          <p:spPr>
            <a:xfrm>
              <a:off x="1255075" y="375092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2"/>
                    <a:pt x="279" y="402"/>
                  </a:cubicBezTo>
                  <a:cubicBezTo>
                    <a:pt x="556" y="40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2" name="Google Shape;12482;p23"/>
            <p:cNvSpPr/>
            <p:nvPr/>
          </p:nvSpPr>
          <p:spPr>
            <a:xfrm>
              <a:off x="1208025" y="38566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3" name="Google Shape;12483;p23"/>
            <p:cNvSpPr/>
            <p:nvPr/>
          </p:nvSpPr>
          <p:spPr>
            <a:xfrm>
              <a:off x="1231175" y="38566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6" y="43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4" name="Google Shape;12484;p23"/>
            <p:cNvSpPr/>
            <p:nvPr/>
          </p:nvSpPr>
          <p:spPr>
            <a:xfrm>
              <a:off x="1255075" y="38566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5" name="Google Shape;12485;p23"/>
            <p:cNvSpPr/>
            <p:nvPr/>
          </p:nvSpPr>
          <p:spPr>
            <a:xfrm>
              <a:off x="1208025" y="3880550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1"/>
                    <a:pt x="278" y="401"/>
                  </a:cubicBezTo>
                  <a:cubicBezTo>
                    <a:pt x="556" y="401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6" name="Google Shape;12486;p23"/>
            <p:cNvSpPr/>
            <p:nvPr/>
          </p:nvSpPr>
          <p:spPr>
            <a:xfrm>
              <a:off x="1231175" y="3880550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1"/>
                    <a:pt x="309" y="401"/>
                  </a:cubicBezTo>
                  <a:cubicBezTo>
                    <a:pt x="586" y="401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7" name="Google Shape;12487;p23"/>
            <p:cNvSpPr/>
            <p:nvPr/>
          </p:nvSpPr>
          <p:spPr>
            <a:xfrm>
              <a:off x="1255075" y="3880550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1"/>
                    <a:pt x="279" y="401"/>
                  </a:cubicBezTo>
                  <a:cubicBezTo>
                    <a:pt x="556" y="401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8" name="Google Shape;12488;p23"/>
            <p:cNvSpPr/>
            <p:nvPr/>
          </p:nvSpPr>
          <p:spPr>
            <a:xfrm>
              <a:off x="980425" y="3563425"/>
              <a:ext cx="361875" cy="362650"/>
            </a:xfrm>
            <a:custGeom>
              <a:avLst/>
              <a:gdLst/>
              <a:ahLst/>
              <a:cxnLst/>
              <a:rect l="l" t="t" r="r" b="b"/>
              <a:pathLst>
                <a:path w="14475" h="14506" extrusionOk="0">
                  <a:moveTo>
                    <a:pt x="12067" y="433"/>
                  </a:moveTo>
                  <a:cubicBezTo>
                    <a:pt x="12283" y="433"/>
                    <a:pt x="12468" y="587"/>
                    <a:pt x="12468" y="803"/>
                  </a:cubicBezTo>
                  <a:lnTo>
                    <a:pt x="12468" y="3303"/>
                  </a:lnTo>
                  <a:cubicBezTo>
                    <a:pt x="12468" y="3519"/>
                    <a:pt x="12283" y="3673"/>
                    <a:pt x="12067" y="3673"/>
                  </a:cubicBezTo>
                  <a:lnTo>
                    <a:pt x="8209" y="3673"/>
                  </a:lnTo>
                  <a:lnTo>
                    <a:pt x="8209" y="433"/>
                  </a:lnTo>
                  <a:close/>
                  <a:moveTo>
                    <a:pt x="11265" y="4106"/>
                  </a:moveTo>
                  <a:cubicBezTo>
                    <a:pt x="11882" y="4229"/>
                    <a:pt x="11851" y="5155"/>
                    <a:pt x="11203" y="5186"/>
                  </a:cubicBezTo>
                  <a:lnTo>
                    <a:pt x="1697" y="5186"/>
                  </a:lnTo>
                  <a:cubicBezTo>
                    <a:pt x="1049" y="5155"/>
                    <a:pt x="988" y="4229"/>
                    <a:pt x="1636" y="4106"/>
                  </a:cubicBezTo>
                  <a:close/>
                  <a:moveTo>
                    <a:pt x="13363" y="2254"/>
                  </a:moveTo>
                  <a:cubicBezTo>
                    <a:pt x="13734" y="2254"/>
                    <a:pt x="14073" y="2562"/>
                    <a:pt x="14073" y="2964"/>
                  </a:cubicBezTo>
                  <a:lnTo>
                    <a:pt x="14073" y="7037"/>
                  </a:lnTo>
                  <a:lnTo>
                    <a:pt x="12869" y="7037"/>
                  </a:lnTo>
                  <a:lnTo>
                    <a:pt x="12869" y="5988"/>
                  </a:lnTo>
                  <a:cubicBezTo>
                    <a:pt x="12869" y="5525"/>
                    <a:pt x="12499" y="5186"/>
                    <a:pt x="12067" y="5186"/>
                  </a:cubicBezTo>
                  <a:lnTo>
                    <a:pt x="11974" y="5186"/>
                  </a:lnTo>
                  <a:cubicBezTo>
                    <a:pt x="12067" y="5031"/>
                    <a:pt x="12129" y="4846"/>
                    <a:pt x="12129" y="4630"/>
                  </a:cubicBezTo>
                  <a:cubicBezTo>
                    <a:pt x="12129" y="4445"/>
                    <a:pt x="12067" y="4260"/>
                    <a:pt x="11974" y="4106"/>
                  </a:cubicBezTo>
                  <a:lnTo>
                    <a:pt x="12067" y="4106"/>
                  </a:lnTo>
                  <a:cubicBezTo>
                    <a:pt x="12499" y="4106"/>
                    <a:pt x="12869" y="3766"/>
                    <a:pt x="12869" y="3303"/>
                  </a:cubicBezTo>
                  <a:lnTo>
                    <a:pt x="12869" y="2254"/>
                  </a:lnTo>
                  <a:close/>
                  <a:moveTo>
                    <a:pt x="7808" y="5618"/>
                  </a:moveTo>
                  <a:lnTo>
                    <a:pt x="7808" y="8889"/>
                  </a:lnTo>
                  <a:lnTo>
                    <a:pt x="802" y="8889"/>
                  </a:lnTo>
                  <a:cubicBezTo>
                    <a:pt x="586" y="8889"/>
                    <a:pt x="432" y="8704"/>
                    <a:pt x="432" y="8488"/>
                  </a:cubicBezTo>
                  <a:lnTo>
                    <a:pt x="432" y="5988"/>
                  </a:lnTo>
                  <a:cubicBezTo>
                    <a:pt x="432" y="5772"/>
                    <a:pt x="586" y="5618"/>
                    <a:pt x="802" y="5618"/>
                  </a:cubicBezTo>
                  <a:close/>
                  <a:moveTo>
                    <a:pt x="12098" y="5587"/>
                  </a:moveTo>
                  <a:cubicBezTo>
                    <a:pt x="12314" y="5587"/>
                    <a:pt x="12468" y="5772"/>
                    <a:pt x="12468" y="5988"/>
                  </a:cubicBezTo>
                  <a:lnTo>
                    <a:pt x="12468" y="8488"/>
                  </a:lnTo>
                  <a:cubicBezTo>
                    <a:pt x="12468" y="8704"/>
                    <a:pt x="12314" y="8889"/>
                    <a:pt x="12098" y="8889"/>
                  </a:cubicBezTo>
                  <a:lnTo>
                    <a:pt x="10616" y="8889"/>
                  </a:lnTo>
                  <a:cubicBezTo>
                    <a:pt x="10308" y="8889"/>
                    <a:pt x="10308" y="9290"/>
                    <a:pt x="10616" y="9290"/>
                  </a:cubicBezTo>
                  <a:lnTo>
                    <a:pt x="11203" y="9290"/>
                  </a:lnTo>
                  <a:cubicBezTo>
                    <a:pt x="11882" y="9290"/>
                    <a:pt x="11882" y="10370"/>
                    <a:pt x="11203" y="10370"/>
                  </a:cubicBezTo>
                  <a:lnTo>
                    <a:pt x="1636" y="10370"/>
                  </a:lnTo>
                  <a:cubicBezTo>
                    <a:pt x="1358" y="10340"/>
                    <a:pt x="1173" y="10093"/>
                    <a:pt x="1173" y="9815"/>
                  </a:cubicBezTo>
                  <a:cubicBezTo>
                    <a:pt x="1173" y="9537"/>
                    <a:pt x="1389" y="9290"/>
                    <a:pt x="1667" y="9290"/>
                  </a:cubicBezTo>
                  <a:lnTo>
                    <a:pt x="9382" y="9290"/>
                  </a:lnTo>
                  <a:cubicBezTo>
                    <a:pt x="9650" y="9290"/>
                    <a:pt x="9659" y="8888"/>
                    <a:pt x="9410" y="8888"/>
                  </a:cubicBezTo>
                  <a:cubicBezTo>
                    <a:pt x="9401" y="8888"/>
                    <a:pt x="9392" y="8888"/>
                    <a:pt x="9382" y="8889"/>
                  </a:cubicBezTo>
                  <a:lnTo>
                    <a:pt x="8240" y="8889"/>
                  </a:lnTo>
                  <a:lnTo>
                    <a:pt x="8240" y="5587"/>
                  </a:lnTo>
                  <a:close/>
                  <a:moveTo>
                    <a:pt x="14073" y="7439"/>
                  </a:moveTo>
                  <a:lnTo>
                    <a:pt x="14073" y="11512"/>
                  </a:lnTo>
                  <a:cubicBezTo>
                    <a:pt x="14073" y="11914"/>
                    <a:pt x="13764" y="12222"/>
                    <a:pt x="13363" y="12222"/>
                  </a:cubicBezTo>
                  <a:lnTo>
                    <a:pt x="12869" y="12222"/>
                  </a:lnTo>
                  <a:lnTo>
                    <a:pt x="12869" y="11204"/>
                  </a:lnTo>
                  <a:cubicBezTo>
                    <a:pt x="12869" y="10741"/>
                    <a:pt x="12499" y="10370"/>
                    <a:pt x="12067" y="10370"/>
                  </a:cubicBezTo>
                  <a:lnTo>
                    <a:pt x="11974" y="10370"/>
                  </a:lnTo>
                  <a:cubicBezTo>
                    <a:pt x="12160" y="10062"/>
                    <a:pt x="12160" y="9630"/>
                    <a:pt x="11974" y="9321"/>
                  </a:cubicBezTo>
                  <a:lnTo>
                    <a:pt x="12067" y="9321"/>
                  </a:lnTo>
                  <a:cubicBezTo>
                    <a:pt x="12499" y="9321"/>
                    <a:pt x="12869" y="8951"/>
                    <a:pt x="12869" y="8488"/>
                  </a:cubicBezTo>
                  <a:lnTo>
                    <a:pt x="12869" y="7439"/>
                  </a:lnTo>
                  <a:close/>
                  <a:moveTo>
                    <a:pt x="12067" y="10772"/>
                  </a:moveTo>
                  <a:cubicBezTo>
                    <a:pt x="12283" y="10772"/>
                    <a:pt x="12468" y="10957"/>
                    <a:pt x="12468" y="11173"/>
                  </a:cubicBezTo>
                  <a:lnTo>
                    <a:pt x="12468" y="13673"/>
                  </a:lnTo>
                  <a:cubicBezTo>
                    <a:pt x="12468" y="13889"/>
                    <a:pt x="12283" y="14043"/>
                    <a:pt x="12067" y="14043"/>
                  </a:cubicBezTo>
                  <a:lnTo>
                    <a:pt x="8209" y="14043"/>
                  </a:lnTo>
                  <a:lnTo>
                    <a:pt x="8209" y="10772"/>
                  </a:lnTo>
                  <a:close/>
                  <a:moveTo>
                    <a:pt x="802" y="1"/>
                  </a:moveTo>
                  <a:cubicBezTo>
                    <a:pt x="370" y="1"/>
                    <a:pt x="0" y="371"/>
                    <a:pt x="0" y="803"/>
                  </a:cubicBezTo>
                  <a:lnTo>
                    <a:pt x="0" y="3303"/>
                  </a:lnTo>
                  <a:cubicBezTo>
                    <a:pt x="0" y="3766"/>
                    <a:pt x="370" y="4106"/>
                    <a:pt x="802" y="4106"/>
                  </a:cubicBezTo>
                  <a:lnTo>
                    <a:pt x="895" y="4106"/>
                  </a:lnTo>
                  <a:cubicBezTo>
                    <a:pt x="710" y="4445"/>
                    <a:pt x="710" y="4846"/>
                    <a:pt x="895" y="5186"/>
                  </a:cubicBezTo>
                  <a:lnTo>
                    <a:pt x="802" y="5186"/>
                  </a:lnTo>
                  <a:cubicBezTo>
                    <a:pt x="370" y="5186"/>
                    <a:pt x="0" y="5525"/>
                    <a:pt x="0" y="5988"/>
                  </a:cubicBezTo>
                  <a:lnTo>
                    <a:pt x="0" y="8488"/>
                  </a:lnTo>
                  <a:cubicBezTo>
                    <a:pt x="0" y="8951"/>
                    <a:pt x="370" y="9290"/>
                    <a:pt x="802" y="9321"/>
                  </a:cubicBezTo>
                  <a:lnTo>
                    <a:pt x="895" y="9321"/>
                  </a:lnTo>
                  <a:cubicBezTo>
                    <a:pt x="802" y="9475"/>
                    <a:pt x="741" y="9630"/>
                    <a:pt x="741" y="9846"/>
                  </a:cubicBezTo>
                  <a:cubicBezTo>
                    <a:pt x="741" y="10031"/>
                    <a:pt x="802" y="10216"/>
                    <a:pt x="895" y="10370"/>
                  </a:cubicBezTo>
                  <a:lnTo>
                    <a:pt x="802" y="10370"/>
                  </a:lnTo>
                  <a:cubicBezTo>
                    <a:pt x="370" y="10370"/>
                    <a:pt x="0" y="10741"/>
                    <a:pt x="0" y="11204"/>
                  </a:cubicBezTo>
                  <a:lnTo>
                    <a:pt x="0" y="13673"/>
                  </a:lnTo>
                  <a:cubicBezTo>
                    <a:pt x="0" y="14136"/>
                    <a:pt x="370" y="14506"/>
                    <a:pt x="802" y="14506"/>
                  </a:cubicBezTo>
                  <a:lnTo>
                    <a:pt x="1512" y="14506"/>
                  </a:lnTo>
                  <a:cubicBezTo>
                    <a:pt x="1790" y="14506"/>
                    <a:pt x="1790" y="14074"/>
                    <a:pt x="1512" y="14074"/>
                  </a:cubicBezTo>
                  <a:lnTo>
                    <a:pt x="802" y="14074"/>
                  </a:lnTo>
                  <a:cubicBezTo>
                    <a:pt x="586" y="14074"/>
                    <a:pt x="432" y="13889"/>
                    <a:pt x="432" y="13673"/>
                  </a:cubicBezTo>
                  <a:lnTo>
                    <a:pt x="432" y="11204"/>
                  </a:lnTo>
                  <a:cubicBezTo>
                    <a:pt x="432" y="10988"/>
                    <a:pt x="586" y="10803"/>
                    <a:pt x="802" y="10803"/>
                  </a:cubicBezTo>
                  <a:lnTo>
                    <a:pt x="7808" y="10803"/>
                  </a:lnTo>
                  <a:lnTo>
                    <a:pt x="7808" y="14074"/>
                  </a:lnTo>
                  <a:lnTo>
                    <a:pt x="2654" y="14074"/>
                  </a:lnTo>
                  <a:cubicBezTo>
                    <a:pt x="2376" y="14074"/>
                    <a:pt x="2376" y="14506"/>
                    <a:pt x="2654" y="14506"/>
                  </a:cubicBezTo>
                  <a:lnTo>
                    <a:pt x="12067" y="14506"/>
                  </a:lnTo>
                  <a:cubicBezTo>
                    <a:pt x="12499" y="14506"/>
                    <a:pt x="12869" y="14136"/>
                    <a:pt x="12869" y="13673"/>
                  </a:cubicBezTo>
                  <a:lnTo>
                    <a:pt x="12869" y="12654"/>
                  </a:lnTo>
                  <a:lnTo>
                    <a:pt x="13363" y="12654"/>
                  </a:lnTo>
                  <a:cubicBezTo>
                    <a:pt x="13980" y="12654"/>
                    <a:pt x="14474" y="12160"/>
                    <a:pt x="14474" y="11543"/>
                  </a:cubicBezTo>
                  <a:lnTo>
                    <a:pt x="14474" y="2964"/>
                  </a:lnTo>
                  <a:cubicBezTo>
                    <a:pt x="14474" y="2346"/>
                    <a:pt x="13980" y="1822"/>
                    <a:pt x="13363" y="1822"/>
                  </a:cubicBezTo>
                  <a:lnTo>
                    <a:pt x="12869" y="1822"/>
                  </a:lnTo>
                  <a:lnTo>
                    <a:pt x="12869" y="803"/>
                  </a:lnTo>
                  <a:cubicBezTo>
                    <a:pt x="12869" y="371"/>
                    <a:pt x="12499" y="1"/>
                    <a:pt x="12067" y="1"/>
                  </a:cubicBezTo>
                  <a:lnTo>
                    <a:pt x="2654" y="1"/>
                  </a:lnTo>
                  <a:cubicBezTo>
                    <a:pt x="2376" y="1"/>
                    <a:pt x="2376" y="433"/>
                    <a:pt x="2654" y="433"/>
                  </a:cubicBezTo>
                  <a:lnTo>
                    <a:pt x="7808" y="433"/>
                  </a:lnTo>
                  <a:lnTo>
                    <a:pt x="7808" y="3704"/>
                  </a:lnTo>
                  <a:lnTo>
                    <a:pt x="802" y="3704"/>
                  </a:lnTo>
                  <a:cubicBezTo>
                    <a:pt x="586" y="3704"/>
                    <a:pt x="432" y="3519"/>
                    <a:pt x="432" y="3303"/>
                  </a:cubicBezTo>
                  <a:lnTo>
                    <a:pt x="432" y="834"/>
                  </a:lnTo>
                  <a:cubicBezTo>
                    <a:pt x="432" y="618"/>
                    <a:pt x="586" y="433"/>
                    <a:pt x="802" y="433"/>
                  </a:cubicBezTo>
                  <a:lnTo>
                    <a:pt x="1512" y="433"/>
                  </a:lnTo>
                  <a:cubicBezTo>
                    <a:pt x="1790" y="433"/>
                    <a:pt x="1790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489" name="Google Shape;12489;p23"/>
          <p:cNvSpPr/>
          <p:nvPr/>
        </p:nvSpPr>
        <p:spPr>
          <a:xfrm>
            <a:off x="4564665" y="3517809"/>
            <a:ext cx="483533" cy="482267"/>
          </a:xfrm>
          <a:custGeom>
            <a:avLst/>
            <a:gdLst/>
            <a:ahLst/>
            <a:cxnLst/>
            <a:rect l="l" t="t" r="r" b="b"/>
            <a:pathLst>
              <a:path w="14506" h="14468" extrusionOk="0">
                <a:moveTo>
                  <a:pt x="8087" y="2092"/>
                </a:moveTo>
                <a:cubicBezTo>
                  <a:pt x="8272" y="2092"/>
                  <a:pt x="8457" y="2246"/>
                  <a:pt x="8457" y="2462"/>
                </a:cubicBezTo>
                <a:lnTo>
                  <a:pt x="8457" y="3172"/>
                </a:lnTo>
                <a:lnTo>
                  <a:pt x="6081" y="3172"/>
                </a:lnTo>
                <a:lnTo>
                  <a:pt x="6081" y="2462"/>
                </a:lnTo>
                <a:cubicBezTo>
                  <a:pt x="6081" y="2246"/>
                  <a:pt x="6235" y="2092"/>
                  <a:pt x="6451" y="2092"/>
                </a:cubicBezTo>
                <a:close/>
                <a:moveTo>
                  <a:pt x="10918" y="439"/>
                </a:moveTo>
                <a:cubicBezTo>
                  <a:pt x="11545" y="439"/>
                  <a:pt x="12130" y="944"/>
                  <a:pt x="12130" y="1660"/>
                </a:cubicBezTo>
                <a:lnTo>
                  <a:pt x="12130" y="3172"/>
                </a:lnTo>
                <a:lnTo>
                  <a:pt x="8858" y="3172"/>
                </a:lnTo>
                <a:lnTo>
                  <a:pt x="8858" y="2462"/>
                </a:lnTo>
                <a:cubicBezTo>
                  <a:pt x="8858" y="2432"/>
                  <a:pt x="8858" y="2401"/>
                  <a:pt x="8858" y="2370"/>
                </a:cubicBezTo>
                <a:cubicBezTo>
                  <a:pt x="9136" y="1691"/>
                  <a:pt x="9599" y="1104"/>
                  <a:pt x="10216" y="672"/>
                </a:cubicBezTo>
                <a:cubicBezTo>
                  <a:pt x="10437" y="511"/>
                  <a:pt x="10681" y="439"/>
                  <a:pt x="10918" y="439"/>
                </a:cubicBezTo>
                <a:close/>
                <a:moveTo>
                  <a:pt x="7994" y="3604"/>
                </a:moveTo>
                <a:lnTo>
                  <a:pt x="6081" y="5147"/>
                </a:lnTo>
                <a:lnTo>
                  <a:pt x="6081" y="3604"/>
                </a:lnTo>
                <a:close/>
                <a:moveTo>
                  <a:pt x="5649" y="3604"/>
                </a:moveTo>
                <a:lnTo>
                  <a:pt x="5649" y="5919"/>
                </a:lnTo>
                <a:lnTo>
                  <a:pt x="927" y="5919"/>
                </a:lnTo>
                <a:cubicBezTo>
                  <a:pt x="649" y="5919"/>
                  <a:pt x="433" y="5703"/>
                  <a:pt x="433" y="5425"/>
                </a:cubicBezTo>
                <a:lnTo>
                  <a:pt x="433" y="4067"/>
                </a:lnTo>
                <a:cubicBezTo>
                  <a:pt x="433" y="3789"/>
                  <a:pt x="618" y="3604"/>
                  <a:pt x="896" y="3604"/>
                </a:cubicBezTo>
                <a:close/>
                <a:moveTo>
                  <a:pt x="8426" y="3789"/>
                </a:moveTo>
                <a:lnTo>
                  <a:pt x="8426" y="5425"/>
                </a:lnTo>
                <a:lnTo>
                  <a:pt x="6081" y="7308"/>
                </a:lnTo>
                <a:lnTo>
                  <a:pt x="6081" y="5703"/>
                </a:lnTo>
                <a:lnTo>
                  <a:pt x="8426" y="3789"/>
                </a:lnTo>
                <a:close/>
                <a:moveTo>
                  <a:pt x="8426" y="5981"/>
                </a:moveTo>
                <a:lnTo>
                  <a:pt x="8426" y="7616"/>
                </a:lnTo>
                <a:lnTo>
                  <a:pt x="6081" y="9499"/>
                </a:lnTo>
                <a:lnTo>
                  <a:pt x="6081" y="7863"/>
                </a:lnTo>
                <a:lnTo>
                  <a:pt x="8426" y="5981"/>
                </a:lnTo>
                <a:close/>
                <a:moveTo>
                  <a:pt x="8426" y="8141"/>
                </a:moveTo>
                <a:lnTo>
                  <a:pt x="8426" y="9777"/>
                </a:lnTo>
                <a:lnTo>
                  <a:pt x="6081" y="11659"/>
                </a:lnTo>
                <a:lnTo>
                  <a:pt x="6081" y="10054"/>
                </a:lnTo>
                <a:lnTo>
                  <a:pt x="8426" y="8141"/>
                </a:lnTo>
                <a:close/>
                <a:moveTo>
                  <a:pt x="8426" y="10332"/>
                </a:moveTo>
                <a:lnTo>
                  <a:pt x="8426" y="11937"/>
                </a:lnTo>
                <a:lnTo>
                  <a:pt x="6081" y="13850"/>
                </a:lnTo>
                <a:lnTo>
                  <a:pt x="6081" y="12215"/>
                </a:lnTo>
                <a:lnTo>
                  <a:pt x="8426" y="10332"/>
                </a:lnTo>
                <a:close/>
                <a:moveTo>
                  <a:pt x="5649" y="6351"/>
                </a:moveTo>
                <a:lnTo>
                  <a:pt x="5649" y="14066"/>
                </a:lnTo>
                <a:lnTo>
                  <a:pt x="2069" y="14066"/>
                </a:lnTo>
                <a:cubicBezTo>
                  <a:pt x="1606" y="14036"/>
                  <a:pt x="1235" y="13665"/>
                  <a:pt x="1235" y="13233"/>
                </a:cubicBezTo>
                <a:lnTo>
                  <a:pt x="1235" y="6351"/>
                </a:lnTo>
                <a:close/>
                <a:moveTo>
                  <a:pt x="8395" y="12492"/>
                </a:moveTo>
                <a:lnTo>
                  <a:pt x="8395" y="14066"/>
                </a:lnTo>
                <a:lnTo>
                  <a:pt x="6451" y="14066"/>
                </a:lnTo>
                <a:lnTo>
                  <a:pt x="8395" y="12492"/>
                </a:lnTo>
                <a:close/>
                <a:moveTo>
                  <a:pt x="13580" y="3604"/>
                </a:moveTo>
                <a:cubicBezTo>
                  <a:pt x="13827" y="3604"/>
                  <a:pt x="14043" y="3820"/>
                  <a:pt x="14043" y="4098"/>
                </a:cubicBezTo>
                <a:lnTo>
                  <a:pt x="14043" y="5456"/>
                </a:lnTo>
                <a:cubicBezTo>
                  <a:pt x="14043" y="5703"/>
                  <a:pt x="13827" y="5919"/>
                  <a:pt x="13580" y="5919"/>
                </a:cubicBezTo>
                <a:lnTo>
                  <a:pt x="11790" y="5919"/>
                </a:lnTo>
                <a:cubicBezTo>
                  <a:pt x="11512" y="5919"/>
                  <a:pt x="11512" y="6351"/>
                  <a:pt x="11790" y="6351"/>
                </a:cubicBezTo>
                <a:lnTo>
                  <a:pt x="13241" y="6351"/>
                </a:lnTo>
                <a:lnTo>
                  <a:pt x="13241" y="13233"/>
                </a:lnTo>
                <a:cubicBezTo>
                  <a:pt x="13241" y="13696"/>
                  <a:pt x="12839" y="14066"/>
                  <a:pt x="12407" y="14066"/>
                </a:cubicBezTo>
                <a:lnTo>
                  <a:pt x="8827" y="14066"/>
                </a:lnTo>
                <a:lnTo>
                  <a:pt x="8827" y="6351"/>
                </a:lnTo>
                <a:lnTo>
                  <a:pt x="10587" y="6351"/>
                </a:lnTo>
                <a:cubicBezTo>
                  <a:pt x="10864" y="6351"/>
                  <a:pt x="10864" y="5919"/>
                  <a:pt x="10587" y="5919"/>
                </a:cubicBezTo>
                <a:lnTo>
                  <a:pt x="8827" y="5919"/>
                </a:lnTo>
                <a:lnTo>
                  <a:pt x="8827" y="3604"/>
                </a:lnTo>
                <a:close/>
                <a:moveTo>
                  <a:pt x="3578" y="1"/>
                </a:moveTo>
                <a:cubicBezTo>
                  <a:pt x="2722" y="1"/>
                  <a:pt x="1914" y="690"/>
                  <a:pt x="1914" y="1660"/>
                </a:cubicBezTo>
                <a:cubicBezTo>
                  <a:pt x="1914" y="1799"/>
                  <a:pt x="2022" y="1868"/>
                  <a:pt x="2130" y="1868"/>
                </a:cubicBezTo>
                <a:cubicBezTo>
                  <a:pt x="2238" y="1868"/>
                  <a:pt x="2346" y="1799"/>
                  <a:pt x="2346" y="1660"/>
                </a:cubicBezTo>
                <a:cubicBezTo>
                  <a:pt x="2346" y="944"/>
                  <a:pt x="2931" y="439"/>
                  <a:pt x="3570" y="439"/>
                </a:cubicBezTo>
                <a:cubicBezTo>
                  <a:pt x="3812" y="439"/>
                  <a:pt x="4062" y="511"/>
                  <a:pt x="4291" y="672"/>
                </a:cubicBezTo>
                <a:cubicBezTo>
                  <a:pt x="4877" y="1104"/>
                  <a:pt x="5340" y="1691"/>
                  <a:pt x="5649" y="2401"/>
                </a:cubicBezTo>
                <a:lnTo>
                  <a:pt x="5649" y="2462"/>
                </a:lnTo>
                <a:lnTo>
                  <a:pt x="5649" y="3172"/>
                </a:lnTo>
                <a:lnTo>
                  <a:pt x="2346" y="3172"/>
                </a:lnTo>
                <a:lnTo>
                  <a:pt x="2346" y="2709"/>
                </a:lnTo>
                <a:cubicBezTo>
                  <a:pt x="2346" y="2570"/>
                  <a:pt x="2238" y="2501"/>
                  <a:pt x="2130" y="2501"/>
                </a:cubicBezTo>
                <a:cubicBezTo>
                  <a:pt x="2022" y="2501"/>
                  <a:pt x="1914" y="2570"/>
                  <a:pt x="1914" y="2709"/>
                </a:cubicBezTo>
                <a:lnTo>
                  <a:pt x="1914" y="3141"/>
                </a:lnTo>
                <a:lnTo>
                  <a:pt x="927" y="3141"/>
                </a:lnTo>
                <a:cubicBezTo>
                  <a:pt x="402" y="3141"/>
                  <a:pt x="1" y="3543"/>
                  <a:pt x="1" y="4036"/>
                </a:cubicBezTo>
                <a:lnTo>
                  <a:pt x="1" y="5425"/>
                </a:lnTo>
                <a:cubicBezTo>
                  <a:pt x="1" y="5888"/>
                  <a:pt x="371" y="6289"/>
                  <a:pt x="834" y="6320"/>
                </a:cubicBezTo>
                <a:lnTo>
                  <a:pt x="834" y="13233"/>
                </a:lnTo>
                <a:cubicBezTo>
                  <a:pt x="834" y="13912"/>
                  <a:pt x="1390" y="14468"/>
                  <a:pt x="2100" y="14468"/>
                </a:cubicBezTo>
                <a:lnTo>
                  <a:pt x="12407" y="14468"/>
                </a:lnTo>
                <a:cubicBezTo>
                  <a:pt x="13086" y="14468"/>
                  <a:pt x="13673" y="13912"/>
                  <a:pt x="13673" y="13233"/>
                </a:cubicBezTo>
                <a:lnTo>
                  <a:pt x="13673" y="6320"/>
                </a:lnTo>
                <a:cubicBezTo>
                  <a:pt x="14136" y="6289"/>
                  <a:pt x="14475" y="5919"/>
                  <a:pt x="14506" y="5425"/>
                </a:cubicBezTo>
                <a:lnTo>
                  <a:pt x="14506" y="4067"/>
                </a:lnTo>
                <a:cubicBezTo>
                  <a:pt x="14506" y="3573"/>
                  <a:pt x="14074" y="3172"/>
                  <a:pt x="13580" y="3172"/>
                </a:cubicBezTo>
                <a:lnTo>
                  <a:pt x="12562" y="3172"/>
                </a:lnTo>
                <a:lnTo>
                  <a:pt x="12562" y="1660"/>
                </a:lnTo>
                <a:cubicBezTo>
                  <a:pt x="12562" y="690"/>
                  <a:pt x="11754" y="1"/>
                  <a:pt x="10898" y="1"/>
                </a:cubicBezTo>
                <a:cubicBezTo>
                  <a:pt x="10582" y="1"/>
                  <a:pt x="10260" y="94"/>
                  <a:pt x="9969" y="302"/>
                </a:cubicBezTo>
                <a:cubicBezTo>
                  <a:pt x="9383" y="703"/>
                  <a:pt x="8920" y="1259"/>
                  <a:pt x="8611" y="1876"/>
                </a:cubicBezTo>
                <a:cubicBezTo>
                  <a:pt x="8457" y="1753"/>
                  <a:pt x="8272" y="1660"/>
                  <a:pt x="8056" y="1660"/>
                </a:cubicBezTo>
                <a:lnTo>
                  <a:pt x="6451" y="1660"/>
                </a:lnTo>
                <a:cubicBezTo>
                  <a:pt x="6235" y="1660"/>
                  <a:pt x="6019" y="1753"/>
                  <a:pt x="5865" y="1907"/>
                </a:cubicBezTo>
                <a:cubicBezTo>
                  <a:pt x="5556" y="1259"/>
                  <a:pt x="5093" y="734"/>
                  <a:pt x="4507" y="302"/>
                </a:cubicBezTo>
                <a:cubicBezTo>
                  <a:pt x="4216" y="94"/>
                  <a:pt x="3894" y="1"/>
                  <a:pt x="3578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490" name="Google Shape;12490;p23"/>
          <p:cNvGrpSpPr/>
          <p:nvPr/>
        </p:nvGrpSpPr>
        <p:grpSpPr>
          <a:xfrm>
            <a:off x="3585024" y="3520469"/>
            <a:ext cx="481467" cy="483800"/>
            <a:chOff x="6250850" y="3021124"/>
            <a:chExt cx="361100" cy="362850"/>
          </a:xfrm>
        </p:grpSpPr>
        <p:sp>
          <p:nvSpPr>
            <p:cNvPr id="12491" name="Google Shape;12491;p23"/>
            <p:cNvSpPr/>
            <p:nvPr/>
          </p:nvSpPr>
          <p:spPr>
            <a:xfrm>
              <a:off x="6384738" y="3021124"/>
              <a:ext cx="93325" cy="26750"/>
            </a:xfrm>
            <a:custGeom>
              <a:avLst/>
              <a:gdLst/>
              <a:ahLst/>
              <a:cxnLst/>
              <a:rect l="l" t="t" r="r" b="b"/>
              <a:pathLst>
                <a:path w="3733" h="1070" extrusionOk="0">
                  <a:moveTo>
                    <a:pt x="1867" y="1"/>
                  </a:moveTo>
                  <a:cubicBezTo>
                    <a:pt x="1246" y="1"/>
                    <a:pt x="621" y="240"/>
                    <a:pt x="143" y="718"/>
                  </a:cubicBezTo>
                  <a:cubicBezTo>
                    <a:pt x="1" y="860"/>
                    <a:pt x="149" y="1057"/>
                    <a:pt x="310" y="1057"/>
                  </a:cubicBezTo>
                  <a:cubicBezTo>
                    <a:pt x="359" y="1057"/>
                    <a:pt x="408" y="1039"/>
                    <a:pt x="451" y="996"/>
                  </a:cubicBezTo>
                  <a:cubicBezTo>
                    <a:pt x="837" y="610"/>
                    <a:pt x="1346" y="417"/>
                    <a:pt x="1860" y="417"/>
                  </a:cubicBezTo>
                  <a:cubicBezTo>
                    <a:pt x="2373" y="417"/>
                    <a:pt x="2890" y="610"/>
                    <a:pt x="3291" y="996"/>
                  </a:cubicBezTo>
                  <a:cubicBezTo>
                    <a:pt x="3336" y="1048"/>
                    <a:pt x="3388" y="1070"/>
                    <a:pt x="3438" y="1070"/>
                  </a:cubicBezTo>
                  <a:cubicBezTo>
                    <a:pt x="3595" y="1070"/>
                    <a:pt x="3732" y="858"/>
                    <a:pt x="3568" y="718"/>
                  </a:cubicBezTo>
                  <a:cubicBezTo>
                    <a:pt x="3106" y="240"/>
                    <a:pt x="2488" y="1"/>
                    <a:pt x="18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492" name="Google Shape;12492;p23"/>
            <p:cNvGrpSpPr/>
            <p:nvPr/>
          </p:nvGrpSpPr>
          <p:grpSpPr>
            <a:xfrm>
              <a:off x="6250850" y="3042349"/>
              <a:ext cx="361100" cy="341625"/>
              <a:chOff x="6250850" y="3035125"/>
              <a:chExt cx="361100" cy="341625"/>
            </a:xfrm>
          </p:grpSpPr>
          <p:sp>
            <p:nvSpPr>
              <p:cNvPr id="12493" name="Google Shape;12493;p23"/>
              <p:cNvSpPr/>
              <p:nvPr/>
            </p:nvSpPr>
            <p:spPr>
              <a:xfrm>
                <a:off x="6407075" y="3115350"/>
                <a:ext cx="521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913" extrusionOk="0">
                    <a:moveTo>
                      <a:pt x="989" y="1"/>
                    </a:moveTo>
                    <a:cubicBezTo>
                      <a:pt x="888" y="1"/>
                      <a:pt x="788" y="70"/>
                      <a:pt x="788" y="209"/>
                    </a:cubicBezTo>
                    <a:lnTo>
                      <a:pt x="788" y="580"/>
                    </a:lnTo>
                    <a:lnTo>
                      <a:pt x="695" y="580"/>
                    </a:lnTo>
                    <a:cubicBezTo>
                      <a:pt x="232" y="734"/>
                      <a:pt x="16" y="1259"/>
                      <a:pt x="232" y="1691"/>
                    </a:cubicBezTo>
                    <a:cubicBezTo>
                      <a:pt x="325" y="1876"/>
                      <a:pt x="510" y="1999"/>
                      <a:pt x="726" y="2030"/>
                    </a:cubicBezTo>
                    <a:cubicBezTo>
                      <a:pt x="911" y="2061"/>
                      <a:pt x="1097" y="2092"/>
                      <a:pt x="1282" y="2184"/>
                    </a:cubicBezTo>
                    <a:cubicBezTo>
                      <a:pt x="1467" y="2246"/>
                      <a:pt x="1559" y="2493"/>
                      <a:pt x="1467" y="2678"/>
                    </a:cubicBezTo>
                    <a:cubicBezTo>
                      <a:pt x="1384" y="2872"/>
                      <a:pt x="1201" y="2991"/>
                      <a:pt x="1008" y="2991"/>
                    </a:cubicBezTo>
                    <a:cubicBezTo>
                      <a:pt x="986" y="2991"/>
                      <a:pt x="964" y="2990"/>
                      <a:pt x="942" y="2987"/>
                    </a:cubicBezTo>
                    <a:cubicBezTo>
                      <a:pt x="695" y="2956"/>
                      <a:pt x="479" y="2740"/>
                      <a:pt x="418" y="2493"/>
                    </a:cubicBezTo>
                    <a:cubicBezTo>
                      <a:pt x="418" y="2370"/>
                      <a:pt x="310" y="2308"/>
                      <a:pt x="205" y="2308"/>
                    </a:cubicBezTo>
                    <a:cubicBezTo>
                      <a:pt x="101" y="2308"/>
                      <a:pt x="1" y="2370"/>
                      <a:pt x="16" y="2493"/>
                    </a:cubicBezTo>
                    <a:cubicBezTo>
                      <a:pt x="16" y="2771"/>
                      <a:pt x="171" y="3048"/>
                      <a:pt x="387" y="3203"/>
                    </a:cubicBezTo>
                    <a:cubicBezTo>
                      <a:pt x="510" y="3295"/>
                      <a:pt x="634" y="3357"/>
                      <a:pt x="788" y="3388"/>
                    </a:cubicBezTo>
                    <a:lnTo>
                      <a:pt x="788" y="3697"/>
                    </a:lnTo>
                    <a:cubicBezTo>
                      <a:pt x="788" y="3820"/>
                      <a:pt x="880" y="3913"/>
                      <a:pt x="973" y="3913"/>
                    </a:cubicBezTo>
                    <a:lnTo>
                      <a:pt x="1004" y="3882"/>
                    </a:lnTo>
                    <a:cubicBezTo>
                      <a:pt x="1097" y="3882"/>
                      <a:pt x="1189" y="3789"/>
                      <a:pt x="1189" y="3697"/>
                    </a:cubicBezTo>
                    <a:lnTo>
                      <a:pt x="1189" y="3357"/>
                    </a:lnTo>
                    <a:cubicBezTo>
                      <a:pt x="1436" y="3326"/>
                      <a:pt x="1652" y="3172"/>
                      <a:pt x="1775" y="2956"/>
                    </a:cubicBezTo>
                    <a:cubicBezTo>
                      <a:pt x="2084" y="2524"/>
                      <a:pt x="1868" y="1907"/>
                      <a:pt x="1374" y="1721"/>
                    </a:cubicBezTo>
                    <a:cubicBezTo>
                      <a:pt x="1097" y="1629"/>
                      <a:pt x="479" y="1691"/>
                      <a:pt x="603" y="1228"/>
                    </a:cubicBezTo>
                    <a:cubicBezTo>
                      <a:pt x="646" y="1040"/>
                      <a:pt x="791" y="960"/>
                      <a:pt x="948" y="960"/>
                    </a:cubicBezTo>
                    <a:cubicBezTo>
                      <a:pt x="1127" y="960"/>
                      <a:pt x="1323" y="1063"/>
                      <a:pt x="1405" y="1228"/>
                    </a:cubicBezTo>
                    <a:cubicBezTo>
                      <a:pt x="1453" y="1305"/>
                      <a:pt x="1523" y="1337"/>
                      <a:pt x="1590" y="1337"/>
                    </a:cubicBezTo>
                    <a:cubicBezTo>
                      <a:pt x="1740" y="1337"/>
                      <a:pt x="1882" y="1181"/>
                      <a:pt x="1775" y="1012"/>
                    </a:cubicBezTo>
                    <a:cubicBezTo>
                      <a:pt x="1683" y="765"/>
                      <a:pt x="1467" y="610"/>
                      <a:pt x="1189" y="580"/>
                    </a:cubicBezTo>
                    <a:lnTo>
                      <a:pt x="1189" y="209"/>
                    </a:lnTo>
                    <a:cubicBezTo>
                      <a:pt x="1189" y="70"/>
                      <a:pt x="1089" y="1"/>
                      <a:pt x="98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4" name="Google Shape;12494;p23"/>
              <p:cNvSpPr/>
              <p:nvPr/>
            </p:nvSpPr>
            <p:spPr>
              <a:xfrm>
                <a:off x="6407925" y="3055175"/>
                <a:ext cx="450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680" extrusionOk="0">
                    <a:moveTo>
                      <a:pt x="924" y="1"/>
                    </a:moveTo>
                    <a:cubicBezTo>
                      <a:pt x="654" y="1"/>
                      <a:pt x="384" y="101"/>
                      <a:pt x="168" y="302"/>
                    </a:cubicBezTo>
                    <a:cubicBezTo>
                      <a:pt x="1" y="445"/>
                      <a:pt x="165" y="680"/>
                      <a:pt x="334" y="680"/>
                    </a:cubicBezTo>
                    <a:cubicBezTo>
                      <a:pt x="384" y="680"/>
                      <a:pt x="434" y="659"/>
                      <a:pt x="476" y="610"/>
                    </a:cubicBezTo>
                    <a:cubicBezTo>
                      <a:pt x="600" y="487"/>
                      <a:pt x="762" y="425"/>
                      <a:pt x="924" y="425"/>
                    </a:cubicBezTo>
                    <a:cubicBezTo>
                      <a:pt x="1086" y="425"/>
                      <a:pt x="1248" y="487"/>
                      <a:pt x="1371" y="610"/>
                    </a:cubicBezTo>
                    <a:cubicBezTo>
                      <a:pt x="1409" y="642"/>
                      <a:pt x="1450" y="655"/>
                      <a:pt x="1491" y="655"/>
                    </a:cubicBezTo>
                    <a:cubicBezTo>
                      <a:pt x="1652" y="655"/>
                      <a:pt x="1803" y="449"/>
                      <a:pt x="1680" y="302"/>
                    </a:cubicBezTo>
                    <a:cubicBezTo>
                      <a:pt x="1464" y="101"/>
                      <a:pt x="1194" y="1"/>
                      <a:pt x="924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5" name="Google Shape;12495;p23"/>
              <p:cNvSpPr/>
              <p:nvPr/>
            </p:nvSpPr>
            <p:spPr>
              <a:xfrm>
                <a:off x="6396975" y="3035125"/>
                <a:ext cx="6762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857" extrusionOk="0">
                    <a:moveTo>
                      <a:pt x="1362" y="0"/>
                    </a:moveTo>
                    <a:cubicBezTo>
                      <a:pt x="922" y="0"/>
                      <a:pt x="482" y="162"/>
                      <a:pt x="143" y="486"/>
                    </a:cubicBezTo>
                    <a:cubicBezTo>
                      <a:pt x="0" y="653"/>
                      <a:pt x="150" y="856"/>
                      <a:pt x="311" y="856"/>
                    </a:cubicBezTo>
                    <a:cubicBezTo>
                      <a:pt x="360" y="856"/>
                      <a:pt x="409" y="838"/>
                      <a:pt x="451" y="795"/>
                    </a:cubicBezTo>
                    <a:cubicBezTo>
                      <a:pt x="698" y="548"/>
                      <a:pt x="1030" y="425"/>
                      <a:pt x="1362" y="425"/>
                    </a:cubicBezTo>
                    <a:cubicBezTo>
                      <a:pt x="1693" y="425"/>
                      <a:pt x="2025" y="548"/>
                      <a:pt x="2272" y="795"/>
                    </a:cubicBezTo>
                    <a:cubicBezTo>
                      <a:pt x="2334" y="826"/>
                      <a:pt x="2365" y="857"/>
                      <a:pt x="2426" y="857"/>
                    </a:cubicBezTo>
                    <a:cubicBezTo>
                      <a:pt x="2612" y="857"/>
                      <a:pt x="2704" y="641"/>
                      <a:pt x="2581" y="486"/>
                    </a:cubicBezTo>
                    <a:cubicBezTo>
                      <a:pt x="2241" y="162"/>
                      <a:pt x="1801" y="0"/>
                      <a:pt x="136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6" name="Google Shape;12496;p23"/>
              <p:cNvSpPr/>
              <p:nvPr/>
            </p:nvSpPr>
            <p:spPr>
              <a:xfrm>
                <a:off x="6250850" y="3081825"/>
                <a:ext cx="361100" cy="294925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1797" extrusionOk="0">
                    <a:moveTo>
                      <a:pt x="3982" y="3093"/>
                    </a:moveTo>
                    <a:lnTo>
                      <a:pt x="3982" y="3278"/>
                    </a:lnTo>
                    <a:lnTo>
                      <a:pt x="3982" y="3587"/>
                    </a:lnTo>
                    <a:lnTo>
                      <a:pt x="1605" y="3587"/>
                    </a:lnTo>
                    <a:cubicBezTo>
                      <a:pt x="1482" y="3587"/>
                      <a:pt x="1389" y="3680"/>
                      <a:pt x="1389" y="3803"/>
                    </a:cubicBezTo>
                    <a:lnTo>
                      <a:pt x="1389" y="4914"/>
                    </a:lnTo>
                    <a:cubicBezTo>
                      <a:pt x="1389" y="5053"/>
                      <a:pt x="1497" y="5122"/>
                      <a:pt x="1605" y="5122"/>
                    </a:cubicBezTo>
                    <a:cubicBezTo>
                      <a:pt x="1713" y="5122"/>
                      <a:pt x="1821" y="5053"/>
                      <a:pt x="1821" y="4914"/>
                    </a:cubicBezTo>
                    <a:lnTo>
                      <a:pt x="1821" y="4019"/>
                    </a:lnTo>
                    <a:lnTo>
                      <a:pt x="4043" y="4019"/>
                    </a:lnTo>
                    <a:cubicBezTo>
                      <a:pt x="4429" y="5701"/>
                      <a:pt x="5826" y="6542"/>
                      <a:pt x="7222" y="6542"/>
                    </a:cubicBezTo>
                    <a:cubicBezTo>
                      <a:pt x="8619" y="6542"/>
                      <a:pt x="10015" y="5701"/>
                      <a:pt x="10401" y="4019"/>
                    </a:cubicBezTo>
                    <a:lnTo>
                      <a:pt x="12623" y="4019"/>
                    </a:lnTo>
                    <a:lnTo>
                      <a:pt x="12623" y="9975"/>
                    </a:lnTo>
                    <a:lnTo>
                      <a:pt x="1790" y="9975"/>
                    </a:lnTo>
                    <a:lnTo>
                      <a:pt x="1790" y="6087"/>
                    </a:lnTo>
                    <a:cubicBezTo>
                      <a:pt x="1790" y="5933"/>
                      <a:pt x="1682" y="5855"/>
                      <a:pt x="1574" y="5855"/>
                    </a:cubicBezTo>
                    <a:cubicBezTo>
                      <a:pt x="1466" y="5855"/>
                      <a:pt x="1358" y="5933"/>
                      <a:pt x="1358" y="6087"/>
                    </a:cubicBezTo>
                    <a:lnTo>
                      <a:pt x="1358" y="9975"/>
                    </a:lnTo>
                    <a:lnTo>
                      <a:pt x="957" y="9975"/>
                    </a:lnTo>
                    <a:lnTo>
                      <a:pt x="957" y="3803"/>
                    </a:lnTo>
                    <a:cubicBezTo>
                      <a:pt x="957" y="3402"/>
                      <a:pt x="1266" y="3093"/>
                      <a:pt x="1667" y="3093"/>
                    </a:cubicBezTo>
                    <a:close/>
                    <a:moveTo>
                      <a:pt x="10463" y="3062"/>
                    </a:moveTo>
                    <a:lnTo>
                      <a:pt x="12746" y="3093"/>
                    </a:lnTo>
                    <a:cubicBezTo>
                      <a:pt x="13148" y="3093"/>
                      <a:pt x="13487" y="3402"/>
                      <a:pt x="13487" y="3803"/>
                    </a:cubicBezTo>
                    <a:lnTo>
                      <a:pt x="13487" y="9975"/>
                    </a:lnTo>
                    <a:lnTo>
                      <a:pt x="13055" y="9975"/>
                    </a:lnTo>
                    <a:lnTo>
                      <a:pt x="13055" y="3803"/>
                    </a:lnTo>
                    <a:cubicBezTo>
                      <a:pt x="13055" y="3680"/>
                      <a:pt x="12962" y="3587"/>
                      <a:pt x="12839" y="3587"/>
                    </a:cubicBezTo>
                    <a:lnTo>
                      <a:pt x="10463" y="3587"/>
                    </a:lnTo>
                    <a:lnTo>
                      <a:pt x="10463" y="3278"/>
                    </a:lnTo>
                    <a:lnTo>
                      <a:pt x="10463" y="3062"/>
                    </a:lnTo>
                    <a:close/>
                    <a:moveTo>
                      <a:pt x="7932" y="10408"/>
                    </a:moveTo>
                    <a:cubicBezTo>
                      <a:pt x="7932" y="10531"/>
                      <a:pt x="7808" y="10654"/>
                      <a:pt x="7654" y="10654"/>
                    </a:cubicBezTo>
                    <a:lnTo>
                      <a:pt x="6759" y="10654"/>
                    </a:lnTo>
                    <a:cubicBezTo>
                      <a:pt x="6605" y="10654"/>
                      <a:pt x="6481" y="10531"/>
                      <a:pt x="6481" y="10408"/>
                    </a:cubicBezTo>
                    <a:close/>
                    <a:moveTo>
                      <a:pt x="7236" y="1"/>
                    </a:moveTo>
                    <a:cubicBezTo>
                      <a:pt x="5729" y="1"/>
                      <a:pt x="4310" y="1066"/>
                      <a:pt x="4012" y="2692"/>
                    </a:cubicBezTo>
                    <a:lnTo>
                      <a:pt x="1667" y="2692"/>
                    </a:lnTo>
                    <a:cubicBezTo>
                      <a:pt x="1019" y="2692"/>
                      <a:pt x="494" y="3186"/>
                      <a:pt x="494" y="3834"/>
                    </a:cubicBezTo>
                    <a:lnTo>
                      <a:pt x="494" y="10006"/>
                    </a:lnTo>
                    <a:lnTo>
                      <a:pt x="216" y="10006"/>
                    </a:lnTo>
                    <a:cubicBezTo>
                      <a:pt x="93" y="10006"/>
                      <a:pt x="0" y="10099"/>
                      <a:pt x="0" y="10222"/>
                    </a:cubicBezTo>
                    <a:lnTo>
                      <a:pt x="0" y="10747"/>
                    </a:lnTo>
                    <a:cubicBezTo>
                      <a:pt x="0" y="11303"/>
                      <a:pt x="463" y="11796"/>
                      <a:pt x="1050" y="11796"/>
                    </a:cubicBezTo>
                    <a:lnTo>
                      <a:pt x="11388" y="11796"/>
                    </a:lnTo>
                    <a:cubicBezTo>
                      <a:pt x="11666" y="11796"/>
                      <a:pt x="11666" y="11364"/>
                      <a:pt x="11388" y="11364"/>
                    </a:cubicBezTo>
                    <a:lnTo>
                      <a:pt x="1019" y="11364"/>
                    </a:lnTo>
                    <a:cubicBezTo>
                      <a:pt x="679" y="11364"/>
                      <a:pt x="402" y="11087"/>
                      <a:pt x="402" y="10747"/>
                    </a:cubicBezTo>
                    <a:lnTo>
                      <a:pt x="402" y="10408"/>
                    </a:lnTo>
                    <a:lnTo>
                      <a:pt x="6080" y="10408"/>
                    </a:lnTo>
                    <a:cubicBezTo>
                      <a:pt x="6080" y="10778"/>
                      <a:pt x="6389" y="11087"/>
                      <a:pt x="6759" y="11087"/>
                    </a:cubicBezTo>
                    <a:lnTo>
                      <a:pt x="7654" y="11087"/>
                    </a:lnTo>
                    <a:cubicBezTo>
                      <a:pt x="8024" y="11087"/>
                      <a:pt x="8333" y="10778"/>
                      <a:pt x="8333" y="10408"/>
                    </a:cubicBezTo>
                    <a:lnTo>
                      <a:pt x="14012" y="10408"/>
                    </a:lnTo>
                    <a:lnTo>
                      <a:pt x="14012" y="10685"/>
                    </a:lnTo>
                    <a:cubicBezTo>
                      <a:pt x="14043" y="11056"/>
                      <a:pt x="13734" y="11333"/>
                      <a:pt x="13394" y="11333"/>
                    </a:cubicBezTo>
                    <a:lnTo>
                      <a:pt x="12623" y="11333"/>
                    </a:lnTo>
                    <a:cubicBezTo>
                      <a:pt x="12355" y="11333"/>
                      <a:pt x="12345" y="11736"/>
                      <a:pt x="12595" y="11736"/>
                    </a:cubicBezTo>
                    <a:cubicBezTo>
                      <a:pt x="12604" y="11736"/>
                      <a:pt x="12613" y="11736"/>
                      <a:pt x="12623" y="11735"/>
                    </a:cubicBezTo>
                    <a:lnTo>
                      <a:pt x="13394" y="11735"/>
                    </a:lnTo>
                    <a:cubicBezTo>
                      <a:pt x="13412" y="11736"/>
                      <a:pt x="13429" y="11736"/>
                      <a:pt x="13446" y="11736"/>
                    </a:cubicBezTo>
                    <a:cubicBezTo>
                      <a:pt x="14008" y="11736"/>
                      <a:pt x="14444" y="11254"/>
                      <a:pt x="14444" y="10685"/>
                    </a:cubicBezTo>
                    <a:lnTo>
                      <a:pt x="14444" y="10192"/>
                    </a:lnTo>
                    <a:cubicBezTo>
                      <a:pt x="14444" y="10068"/>
                      <a:pt x="14351" y="9975"/>
                      <a:pt x="14228" y="9975"/>
                    </a:cubicBezTo>
                    <a:lnTo>
                      <a:pt x="13888" y="9975"/>
                    </a:lnTo>
                    <a:lnTo>
                      <a:pt x="13888" y="3803"/>
                    </a:lnTo>
                    <a:cubicBezTo>
                      <a:pt x="13888" y="3155"/>
                      <a:pt x="13394" y="2630"/>
                      <a:pt x="12746" y="2630"/>
                    </a:cubicBezTo>
                    <a:lnTo>
                      <a:pt x="10401" y="2630"/>
                    </a:lnTo>
                    <a:cubicBezTo>
                      <a:pt x="10308" y="2167"/>
                      <a:pt x="10123" y="1735"/>
                      <a:pt x="9845" y="1365"/>
                    </a:cubicBezTo>
                    <a:cubicBezTo>
                      <a:pt x="9791" y="1293"/>
                      <a:pt x="9724" y="1263"/>
                      <a:pt x="9659" y="1263"/>
                    </a:cubicBezTo>
                    <a:cubicBezTo>
                      <a:pt x="9504" y="1263"/>
                      <a:pt x="9366" y="1437"/>
                      <a:pt x="9475" y="1612"/>
                    </a:cubicBezTo>
                    <a:cubicBezTo>
                      <a:pt x="9845" y="2075"/>
                      <a:pt x="10031" y="2661"/>
                      <a:pt x="10031" y="3278"/>
                    </a:cubicBezTo>
                    <a:cubicBezTo>
                      <a:pt x="10031" y="5030"/>
                      <a:pt x="8605" y="6093"/>
                      <a:pt x="7164" y="6093"/>
                    </a:cubicBezTo>
                    <a:cubicBezTo>
                      <a:pt x="6244" y="6093"/>
                      <a:pt x="5318" y="5660"/>
                      <a:pt x="4753" y="4698"/>
                    </a:cubicBezTo>
                    <a:cubicBezTo>
                      <a:pt x="3573" y="2665"/>
                      <a:pt x="5191" y="427"/>
                      <a:pt x="7181" y="427"/>
                    </a:cubicBezTo>
                    <a:cubicBezTo>
                      <a:pt x="7638" y="427"/>
                      <a:pt x="8114" y="545"/>
                      <a:pt x="8580" y="810"/>
                    </a:cubicBezTo>
                    <a:cubicBezTo>
                      <a:pt x="8619" y="827"/>
                      <a:pt x="8656" y="834"/>
                      <a:pt x="8691" y="834"/>
                    </a:cubicBezTo>
                    <a:cubicBezTo>
                      <a:pt x="8908" y="834"/>
                      <a:pt x="9035" y="541"/>
                      <a:pt x="8796" y="408"/>
                    </a:cubicBezTo>
                    <a:cubicBezTo>
                      <a:pt x="8294" y="130"/>
                      <a:pt x="7760" y="1"/>
                      <a:pt x="723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7" name="Google Shape;12497;p23"/>
              <p:cNvSpPr/>
              <p:nvPr/>
            </p:nvSpPr>
            <p:spPr>
              <a:xfrm>
                <a:off x="6426000" y="3259050"/>
                <a:ext cx="1082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331" extrusionOk="0">
                    <a:moveTo>
                      <a:pt x="201" y="1"/>
                    </a:moveTo>
                    <a:cubicBezTo>
                      <a:pt x="100" y="1"/>
                      <a:pt x="0" y="78"/>
                      <a:pt x="0" y="232"/>
                    </a:cubicBezTo>
                    <a:lnTo>
                      <a:pt x="0" y="2115"/>
                    </a:lnTo>
                    <a:cubicBezTo>
                      <a:pt x="0" y="2238"/>
                      <a:pt x="93" y="2331"/>
                      <a:pt x="216" y="2331"/>
                    </a:cubicBezTo>
                    <a:lnTo>
                      <a:pt x="216" y="2300"/>
                    </a:lnTo>
                    <a:cubicBezTo>
                      <a:pt x="309" y="2300"/>
                      <a:pt x="432" y="2208"/>
                      <a:pt x="401" y="2084"/>
                    </a:cubicBezTo>
                    <a:lnTo>
                      <a:pt x="401" y="232"/>
                    </a:lnTo>
                    <a:cubicBezTo>
                      <a:pt x="401" y="78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8" name="Google Shape;12498;p23"/>
              <p:cNvSpPr/>
              <p:nvPr/>
            </p:nvSpPr>
            <p:spPr>
              <a:xfrm>
                <a:off x="6449900" y="3255000"/>
                <a:ext cx="108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475" extrusionOk="0">
                    <a:moveTo>
                      <a:pt x="217" y="1"/>
                    </a:moveTo>
                    <a:cubicBezTo>
                      <a:pt x="109" y="1"/>
                      <a:pt x="1" y="70"/>
                      <a:pt x="1" y="209"/>
                    </a:cubicBezTo>
                    <a:lnTo>
                      <a:pt x="1" y="1258"/>
                    </a:lnTo>
                    <a:cubicBezTo>
                      <a:pt x="1" y="1382"/>
                      <a:pt x="93" y="1475"/>
                      <a:pt x="217" y="1475"/>
                    </a:cubicBezTo>
                    <a:cubicBezTo>
                      <a:pt x="340" y="1475"/>
                      <a:pt x="433" y="1382"/>
                      <a:pt x="433" y="1258"/>
                    </a:cubicBezTo>
                    <a:lnTo>
                      <a:pt x="433" y="209"/>
                    </a:lnTo>
                    <a:cubicBezTo>
                      <a:pt x="433" y="70"/>
                      <a:pt x="325" y="1"/>
                      <a:pt x="21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9" name="Google Shape;12499;p23"/>
              <p:cNvSpPr/>
              <p:nvPr/>
            </p:nvSpPr>
            <p:spPr>
              <a:xfrm>
                <a:off x="6402075" y="3255000"/>
                <a:ext cx="100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75" extrusionOk="0">
                    <a:moveTo>
                      <a:pt x="201" y="1"/>
                    </a:moveTo>
                    <a:cubicBezTo>
                      <a:pt x="101" y="1"/>
                      <a:pt x="0" y="70"/>
                      <a:pt x="0" y="209"/>
                    </a:cubicBezTo>
                    <a:lnTo>
                      <a:pt x="0" y="1258"/>
                    </a:lnTo>
                    <a:cubicBezTo>
                      <a:pt x="0" y="1382"/>
                      <a:pt x="93" y="1475"/>
                      <a:pt x="185" y="1475"/>
                    </a:cubicBezTo>
                    <a:cubicBezTo>
                      <a:pt x="309" y="1475"/>
                      <a:pt x="402" y="1382"/>
                      <a:pt x="402" y="1258"/>
                    </a:cubicBezTo>
                    <a:lnTo>
                      <a:pt x="402" y="209"/>
                    </a:lnTo>
                    <a:cubicBezTo>
                      <a:pt x="402" y="70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00" name="Google Shape;12500;p23"/>
          <p:cNvGrpSpPr/>
          <p:nvPr/>
        </p:nvGrpSpPr>
        <p:grpSpPr>
          <a:xfrm>
            <a:off x="2607399" y="3562269"/>
            <a:ext cx="482533" cy="400200"/>
            <a:chOff x="5505525" y="3044950"/>
            <a:chExt cx="361900" cy="300150"/>
          </a:xfrm>
        </p:grpSpPr>
        <p:sp>
          <p:nvSpPr>
            <p:cNvPr id="12501" name="Google Shape;12501;p23"/>
            <p:cNvSpPr/>
            <p:nvPr/>
          </p:nvSpPr>
          <p:spPr>
            <a:xfrm>
              <a:off x="5505525" y="3044950"/>
              <a:ext cx="361900" cy="300150"/>
            </a:xfrm>
            <a:custGeom>
              <a:avLst/>
              <a:gdLst/>
              <a:ahLst/>
              <a:cxnLst/>
              <a:rect l="l" t="t" r="r" b="b"/>
              <a:pathLst>
                <a:path w="14476" h="12006" extrusionOk="0">
                  <a:moveTo>
                    <a:pt x="12994" y="402"/>
                  </a:moveTo>
                  <a:cubicBezTo>
                    <a:pt x="13580" y="402"/>
                    <a:pt x="14074" y="896"/>
                    <a:pt x="14074" y="1482"/>
                  </a:cubicBezTo>
                  <a:lnTo>
                    <a:pt x="14074" y="2254"/>
                  </a:lnTo>
                  <a:lnTo>
                    <a:pt x="13055" y="2254"/>
                  </a:lnTo>
                  <a:cubicBezTo>
                    <a:pt x="12809" y="2285"/>
                    <a:pt x="12809" y="2624"/>
                    <a:pt x="13055" y="2655"/>
                  </a:cubicBezTo>
                  <a:lnTo>
                    <a:pt x="14074" y="2655"/>
                  </a:lnTo>
                  <a:lnTo>
                    <a:pt x="14074" y="3210"/>
                  </a:lnTo>
                  <a:lnTo>
                    <a:pt x="7562" y="3210"/>
                  </a:lnTo>
                  <a:lnTo>
                    <a:pt x="8087" y="2655"/>
                  </a:lnTo>
                  <a:lnTo>
                    <a:pt x="11759" y="2655"/>
                  </a:lnTo>
                  <a:cubicBezTo>
                    <a:pt x="12006" y="2624"/>
                    <a:pt x="12006" y="2285"/>
                    <a:pt x="11759" y="2254"/>
                  </a:cubicBezTo>
                  <a:lnTo>
                    <a:pt x="433" y="2254"/>
                  </a:lnTo>
                  <a:lnTo>
                    <a:pt x="433" y="1482"/>
                  </a:lnTo>
                  <a:cubicBezTo>
                    <a:pt x="433" y="896"/>
                    <a:pt x="896" y="402"/>
                    <a:pt x="1482" y="402"/>
                  </a:cubicBezTo>
                  <a:close/>
                  <a:moveTo>
                    <a:pt x="3889" y="2655"/>
                  </a:moveTo>
                  <a:lnTo>
                    <a:pt x="3118" y="3426"/>
                  </a:lnTo>
                  <a:cubicBezTo>
                    <a:pt x="2871" y="3704"/>
                    <a:pt x="2501" y="3858"/>
                    <a:pt x="2130" y="3858"/>
                  </a:cubicBezTo>
                  <a:lnTo>
                    <a:pt x="433" y="3828"/>
                  </a:lnTo>
                  <a:lnTo>
                    <a:pt x="433" y="2655"/>
                  </a:lnTo>
                  <a:close/>
                  <a:moveTo>
                    <a:pt x="7500" y="2655"/>
                  </a:moveTo>
                  <a:lnTo>
                    <a:pt x="6729" y="3426"/>
                  </a:lnTo>
                  <a:cubicBezTo>
                    <a:pt x="6451" y="3704"/>
                    <a:pt x="6111" y="3858"/>
                    <a:pt x="5741" y="3858"/>
                  </a:cubicBezTo>
                  <a:lnTo>
                    <a:pt x="5741" y="3828"/>
                  </a:lnTo>
                  <a:lnTo>
                    <a:pt x="3303" y="3828"/>
                  </a:lnTo>
                  <a:lnTo>
                    <a:pt x="4476" y="2655"/>
                  </a:lnTo>
                  <a:close/>
                  <a:moveTo>
                    <a:pt x="1482" y="1"/>
                  </a:moveTo>
                  <a:cubicBezTo>
                    <a:pt x="680" y="1"/>
                    <a:pt x="1" y="649"/>
                    <a:pt x="1" y="1482"/>
                  </a:cubicBezTo>
                  <a:lnTo>
                    <a:pt x="1" y="10525"/>
                  </a:lnTo>
                  <a:cubicBezTo>
                    <a:pt x="1" y="11327"/>
                    <a:pt x="680" y="12006"/>
                    <a:pt x="1482" y="12006"/>
                  </a:cubicBezTo>
                  <a:lnTo>
                    <a:pt x="2315" y="12006"/>
                  </a:lnTo>
                  <a:cubicBezTo>
                    <a:pt x="2593" y="12006"/>
                    <a:pt x="2593" y="11574"/>
                    <a:pt x="2315" y="11574"/>
                  </a:cubicBezTo>
                  <a:lnTo>
                    <a:pt x="1482" y="11574"/>
                  </a:lnTo>
                  <a:cubicBezTo>
                    <a:pt x="896" y="11574"/>
                    <a:pt x="433" y="11111"/>
                    <a:pt x="433" y="10525"/>
                  </a:cubicBezTo>
                  <a:lnTo>
                    <a:pt x="433" y="4260"/>
                  </a:lnTo>
                  <a:lnTo>
                    <a:pt x="5741" y="4260"/>
                  </a:lnTo>
                  <a:cubicBezTo>
                    <a:pt x="6235" y="4260"/>
                    <a:pt x="6698" y="4075"/>
                    <a:pt x="7037" y="3735"/>
                  </a:cubicBezTo>
                  <a:lnTo>
                    <a:pt x="7130" y="3642"/>
                  </a:lnTo>
                  <a:lnTo>
                    <a:pt x="14074" y="3642"/>
                  </a:lnTo>
                  <a:lnTo>
                    <a:pt x="14074" y="10525"/>
                  </a:lnTo>
                  <a:cubicBezTo>
                    <a:pt x="14074" y="11111"/>
                    <a:pt x="13611" y="11574"/>
                    <a:pt x="13025" y="11574"/>
                  </a:cubicBezTo>
                  <a:lnTo>
                    <a:pt x="3612" y="11574"/>
                  </a:lnTo>
                  <a:cubicBezTo>
                    <a:pt x="3334" y="11574"/>
                    <a:pt x="3334" y="12006"/>
                    <a:pt x="3612" y="12006"/>
                  </a:cubicBezTo>
                  <a:lnTo>
                    <a:pt x="12994" y="12006"/>
                  </a:lnTo>
                  <a:cubicBezTo>
                    <a:pt x="13827" y="12006"/>
                    <a:pt x="14475" y="11327"/>
                    <a:pt x="14475" y="10525"/>
                  </a:cubicBezTo>
                  <a:lnTo>
                    <a:pt x="14475" y="1482"/>
                  </a:lnTo>
                  <a:cubicBezTo>
                    <a:pt x="14475" y="649"/>
                    <a:pt x="13827" y="1"/>
                    <a:pt x="129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2" name="Google Shape;12502;p23"/>
            <p:cNvSpPr/>
            <p:nvPr/>
          </p:nvSpPr>
          <p:spPr>
            <a:xfrm>
              <a:off x="553717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9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3" name="Google Shape;12503;p23"/>
            <p:cNvSpPr/>
            <p:nvPr/>
          </p:nvSpPr>
          <p:spPr>
            <a:xfrm>
              <a:off x="557112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4" name="Google Shape;12504;p23"/>
            <p:cNvSpPr/>
            <p:nvPr/>
          </p:nvSpPr>
          <p:spPr>
            <a:xfrm>
              <a:off x="5605075" y="3069650"/>
              <a:ext cx="22375" cy="19475"/>
            </a:xfrm>
            <a:custGeom>
              <a:avLst/>
              <a:gdLst/>
              <a:ahLst/>
              <a:cxnLst/>
              <a:rect l="l" t="t" r="r" b="b"/>
              <a:pathLst>
                <a:path w="895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5" name="Google Shape;12505;p23"/>
            <p:cNvSpPr/>
            <p:nvPr/>
          </p:nvSpPr>
          <p:spPr>
            <a:xfrm>
              <a:off x="5538700" y="3184600"/>
              <a:ext cx="129650" cy="10825"/>
            </a:xfrm>
            <a:custGeom>
              <a:avLst/>
              <a:gdLst/>
              <a:ahLst/>
              <a:cxnLst/>
              <a:rect l="l" t="t" r="r" b="b"/>
              <a:pathLst>
                <a:path w="5186" h="433" extrusionOk="0">
                  <a:moveTo>
                    <a:pt x="248" y="1"/>
                  </a:moveTo>
                  <a:cubicBezTo>
                    <a:pt x="1" y="32"/>
                    <a:pt x="1" y="371"/>
                    <a:pt x="248" y="433"/>
                  </a:cubicBezTo>
                  <a:lnTo>
                    <a:pt x="4939" y="433"/>
                  </a:lnTo>
                  <a:cubicBezTo>
                    <a:pt x="5186" y="371"/>
                    <a:pt x="5186" y="32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6" name="Google Shape;12506;p23"/>
            <p:cNvSpPr/>
            <p:nvPr/>
          </p:nvSpPr>
          <p:spPr>
            <a:xfrm>
              <a:off x="5537950" y="3216250"/>
              <a:ext cx="131950" cy="10825"/>
            </a:xfrm>
            <a:custGeom>
              <a:avLst/>
              <a:gdLst/>
              <a:ahLst/>
              <a:cxnLst/>
              <a:rect l="l" t="t" r="r" b="b"/>
              <a:pathLst>
                <a:path w="5278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4969" y="432"/>
                  </a:lnTo>
                  <a:cubicBezTo>
                    <a:pt x="5277" y="432"/>
                    <a:pt x="5277" y="0"/>
                    <a:pt x="49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7" name="Google Shape;12507;p23"/>
            <p:cNvSpPr/>
            <p:nvPr/>
          </p:nvSpPr>
          <p:spPr>
            <a:xfrm>
              <a:off x="5537950" y="3247875"/>
              <a:ext cx="294750" cy="10825"/>
            </a:xfrm>
            <a:custGeom>
              <a:avLst/>
              <a:gdLst/>
              <a:ahLst/>
              <a:cxnLst/>
              <a:rect l="l" t="t" r="r" b="b"/>
              <a:pathLst>
                <a:path w="11790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1512" y="432"/>
                  </a:lnTo>
                  <a:cubicBezTo>
                    <a:pt x="11789" y="432"/>
                    <a:pt x="11789" y="0"/>
                    <a:pt x="11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8" name="Google Shape;12508;p23"/>
            <p:cNvSpPr/>
            <p:nvPr/>
          </p:nvSpPr>
          <p:spPr>
            <a:xfrm>
              <a:off x="5537950" y="3280275"/>
              <a:ext cx="294750" cy="10050"/>
            </a:xfrm>
            <a:custGeom>
              <a:avLst/>
              <a:gdLst/>
              <a:ahLst/>
              <a:cxnLst/>
              <a:rect l="l" t="t" r="r" b="b"/>
              <a:pathLst>
                <a:path w="11790" h="402" extrusionOk="0">
                  <a:moveTo>
                    <a:pt x="278" y="1"/>
                  </a:moveTo>
                  <a:cubicBezTo>
                    <a:pt x="0" y="1"/>
                    <a:pt x="0" y="402"/>
                    <a:pt x="278" y="402"/>
                  </a:cubicBezTo>
                  <a:lnTo>
                    <a:pt x="11512" y="402"/>
                  </a:lnTo>
                  <a:cubicBezTo>
                    <a:pt x="11789" y="402"/>
                    <a:pt x="11789" y="1"/>
                    <a:pt x="1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9" name="Google Shape;12509;p23"/>
            <p:cNvSpPr/>
            <p:nvPr/>
          </p:nvSpPr>
          <p:spPr>
            <a:xfrm>
              <a:off x="5683750" y="3180625"/>
              <a:ext cx="148175" cy="50300"/>
            </a:xfrm>
            <a:custGeom>
              <a:avLst/>
              <a:gdLst/>
              <a:ahLst/>
              <a:cxnLst/>
              <a:rect l="l" t="t" r="r" b="b"/>
              <a:pathLst>
                <a:path w="5927" h="2012" extrusionOk="0">
                  <a:moveTo>
                    <a:pt x="5494" y="407"/>
                  </a:moveTo>
                  <a:lnTo>
                    <a:pt x="5494" y="1610"/>
                  </a:lnTo>
                  <a:lnTo>
                    <a:pt x="433" y="1610"/>
                  </a:lnTo>
                  <a:lnTo>
                    <a:pt x="433" y="407"/>
                  </a:lnTo>
                  <a:close/>
                  <a:moveTo>
                    <a:pt x="5741" y="1"/>
                  </a:moveTo>
                  <a:cubicBezTo>
                    <a:pt x="5731" y="1"/>
                    <a:pt x="5720" y="2"/>
                    <a:pt x="5710" y="5"/>
                  </a:cubicBezTo>
                  <a:lnTo>
                    <a:pt x="217" y="5"/>
                  </a:lnTo>
                  <a:cubicBezTo>
                    <a:pt x="94" y="5"/>
                    <a:pt x="1" y="98"/>
                    <a:pt x="1" y="191"/>
                  </a:cubicBezTo>
                  <a:lnTo>
                    <a:pt x="1" y="1826"/>
                  </a:lnTo>
                  <a:cubicBezTo>
                    <a:pt x="1" y="1919"/>
                    <a:pt x="94" y="2011"/>
                    <a:pt x="217" y="2011"/>
                  </a:cubicBezTo>
                  <a:lnTo>
                    <a:pt x="5710" y="2011"/>
                  </a:lnTo>
                  <a:cubicBezTo>
                    <a:pt x="5834" y="2011"/>
                    <a:pt x="5926" y="1919"/>
                    <a:pt x="5926" y="1826"/>
                  </a:cubicBezTo>
                  <a:lnTo>
                    <a:pt x="5926" y="191"/>
                  </a:lnTo>
                  <a:cubicBezTo>
                    <a:pt x="5926" y="108"/>
                    <a:pt x="5828" y="1"/>
                    <a:pt x="5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10" name="Google Shape;12510;p23"/>
          <p:cNvGrpSpPr/>
          <p:nvPr/>
        </p:nvGrpSpPr>
        <p:grpSpPr>
          <a:xfrm>
            <a:off x="1680191" y="3521102"/>
            <a:ext cx="483533" cy="482533"/>
            <a:chOff x="4755600" y="3014075"/>
            <a:chExt cx="362650" cy="361900"/>
          </a:xfrm>
        </p:grpSpPr>
        <p:sp>
          <p:nvSpPr>
            <p:cNvPr id="12511" name="Google Shape;12511;p23"/>
            <p:cNvSpPr/>
            <p:nvPr/>
          </p:nvSpPr>
          <p:spPr>
            <a:xfrm>
              <a:off x="4819625" y="304342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1019" y="432"/>
                  </a:moveTo>
                  <a:cubicBezTo>
                    <a:pt x="1328" y="432"/>
                    <a:pt x="1575" y="679"/>
                    <a:pt x="1575" y="988"/>
                  </a:cubicBezTo>
                  <a:cubicBezTo>
                    <a:pt x="1575" y="1142"/>
                    <a:pt x="1513" y="1265"/>
                    <a:pt x="1420" y="1389"/>
                  </a:cubicBezTo>
                  <a:cubicBezTo>
                    <a:pt x="1297" y="1481"/>
                    <a:pt x="1173" y="1543"/>
                    <a:pt x="1019" y="1543"/>
                  </a:cubicBezTo>
                  <a:cubicBezTo>
                    <a:pt x="710" y="1543"/>
                    <a:pt x="464" y="1296"/>
                    <a:pt x="464" y="988"/>
                  </a:cubicBezTo>
                  <a:cubicBezTo>
                    <a:pt x="464" y="833"/>
                    <a:pt x="525" y="710"/>
                    <a:pt x="618" y="586"/>
                  </a:cubicBezTo>
                  <a:cubicBezTo>
                    <a:pt x="710" y="494"/>
                    <a:pt x="865" y="432"/>
                    <a:pt x="1019" y="432"/>
                  </a:cubicBezTo>
                  <a:close/>
                  <a:moveTo>
                    <a:pt x="988" y="0"/>
                  </a:moveTo>
                  <a:cubicBezTo>
                    <a:pt x="464" y="0"/>
                    <a:pt x="1" y="432"/>
                    <a:pt x="1" y="988"/>
                  </a:cubicBezTo>
                  <a:cubicBezTo>
                    <a:pt x="32" y="1543"/>
                    <a:pt x="464" y="1975"/>
                    <a:pt x="988" y="1975"/>
                  </a:cubicBezTo>
                  <a:lnTo>
                    <a:pt x="1019" y="1975"/>
                  </a:lnTo>
                  <a:cubicBezTo>
                    <a:pt x="1544" y="1975"/>
                    <a:pt x="1976" y="1543"/>
                    <a:pt x="1976" y="988"/>
                  </a:cubicBezTo>
                  <a:cubicBezTo>
                    <a:pt x="1976" y="463"/>
                    <a:pt x="154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2" name="Google Shape;12512;p23"/>
            <p:cNvSpPr/>
            <p:nvPr/>
          </p:nvSpPr>
          <p:spPr>
            <a:xfrm>
              <a:off x="4755600" y="3014075"/>
              <a:ext cx="179025" cy="361900"/>
            </a:xfrm>
            <a:custGeom>
              <a:avLst/>
              <a:gdLst/>
              <a:ahLst/>
              <a:cxnLst/>
              <a:rect l="l" t="t" r="r" b="b"/>
              <a:pathLst>
                <a:path w="7161" h="14476" extrusionOk="0">
                  <a:moveTo>
                    <a:pt x="3524" y="1"/>
                  </a:moveTo>
                  <a:cubicBezTo>
                    <a:pt x="1575" y="1"/>
                    <a:pt x="0" y="1594"/>
                    <a:pt x="31" y="3550"/>
                  </a:cubicBezTo>
                  <a:cubicBezTo>
                    <a:pt x="31" y="4137"/>
                    <a:pt x="185" y="4723"/>
                    <a:pt x="463" y="5248"/>
                  </a:cubicBezTo>
                  <a:cubicBezTo>
                    <a:pt x="502" y="5325"/>
                    <a:pt x="567" y="5357"/>
                    <a:pt x="634" y="5357"/>
                  </a:cubicBezTo>
                  <a:cubicBezTo>
                    <a:pt x="783" y="5357"/>
                    <a:pt x="940" y="5202"/>
                    <a:pt x="833" y="5032"/>
                  </a:cubicBezTo>
                  <a:cubicBezTo>
                    <a:pt x="586" y="4569"/>
                    <a:pt x="463" y="4075"/>
                    <a:pt x="463" y="3550"/>
                  </a:cubicBezTo>
                  <a:cubicBezTo>
                    <a:pt x="463" y="1822"/>
                    <a:pt x="1852" y="402"/>
                    <a:pt x="3580" y="402"/>
                  </a:cubicBezTo>
                  <a:cubicBezTo>
                    <a:pt x="5339" y="433"/>
                    <a:pt x="6728" y="1822"/>
                    <a:pt x="6759" y="3581"/>
                  </a:cubicBezTo>
                  <a:cubicBezTo>
                    <a:pt x="6759" y="4970"/>
                    <a:pt x="5833" y="6174"/>
                    <a:pt x="4506" y="6575"/>
                  </a:cubicBezTo>
                  <a:cubicBezTo>
                    <a:pt x="4413" y="6606"/>
                    <a:pt x="4352" y="6667"/>
                    <a:pt x="4352" y="6791"/>
                  </a:cubicBezTo>
                  <a:lnTo>
                    <a:pt x="4352" y="9754"/>
                  </a:lnTo>
                  <a:lnTo>
                    <a:pt x="3920" y="10062"/>
                  </a:lnTo>
                  <a:cubicBezTo>
                    <a:pt x="3796" y="10155"/>
                    <a:pt x="3796" y="10309"/>
                    <a:pt x="3920" y="10402"/>
                  </a:cubicBezTo>
                  <a:lnTo>
                    <a:pt x="4352" y="10741"/>
                  </a:lnTo>
                  <a:lnTo>
                    <a:pt x="4352" y="10865"/>
                  </a:lnTo>
                  <a:lnTo>
                    <a:pt x="3920" y="11173"/>
                  </a:lnTo>
                  <a:cubicBezTo>
                    <a:pt x="3858" y="11235"/>
                    <a:pt x="3827" y="11297"/>
                    <a:pt x="3827" y="11358"/>
                  </a:cubicBezTo>
                  <a:cubicBezTo>
                    <a:pt x="3827" y="11420"/>
                    <a:pt x="3858" y="11482"/>
                    <a:pt x="3920" y="11513"/>
                  </a:cubicBezTo>
                  <a:lnTo>
                    <a:pt x="4352" y="11852"/>
                  </a:lnTo>
                  <a:lnTo>
                    <a:pt x="4352" y="12963"/>
                  </a:lnTo>
                  <a:lnTo>
                    <a:pt x="3611" y="13920"/>
                  </a:lnTo>
                  <a:lnTo>
                    <a:pt x="2839" y="12932"/>
                  </a:lnTo>
                  <a:lnTo>
                    <a:pt x="2839" y="6760"/>
                  </a:lnTo>
                  <a:cubicBezTo>
                    <a:pt x="2839" y="6667"/>
                    <a:pt x="2778" y="6606"/>
                    <a:pt x="2685" y="6575"/>
                  </a:cubicBezTo>
                  <a:cubicBezTo>
                    <a:pt x="2253" y="6421"/>
                    <a:pt x="1852" y="6205"/>
                    <a:pt x="1512" y="5896"/>
                  </a:cubicBezTo>
                  <a:cubicBezTo>
                    <a:pt x="1468" y="5858"/>
                    <a:pt x="1422" y="5842"/>
                    <a:pt x="1378" y="5842"/>
                  </a:cubicBezTo>
                  <a:cubicBezTo>
                    <a:pt x="1204" y="5842"/>
                    <a:pt x="1062" y="6088"/>
                    <a:pt x="1235" y="6235"/>
                  </a:cubicBezTo>
                  <a:cubicBezTo>
                    <a:pt x="1574" y="6544"/>
                    <a:pt x="1975" y="6760"/>
                    <a:pt x="2407" y="6914"/>
                  </a:cubicBezTo>
                  <a:lnTo>
                    <a:pt x="2407" y="13025"/>
                  </a:lnTo>
                  <a:cubicBezTo>
                    <a:pt x="2407" y="13056"/>
                    <a:pt x="2438" y="13118"/>
                    <a:pt x="2469" y="13148"/>
                  </a:cubicBezTo>
                  <a:lnTo>
                    <a:pt x="3457" y="14383"/>
                  </a:lnTo>
                  <a:cubicBezTo>
                    <a:pt x="3487" y="14445"/>
                    <a:pt x="3549" y="14475"/>
                    <a:pt x="3611" y="14475"/>
                  </a:cubicBezTo>
                  <a:cubicBezTo>
                    <a:pt x="3673" y="14475"/>
                    <a:pt x="3734" y="14445"/>
                    <a:pt x="3796" y="14383"/>
                  </a:cubicBezTo>
                  <a:lnTo>
                    <a:pt x="4722" y="13148"/>
                  </a:lnTo>
                  <a:cubicBezTo>
                    <a:pt x="4753" y="13118"/>
                    <a:pt x="4784" y="13056"/>
                    <a:pt x="4784" y="13025"/>
                  </a:cubicBezTo>
                  <a:lnTo>
                    <a:pt x="4753" y="11760"/>
                  </a:lnTo>
                  <a:cubicBezTo>
                    <a:pt x="4753" y="11667"/>
                    <a:pt x="4722" y="11605"/>
                    <a:pt x="4660" y="11574"/>
                  </a:cubicBezTo>
                  <a:lnTo>
                    <a:pt x="4352" y="11358"/>
                  </a:lnTo>
                  <a:lnTo>
                    <a:pt x="4660" y="11142"/>
                  </a:lnTo>
                  <a:cubicBezTo>
                    <a:pt x="4722" y="11081"/>
                    <a:pt x="4753" y="11019"/>
                    <a:pt x="4753" y="10957"/>
                  </a:cubicBezTo>
                  <a:lnTo>
                    <a:pt x="4753" y="10649"/>
                  </a:lnTo>
                  <a:cubicBezTo>
                    <a:pt x="4753" y="10556"/>
                    <a:pt x="4722" y="10494"/>
                    <a:pt x="4660" y="10463"/>
                  </a:cubicBezTo>
                  <a:lnTo>
                    <a:pt x="4352" y="10247"/>
                  </a:lnTo>
                  <a:lnTo>
                    <a:pt x="4660" y="10001"/>
                  </a:lnTo>
                  <a:cubicBezTo>
                    <a:pt x="4722" y="9970"/>
                    <a:pt x="4753" y="9908"/>
                    <a:pt x="4753" y="9846"/>
                  </a:cubicBezTo>
                  <a:lnTo>
                    <a:pt x="4753" y="6945"/>
                  </a:lnTo>
                  <a:cubicBezTo>
                    <a:pt x="5432" y="6698"/>
                    <a:pt x="5987" y="6266"/>
                    <a:pt x="6419" y="5711"/>
                  </a:cubicBezTo>
                  <a:cubicBezTo>
                    <a:pt x="6913" y="5093"/>
                    <a:pt x="7160" y="4353"/>
                    <a:pt x="7160" y="3550"/>
                  </a:cubicBezTo>
                  <a:cubicBezTo>
                    <a:pt x="7129" y="1606"/>
                    <a:pt x="5524" y="1"/>
                    <a:pt x="3580" y="1"/>
                  </a:cubicBezTo>
                  <a:cubicBezTo>
                    <a:pt x="3561" y="1"/>
                    <a:pt x="3543" y="1"/>
                    <a:pt x="3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3" name="Google Shape;12513;p23"/>
            <p:cNvSpPr/>
            <p:nvPr/>
          </p:nvSpPr>
          <p:spPr>
            <a:xfrm>
              <a:off x="4953100" y="3048825"/>
              <a:ext cx="165150" cy="137350"/>
            </a:xfrm>
            <a:custGeom>
              <a:avLst/>
              <a:gdLst/>
              <a:ahLst/>
              <a:cxnLst/>
              <a:rect l="l" t="t" r="r" b="b"/>
              <a:pathLst>
                <a:path w="6606" h="5494" extrusionOk="0">
                  <a:moveTo>
                    <a:pt x="5371" y="0"/>
                  </a:moveTo>
                  <a:cubicBezTo>
                    <a:pt x="5093" y="0"/>
                    <a:pt x="5093" y="432"/>
                    <a:pt x="5371" y="432"/>
                  </a:cubicBezTo>
                  <a:lnTo>
                    <a:pt x="5463" y="432"/>
                  </a:lnTo>
                  <a:cubicBezTo>
                    <a:pt x="5834" y="432"/>
                    <a:pt x="6142" y="741"/>
                    <a:pt x="6173" y="1111"/>
                  </a:cubicBezTo>
                  <a:lnTo>
                    <a:pt x="6173" y="4382"/>
                  </a:lnTo>
                  <a:cubicBezTo>
                    <a:pt x="6142" y="4753"/>
                    <a:pt x="5834" y="5092"/>
                    <a:pt x="5463" y="5092"/>
                  </a:cubicBezTo>
                  <a:lnTo>
                    <a:pt x="2285" y="5092"/>
                  </a:lnTo>
                  <a:cubicBezTo>
                    <a:pt x="1914" y="5092"/>
                    <a:pt x="1606" y="4753"/>
                    <a:pt x="1606" y="4382"/>
                  </a:cubicBezTo>
                  <a:lnTo>
                    <a:pt x="1606" y="3086"/>
                  </a:lnTo>
                  <a:cubicBezTo>
                    <a:pt x="1606" y="3055"/>
                    <a:pt x="1575" y="2994"/>
                    <a:pt x="1544" y="2963"/>
                  </a:cubicBezTo>
                  <a:lnTo>
                    <a:pt x="711" y="1913"/>
                  </a:lnTo>
                  <a:lnTo>
                    <a:pt x="1390" y="1913"/>
                  </a:lnTo>
                  <a:cubicBezTo>
                    <a:pt x="1513" y="1913"/>
                    <a:pt x="1606" y="1821"/>
                    <a:pt x="1606" y="1728"/>
                  </a:cubicBezTo>
                  <a:lnTo>
                    <a:pt x="1606" y="1142"/>
                  </a:lnTo>
                  <a:cubicBezTo>
                    <a:pt x="1606" y="741"/>
                    <a:pt x="1914" y="432"/>
                    <a:pt x="2285" y="432"/>
                  </a:cubicBezTo>
                  <a:lnTo>
                    <a:pt x="4291" y="432"/>
                  </a:lnTo>
                  <a:cubicBezTo>
                    <a:pt x="4568" y="432"/>
                    <a:pt x="4568" y="31"/>
                    <a:pt x="4291" y="31"/>
                  </a:cubicBezTo>
                  <a:lnTo>
                    <a:pt x="2315" y="31"/>
                  </a:lnTo>
                  <a:cubicBezTo>
                    <a:pt x="1698" y="31"/>
                    <a:pt x="1204" y="525"/>
                    <a:pt x="1204" y="1142"/>
                  </a:cubicBezTo>
                  <a:lnTo>
                    <a:pt x="1204" y="1512"/>
                  </a:lnTo>
                  <a:lnTo>
                    <a:pt x="248" y="1512"/>
                  </a:lnTo>
                  <a:cubicBezTo>
                    <a:pt x="93" y="1543"/>
                    <a:pt x="1" y="1728"/>
                    <a:pt x="93" y="1883"/>
                  </a:cubicBezTo>
                  <a:lnTo>
                    <a:pt x="1173" y="3179"/>
                  </a:lnTo>
                  <a:lnTo>
                    <a:pt x="1173" y="4382"/>
                  </a:lnTo>
                  <a:cubicBezTo>
                    <a:pt x="1173" y="5000"/>
                    <a:pt x="1698" y="5493"/>
                    <a:pt x="2315" y="5493"/>
                  </a:cubicBezTo>
                  <a:lnTo>
                    <a:pt x="5463" y="5493"/>
                  </a:lnTo>
                  <a:cubicBezTo>
                    <a:pt x="6081" y="5493"/>
                    <a:pt x="6605" y="5000"/>
                    <a:pt x="6605" y="4382"/>
                  </a:cubicBezTo>
                  <a:lnTo>
                    <a:pt x="6605" y="1142"/>
                  </a:lnTo>
                  <a:cubicBezTo>
                    <a:pt x="6605" y="525"/>
                    <a:pt x="6081" y="31"/>
                    <a:pt x="5463" y="31"/>
                  </a:cubicBezTo>
                  <a:lnTo>
                    <a:pt x="5463" y="0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4" name="Google Shape;12514;p23"/>
            <p:cNvSpPr/>
            <p:nvPr/>
          </p:nvSpPr>
          <p:spPr>
            <a:xfrm>
              <a:off x="5014050" y="3087400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5" name="Google Shape;12515;p23"/>
            <p:cNvSpPr/>
            <p:nvPr/>
          </p:nvSpPr>
          <p:spPr>
            <a:xfrm>
              <a:off x="5014050" y="3112075"/>
              <a:ext cx="68700" cy="10825"/>
            </a:xfrm>
            <a:custGeom>
              <a:avLst/>
              <a:gdLst/>
              <a:ahLst/>
              <a:cxnLst/>
              <a:rect l="l" t="t" r="r" b="b"/>
              <a:pathLst>
                <a:path w="2748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2532" y="433"/>
                  </a:lnTo>
                  <a:cubicBezTo>
                    <a:pt x="2655" y="433"/>
                    <a:pt x="2748" y="340"/>
                    <a:pt x="2748" y="217"/>
                  </a:cubicBezTo>
                  <a:cubicBezTo>
                    <a:pt x="2748" y="93"/>
                    <a:pt x="2655" y="1"/>
                    <a:pt x="2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6" name="Google Shape;12516;p23"/>
            <p:cNvSpPr/>
            <p:nvPr/>
          </p:nvSpPr>
          <p:spPr>
            <a:xfrm>
              <a:off x="5014050" y="3136775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7" name="Google Shape;12517;p23"/>
            <p:cNvSpPr/>
            <p:nvPr/>
          </p:nvSpPr>
          <p:spPr>
            <a:xfrm>
              <a:off x="5052625" y="3087400"/>
              <a:ext cx="31675" cy="10825"/>
            </a:xfrm>
            <a:custGeom>
              <a:avLst/>
              <a:gdLst/>
              <a:ahLst/>
              <a:cxnLst/>
              <a:rect l="l" t="t" r="r" b="b"/>
              <a:pathLst>
                <a:path w="1267" h="433" extrusionOk="0">
                  <a:moveTo>
                    <a:pt x="186" y="0"/>
                  </a:moveTo>
                  <a:cubicBezTo>
                    <a:pt x="94" y="0"/>
                    <a:pt x="1" y="93"/>
                    <a:pt x="1" y="216"/>
                  </a:cubicBezTo>
                  <a:cubicBezTo>
                    <a:pt x="1" y="340"/>
                    <a:pt x="94" y="432"/>
                    <a:pt x="186" y="432"/>
                  </a:cubicBezTo>
                  <a:lnTo>
                    <a:pt x="989" y="432"/>
                  </a:lnTo>
                  <a:cubicBezTo>
                    <a:pt x="1266" y="432"/>
                    <a:pt x="126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8" name="Google Shape;12518;p23"/>
            <p:cNvSpPr/>
            <p:nvPr/>
          </p:nvSpPr>
          <p:spPr>
            <a:xfrm>
              <a:off x="4892925" y="3169225"/>
              <a:ext cx="209875" cy="205975"/>
            </a:xfrm>
            <a:custGeom>
              <a:avLst/>
              <a:gdLst/>
              <a:ahLst/>
              <a:cxnLst/>
              <a:rect l="l" t="t" r="r" b="b"/>
              <a:pathLst>
                <a:path w="8395" h="8239" extrusionOk="0">
                  <a:moveTo>
                    <a:pt x="1967" y="1"/>
                  </a:moveTo>
                  <a:cubicBezTo>
                    <a:pt x="1850" y="1"/>
                    <a:pt x="1729" y="103"/>
                    <a:pt x="1729" y="245"/>
                  </a:cubicBezTo>
                  <a:lnTo>
                    <a:pt x="1729" y="1912"/>
                  </a:lnTo>
                  <a:lnTo>
                    <a:pt x="1297" y="1912"/>
                  </a:lnTo>
                  <a:cubicBezTo>
                    <a:pt x="587" y="1912"/>
                    <a:pt x="1" y="2498"/>
                    <a:pt x="31" y="3177"/>
                  </a:cubicBezTo>
                  <a:lnTo>
                    <a:pt x="31" y="6973"/>
                  </a:lnTo>
                  <a:cubicBezTo>
                    <a:pt x="1" y="7652"/>
                    <a:pt x="587" y="8239"/>
                    <a:pt x="1297" y="8239"/>
                  </a:cubicBezTo>
                  <a:lnTo>
                    <a:pt x="3673" y="8239"/>
                  </a:lnTo>
                  <a:cubicBezTo>
                    <a:pt x="3797" y="8239"/>
                    <a:pt x="3889" y="8146"/>
                    <a:pt x="3889" y="8023"/>
                  </a:cubicBezTo>
                  <a:cubicBezTo>
                    <a:pt x="3889" y="7899"/>
                    <a:pt x="3797" y="7807"/>
                    <a:pt x="3673" y="7807"/>
                  </a:cubicBezTo>
                  <a:lnTo>
                    <a:pt x="1297" y="7807"/>
                  </a:lnTo>
                  <a:cubicBezTo>
                    <a:pt x="803" y="7807"/>
                    <a:pt x="433" y="7436"/>
                    <a:pt x="433" y="6973"/>
                  </a:cubicBezTo>
                  <a:lnTo>
                    <a:pt x="433" y="3177"/>
                  </a:lnTo>
                  <a:cubicBezTo>
                    <a:pt x="433" y="2714"/>
                    <a:pt x="803" y="2344"/>
                    <a:pt x="1297" y="2344"/>
                  </a:cubicBezTo>
                  <a:lnTo>
                    <a:pt x="1945" y="2344"/>
                  </a:lnTo>
                  <a:cubicBezTo>
                    <a:pt x="2068" y="2344"/>
                    <a:pt x="2161" y="2251"/>
                    <a:pt x="2161" y="2128"/>
                  </a:cubicBezTo>
                  <a:lnTo>
                    <a:pt x="2161" y="801"/>
                  </a:lnTo>
                  <a:lnTo>
                    <a:pt x="3395" y="2282"/>
                  </a:lnTo>
                  <a:cubicBezTo>
                    <a:pt x="3426" y="2313"/>
                    <a:pt x="3488" y="2344"/>
                    <a:pt x="3550" y="2344"/>
                  </a:cubicBezTo>
                  <a:lnTo>
                    <a:pt x="7130" y="2344"/>
                  </a:lnTo>
                  <a:cubicBezTo>
                    <a:pt x="7593" y="2344"/>
                    <a:pt x="7963" y="2714"/>
                    <a:pt x="7963" y="3177"/>
                  </a:cubicBezTo>
                  <a:lnTo>
                    <a:pt x="7963" y="6973"/>
                  </a:lnTo>
                  <a:cubicBezTo>
                    <a:pt x="7963" y="7436"/>
                    <a:pt x="7593" y="7807"/>
                    <a:pt x="7130" y="7807"/>
                  </a:cubicBezTo>
                  <a:lnTo>
                    <a:pt x="4753" y="7807"/>
                  </a:lnTo>
                  <a:cubicBezTo>
                    <a:pt x="4630" y="7807"/>
                    <a:pt x="4537" y="7899"/>
                    <a:pt x="4537" y="8023"/>
                  </a:cubicBezTo>
                  <a:cubicBezTo>
                    <a:pt x="4537" y="8146"/>
                    <a:pt x="4630" y="8239"/>
                    <a:pt x="4753" y="8239"/>
                  </a:cubicBezTo>
                  <a:lnTo>
                    <a:pt x="7130" y="8239"/>
                  </a:lnTo>
                  <a:cubicBezTo>
                    <a:pt x="7809" y="8239"/>
                    <a:pt x="8395" y="7652"/>
                    <a:pt x="8395" y="6973"/>
                  </a:cubicBezTo>
                  <a:lnTo>
                    <a:pt x="8395" y="3177"/>
                  </a:lnTo>
                  <a:cubicBezTo>
                    <a:pt x="8395" y="2498"/>
                    <a:pt x="7809" y="1912"/>
                    <a:pt x="7130" y="1912"/>
                  </a:cubicBezTo>
                  <a:lnTo>
                    <a:pt x="3673" y="1912"/>
                  </a:lnTo>
                  <a:lnTo>
                    <a:pt x="2130" y="91"/>
                  </a:lnTo>
                  <a:cubicBezTo>
                    <a:pt x="2088" y="28"/>
                    <a:pt x="2028" y="1"/>
                    <a:pt x="19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9" name="Google Shape;12519;p23"/>
            <p:cNvSpPr/>
            <p:nvPr/>
          </p:nvSpPr>
          <p:spPr>
            <a:xfrm>
              <a:off x="4972400" y="3261725"/>
              <a:ext cx="94150" cy="10100"/>
            </a:xfrm>
            <a:custGeom>
              <a:avLst/>
              <a:gdLst/>
              <a:ahLst/>
              <a:cxnLst/>
              <a:rect l="l" t="t" r="r" b="b"/>
              <a:pathLst>
                <a:path w="3766" h="404" extrusionOk="0">
                  <a:moveTo>
                    <a:pt x="3488" y="0"/>
                  </a:moveTo>
                  <a:cubicBezTo>
                    <a:pt x="3478" y="0"/>
                    <a:pt x="3467" y="1"/>
                    <a:pt x="3457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3457" y="403"/>
                  </a:lnTo>
                  <a:cubicBezTo>
                    <a:pt x="3755" y="403"/>
                    <a:pt x="3765" y="0"/>
                    <a:pt x="3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0" name="Google Shape;12520;p23"/>
            <p:cNvSpPr/>
            <p:nvPr/>
          </p:nvSpPr>
          <p:spPr>
            <a:xfrm>
              <a:off x="4930725" y="3290300"/>
              <a:ext cx="52500" cy="10825"/>
            </a:xfrm>
            <a:custGeom>
              <a:avLst/>
              <a:gdLst/>
              <a:ahLst/>
              <a:cxnLst/>
              <a:rect l="l" t="t" r="r" b="b"/>
              <a:pathLst>
                <a:path w="2100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1791" y="433"/>
                  </a:lnTo>
                  <a:cubicBezTo>
                    <a:pt x="2099" y="433"/>
                    <a:pt x="2099" y="1"/>
                    <a:pt x="1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1" name="Google Shape;12521;p23"/>
            <p:cNvSpPr/>
            <p:nvPr/>
          </p:nvSpPr>
          <p:spPr>
            <a:xfrm>
              <a:off x="4995550" y="3290300"/>
              <a:ext cx="71000" cy="10825"/>
            </a:xfrm>
            <a:custGeom>
              <a:avLst/>
              <a:gdLst/>
              <a:ahLst/>
              <a:cxnLst/>
              <a:rect l="l" t="t" r="r" b="b"/>
              <a:pathLst>
                <a:path w="2840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39" y="433"/>
                    <a:pt x="283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2" name="Google Shape;12522;p23"/>
            <p:cNvSpPr/>
            <p:nvPr/>
          </p:nvSpPr>
          <p:spPr>
            <a:xfrm>
              <a:off x="4930725" y="3318850"/>
              <a:ext cx="135825" cy="10825"/>
            </a:xfrm>
            <a:custGeom>
              <a:avLst/>
              <a:gdLst/>
              <a:ahLst/>
              <a:cxnLst/>
              <a:rect l="l" t="t" r="r" b="b"/>
              <a:pathLst>
                <a:path w="5433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5124" y="433"/>
                  </a:lnTo>
                  <a:cubicBezTo>
                    <a:pt x="5432" y="433"/>
                    <a:pt x="5432" y="1"/>
                    <a:pt x="5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3" name="Google Shape;12523;p23"/>
            <p:cNvSpPr/>
            <p:nvPr/>
          </p:nvSpPr>
          <p:spPr>
            <a:xfrm>
              <a:off x="4930725" y="3261725"/>
              <a:ext cx="31650" cy="10100"/>
            </a:xfrm>
            <a:custGeom>
              <a:avLst/>
              <a:gdLst/>
              <a:ahLst/>
              <a:cxnLst/>
              <a:rect l="l" t="t" r="r" b="b"/>
              <a:pathLst>
                <a:path w="1266" h="404" extrusionOk="0">
                  <a:moveTo>
                    <a:pt x="1016" y="0"/>
                  </a:moveTo>
                  <a:cubicBezTo>
                    <a:pt x="1007" y="0"/>
                    <a:pt x="998" y="1"/>
                    <a:pt x="988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988" y="403"/>
                  </a:lnTo>
                  <a:cubicBezTo>
                    <a:pt x="1257" y="403"/>
                    <a:pt x="1266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24" name="Google Shape;12524;p23"/>
          <p:cNvGrpSpPr/>
          <p:nvPr/>
        </p:nvGrpSpPr>
        <p:grpSpPr>
          <a:xfrm>
            <a:off x="3583991" y="4262279"/>
            <a:ext cx="483533" cy="482500"/>
            <a:chOff x="2498825" y="3014100"/>
            <a:chExt cx="362650" cy="361875"/>
          </a:xfrm>
        </p:grpSpPr>
        <p:sp>
          <p:nvSpPr>
            <p:cNvPr id="12525" name="Google Shape;12525;p23"/>
            <p:cNvSpPr/>
            <p:nvPr/>
          </p:nvSpPr>
          <p:spPr>
            <a:xfrm>
              <a:off x="2534625" y="3297625"/>
              <a:ext cx="54450" cy="54825"/>
            </a:xfrm>
            <a:custGeom>
              <a:avLst/>
              <a:gdLst/>
              <a:ahLst/>
              <a:cxnLst/>
              <a:rect l="l" t="t" r="r" b="b"/>
              <a:pathLst>
                <a:path w="2178" h="2193" extrusionOk="0">
                  <a:moveTo>
                    <a:pt x="1099" y="726"/>
                  </a:moveTo>
                  <a:lnTo>
                    <a:pt x="1346" y="1251"/>
                  </a:lnTo>
                  <a:lnTo>
                    <a:pt x="852" y="1251"/>
                  </a:lnTo>
                  <a:lnTo>
                    <a:pt x="1099" y="726"/>
                  </a:lnTo>
                  <a:close/>
                  <a:moveTo>
                    <a:pt x="1099" y="1"/>
                  </a:moveTo>
                  <a:cubicBezTo>
                    <a:pt x="1022" y="1"/>
                    <a:pt x="945" y="47"/>
                    <a:pt x="914" y="140"/>
                  </a:cubicBezTo>
                  <a:lnTo>
                    <a:pt x="80" y="1899"/>
                  </a:lnTo>
                  <a:cubicBezTo>
                    <a:pt x="1" y="2058"/>
                    <a:pt x="140" y="2192"/>
                    <a:pt x="281" y="2192"/>
                  </a:cubicBezTo>
                  <a:cubicBezTo>
                    <a:pt x="359" y="2192"/>
                    <a:pt x="438" y="2152"/>
                    <a:pt x="482" y="2053"/>
                  </a:cubicBezTo>
                  <a:lnTo>
                    <a:pt x="667" y="1683"/>
                  </a:lnTo>
                  <a:lnTo>
                    <a:pt x="1531" y="1683"/>
                  </a:lnTo>
                  <a:lnTo>
                    <a:pt x="1716" y="2053"/>
                  </a:lnTo>
                  <a:cubicBezTo>
                    <a:pt x="1760" y="2152"/>
                    <a:pt x="1835" y="2192"/>
                    <a:pt x="1909" y="2192"/>
                  </a:cubicBezTo>
                  <a:cubicBezTo>
                    <a:pt x="2044" y="2192"/>
                    <a:pt x="2177" y="2058"/>
                    <a:pt x="2117" y="1899"/>
                  </a:cubicBezTo>
                  <a:lnTo>
                    <a:pt x="1284" y="140"/>
                  </a:lnTo>
                  <a:cubicBezTo>
                    <a:pt x="1253" y="47"/>
                    <a:pt x="1176" y="1"/>
                    <a:pt x="1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6" name="Google Shape;12526;p23"/>
            <p:cNvSpPr/>
            <p:nvPr/>
          </p:nvSpPr>
          <p:spPr>
            <a:xfrm>
              <a:off x="2597575" y="3297250"/>
              <a:ext cx="55575" cy="54800"/>
            </a:xfrm>
            <a:custGeom>
              <a:avLst/>
              <a:gdLst/>
              <a:ahLst/>
              <a:cxnLst/>
              <a:rect l="l" t="t" r="r" b="b"/>
              <a:pathLst>
                <a:path w="2223" h="2192" extrusionOk="0">
                  <a:moveTo>
                    <a:pt x="834" y="402"/>
                  </a:moveTo>
                  <a:cubicBezTo>
                    <a:pt x="1667" y="494"/>
                    <a:pt x="1667" y="1729"/>
                    <a:pt x="834" y="1791"/>
                  </a:cubicBezTo>
                  <a:lnTo>
                    <a:pt x="433" y="1791"/>
                  </a:lnTo>
                  <a:lnTo>
                    <a:pt x="433" y="402"/>
                  </a:lnTo>
                  <a:close/>
                  <a:moveTo>
                    <a:pt x="217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2007"/>
                  </a:lnTo>
                  <a:cubicBezTo>
                    <a:pt x="0" y="2099"/>
                    <a:pt x="93" y="2192"/>
                    <a:pt x="217" y="2192"/>
                  </a:cubicBezTo>
                  <a:lnTo>
                    <a:pt x="834" y="2192"/>
                  </a:lnTo>
                  <a:cubicBezTo>
                    <a:pt x="2223" y="2130"/>
                    <a:pt x="2223" y="62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7" name="Google Shape;12527;p23"/>
            <p:cNvSpPr/>
            <p:nvPr/>
          </p:nvSpPr>
          <p:spPr>
            <a:xfrm>
              <a:off x="2711300" y="3171500"/>
              <a:ext cx="54450" cy="54800"/>
            </a:xfrm>
            <a:custGeom>
              <a:avLst/>
              <a:gdLst/>
              <a:ahLst/>
              <a:cxnLst/>
              <a:rect l="l" t="t" r="r" b="b"/>
              <a:pathLst>
                <a:path w="2178" h="2192" extrusionOk="0">
                  <a:moveTo>
                    <a:pt x="1099" y="741"/>
                  </a:moveTo>
                  <a:lnTo>
                    <a:pt x="1346" y="1235"/>
                  </a:lnTo>
                  <a:lnTo>
                    <a:pt x="852" y="1235"/>
                  </a:lnTo>
                  <a:lnTo>
                    <a:pt x="1099" y="741"/>
                  </a:lnTo>
                  <a:close/>
                  <a:moveTo>
                    <a:pt x="1099" y="0"/>
                  </a:moveTo>
                  <a:cubicBezTo>
                    <a:pt x="1007" y="0"/>
                    <a:pt x="945" y="62"/>
                    <a:pt x="914" y="124"/>
                  </a:cubicBezTo>
                  <a:lnTo>
                    <a:pt x="81" y="1883"/>
                  </a:lnTo>
                  <a:cubicBezTo>
                    <a:pt x="1" y="2063"/>
                    <a:pt x="142" y="2192"/>
                    <a:pt x="285" y="2192"/>
                  </a:cubicBezTo>
                  <a:cubicBezTo>
                    <a:pt x="361" y="2192"/>
                    <a:pt x="439" y="2154"/>
                    <a:pt x="482" y="2068"/>
                  </a:cubicBezTo>
                  <a:lnTo>
                    <a:pt x="667" y="1697"/>
                  </a:lnTo>
                  <a:lnTo>
                    <a:pt x="1531" y="1697"/>
                  </a:lnTo>
                  <a:lnTo>
                    <a:pt x="1716" y="2068"/>
                  </a:lnTo>
                  <a:cubicBezTo>
                    <a:pt x="1760" y="2154"/>
                    <a:pt x="1833" y="2192"/>
                    <a:pt x="1906" y="2192"/>
                  </a:cubicBezTo>
                  <a:cubicBezTo>
                    <a:pt x="2042" y="2192"/>
                    <a:pt x="2178" y="2063"/>
                    <a:pt x="2118" y="1883"/>
                  </a:cubicBezTo>
                  <a:lnTo>
                    <a:pt x="1284" y="124"/>
                  </a:lnTo>
                  <a:cubicBezTo>
                    <a:pt x="1254" y="62"/>
                    <a:pt x="119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8" name="Google Shape;12528;p23"/>
            <p:cNvSpPr/>
            <p:nvPr/>
          </p:nvSpPr>
          <p:spPr>
            <a:xfrm>
              <a:off x="2774250" y="3171500"/>
              <a:ext cx="57125" cy="54800"/>
            </a:xfrm>
            <a:custGeom>
              <a:avLst/>
              <a:gdLst/>
              <a:ahLst/>
              <a:cxnLst/>
              <a:rect l="l" t="t" r="r" b="b"/>
              <a:pathLst>
                <a:path w="2285" h="2192" extrusionOk="0">
                  <a:moveTo>
                    <a:pt x="803" y="401"/>
                  </a:moveTo>
                  <a:cubicBezTo>
                    <a:pt x="1729" y="401"/>
                    <a:pt x="1729" y="1759"/>
                    <a:pt x="803" y="1759"/>
                  </a:cubicBezTo>
                  <a:lnTo>
                    <a:pt x="433" y="1759"/>
                  </a:lnTo>
                  <a:lnTo>
                    <a:pt x="433" y="401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1975"/>
                  </a:lnTo>
                  <a:cubicBezTo>
                    <a:pt x="1" y="2099"/>
                    <a:pt x="93" y="2191"/>
                    <a:pt x="217" y="2191"/>
                  </a:cubicBezTo>
                  <a:lnTo>
                    <a:pt x="834" y="2191"/>
                  </a:lnTo>
                  <a:cubicBezTo>
                    <a:pt x="2285" y="2191"/>
                    <a:pt x="2285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9" name="Google Shape;12529;p23"/>
            <p:cNvSpPr/>
            <p:nvPr/>
          </p:nvSpPr>
          <p:spPr>
            <a:xfrm>
              <a:off x="2673950" y="3014100"/>
              <a:ext cx="187525" cy="239200"/>
            </a:xfrm>
            <a:custGeom>
              <a:avLst/>
              <a:gdLst/>
              <a:ahLst/>
              <a:cxnLst/>
              <a:rect l="l" t="t" r="r" b="b"/>
              <a:pathLst>
                <a:path w="7501" h="9568" extrusionOk="0">
                  <a:moveTo>
                    <a:pt x="1482" y="0"/>
                  </a:moveTo>
                  <a:cubicBezTo>
                    <a:pt x="680" y="0"/>
                    <a:pt x="1" y="648"/>
                    <a:pt x="1" y="1482"/>
                  </a:cubicBezTo>
                  <a:lnTo>
                    <a:pt x="1" y="8086"/>
                  </a:lnTo>
                  <a:cubicBezTo>
                    <a:pt x="1" y="8919"/>
                    <a:pt x="680" y="9567"/>
                    <a:pt x="1482" y="9567"/>
                  </a:cubicBezTo>
                  <a:lnTo>
                    <a:pt x="4476" y="9567"/>
                  </a:lnTo>
                  <a:cubicBezTo>
                    <a:pt x="4754" y="9567"/>
                    <a:pt x="4754" y="9135"/>
                    <a:pt x="4476" y="9135"/>
                  </a:cubicBezTo>
                  <a:lnTo>
                    <a:pt x="1482" y="9135"/>
                  </a:lnTo>
                  <a:cubicBezTo>
                    <a:pt x="896" y="9135"/>
                    <a:pt x="433" y="8672"/>
                    <a:pt x="433" y="8086"/>
                  </a:cubicBezTo>
                  <a:lnTo>
                    <a:pt x="433" y="1482"/>
                  </a:lnTo>
                  <a:cubicBezTo>
                    <a:pt x="433" y="895"/>
                    <a:pt x="896" y="401"/>
                    <a:pt x="1482" y="401"/>
                  </a:cubicBezTo>
                  <a:lnTo>
                    <a:pt x="6019" y="401"/>
                  </a:lnTo>
                  <a:cubicBezTo>
                    <a:pt x="6605" y="401"/>
                    <a:pt x="7068" y="895"/>
                    <a:pt x="7068" y="1482"/>
                  </a:cubicBezTo>
                  <a:lnTo>
                    <a:pt x="7068" y="8086"/>
                  </a:lnTo>
                  <a:cubicBezTo>
                    <a:pt x="7068" y="8672"/>
                    <a:pt x="6605" y="9135"/>
                    <a:pt x="6019" y="9135"/>
                  </a:cubicBezTo>
                  <a:lnTo>
                    <a:pt x="5494" y="9135"/>
                  </a:lnTo>
                  <a:cubicBezTo>
                    <a:pt x="5216" y="9135"/>
                    <a:pt x="5216" y="9567"/>
                    <a:pt x="5494" y="9567"/>
                  </a:cubicBezTo>
                  <a:lnTo>
                    <a:pt x="6019" y="9567"/>
                  </a:lnTo>
                  <a:cubicBezTo>
                    <a:pt x="6821" y="9567"/>
                    <a:pt x="7500" y="8888"/>
                    <a:pt x="7500" y="8086"/>
                  </a:cubicBezTo>
                  <a:lnTo>
                    <a:pt x="7500" y="1482"/>
                  </a:lnTo>
                  <a:cubicBezTo>
                    <a:pt x="7469" y="648"/>
                    <a:pt x="6821" y="0"/>
                    <a:pt x="5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0" name="Google Shape;12530;p23"/>
            <p:cNvSpPr/>
            <p:nvPr/>
          </p:nvSpPr>
          <p:spPr>
            <a:xfrm>
              <a:off x="279080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291" y="1"/>
                  </a:moveTo>
                  <a:cubicBezTo>
                    <a:pt x="127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49" y="1216"/>
                    <a:pt x="49" y="1340"/>
                    <a:pt x="141" y="1432"/>
                  </a:cubicBezTo>
                  <a:cubicBezTo>
                    <a:pt x="188" y="1478"/>
                    <a:pt x="242" y="1502"/>
                    <a:pt x="296" y="1502"/>
                  </a:cubicBezTo>
                  <a:cubicBezTo>
                    <a:pt x="350" y="1502"/>
                    <a:pt x="404" y="1478"/>
                    <a:pt x="450" y="1432"/>
                  </a:cubicBezTo>
                  <a:lnTo>
                    <a:pt x="820" y="1062"/>
                  </a:lnTo>
                  <a:lnTo>
                    <a:pt x="1221" y="1432"/>
                  </a:lnTo>
                  <a:cubicBezTo>
                    <a:pt x="1264" y="1475"/>
                    <a:pt x="1312" y="1493"/>
                    <a:pt x="1359" y="1493"/>
                  </a:cubicBezTo>
                  <a:cubicBezTo>
                    <a:pt x="1512" y="1493"/>
                    <a:pt x="1648" y="1296"/>
                    <a:pt x="1530" y="1154"/>
                  </a:cubicBezTo>
                  <a:lnTo>
                    <a:pt x="1129" y="753"/>
                  </a:lnTo>
                  <a:lnTo>
                    <a:pt x="1530" y="383"/>
                  </a:lnTo>
                  <a:cubicBezTo>
                    <a:pt x="1671" y="219"/>
                    <a:pt x="1526" y="1"/>
                    <a:pt x="1367" y="1"/>
                  </a:cubicBezTo>
                  <a:cubicBezTo>
                    <a:pt x="1317" y="1"/>
                    <a:pt x="1266" y="22"/>
                    <a:pt x="1221" y="74"/>
                  </a:cubicBezTo>
                  <a:lnTo>
                    <a:pt x="820" y="445"/>
                  </a:lnTo>
                  <a:lnTo>
                    <a:pt x="450" y="74"/>
                  </a:lnTo>
                  <a:cubicBezTo>
                    <a:pt x="398" y="22"/>
                    <a:pt x="343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1" name="Google Shape;12531;p23"/>
            <p:cNvSpPr/>
            <p:nvPr/>
          </p:nvSpPr>
          <p:spPr>
            <a:xfrm>
              <a:off x="2499600" y="3014100"/>
              <a:ext cx="157400" cy="109575"/>
            </a:xfrm>
            <a:custGeom>
              <a:avLst/>
              <a:gdLst/>
              <a:ahLst/>
              <a:cxnLst/>
              <a:rect l="l" t="t" r="r" b="b"/>
              <a:pathLst>
                <a:path w="6296" h="4383" extrusionOk="0">
                  <a:moveTo>
                    <a:pt x="4814" y="401"/>
                  </a:moveTo>
                  <a:cubicBezTo>
                    <a:pt x="5401" y="401"/>
                    <a:pt x="5864" y="895"/>
                    <a:pt x="5864" y="1482"/>
                  </a:cubicBezTo>
                  <a:lnTo>
                    <a:pt x="5864" y="2901"/>
                  </a:lnTo>
                  <a:cubicBezTo>
                    <a:pt x="5864" y="3488"/>
                    <a:pt x="5401" y="3951"/>
                    <a:pt x="4814" y="3951"/>
                  </a:cubicBezTo>
                  <a:lnTo>
                    <a:pt x="1481" y="3951"/>
                  </a:lnTo>
                  <a:cubicBezTo>
                    <a:pt x="895" y="3951"/>
                    <a:pt x="401" y="3488"/>
                    <a:pt x="401" y="2901"/>
                  </a:cubicBezTo>
                  <a:lnTo>
                    <a:pt x="401" y="1482"/>
                  </a:lnTo>
                  <a:cubicBezTo>
                    <a:pt x="401" y="895"/>
                    <a:pt x="895" y="401"/>
                    <a:pt x="1481" y="401"/>
                  </a:cubicBezTo>
                  <a:close/>
                  <a:moveTo>
                    <a:pt x="1481" y="0"/>
                  </a:moveTo>
                  <a:cubicBezTo>
                    <a:pt x="648" y="0"/>
                    <a:pt x="0" y="648"/>
                    <a:pt x="0" y="1482"/>
                  </a:cubicBezTo>
                  <a:lnTo>
                    <a:pt x="0" y="2901"/>
                  </a:lnTo>
                  <a:cubicBezTo>
                    <a:pt x="0" y="3735"/>
                    <a:pt x="648" y="4383"/>
                    <a:pt x="1481" y="4383"/>
                  </a:cubicBezTo>
                  <a:lnTo>
                    <a:pt x="4814" y="4383"/>
                  </a:lnTo>
                  <a:cubicBezTo>
                    <a:pt x="5648" y="4383"/>
                    <a:pt x="6296" y="3735"/>
                    <a:pt x="6296" y="2901"/>
                  </a:cubicBezTo>
                  <a:lnTo>
                    <a:pt x="6296" y="1482"/>
                  </a:lnTo>
                  <a:cubicBezTo>
                    <a:pt x="6296" y="648"/>
                    <a:pt x="5648" y="0"/>
                    <a:pt x="48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2" name="Google Shape;12532;p23"/>
            <p:cNvSpPr/>
            <p:nvPr/>
          </p:nvSpPr>
          <p:spPr>
            <a:xfrm>
              <a:off x="258635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304" y="1"/>
                  </a:moveTo>
                  <a:cubicBezTo>
                    <a:pt x="145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79" y="1216"/>
                    <a:pt x="79" y="1340"/>
                    <a:pt x="141" y="1432"/>
                  </a:cubicBezTo>
                  <a:cubicBezTo>
                    <a:pt x="187" y="1478"/>
                    <a:pt x="241" y="1502"/>
                    <a:pt x="295" y="1502"/>
                  </a:cubicBezTo>
                  <a:cubicBezTo>
                    <a:pt x="349" y="1502"/>
                    <a:pt x="403" y="1478"/>
                    <a:pt x="449" y="1432"/>
                  </a:cubicBezTo>
                  <a:lnTo>
                    <a:pt x="851" y="1062"/>
                  </a:lnTo>
                  <a:lnTo>
                    <a:pt x="1221" y="1432"/>
                  </a:lnTo>
                  <a:cubicBezTo>
                    <a:pt x="1271" y="1475"/>
                    <a:pt x="1323" y="1493"/>
                    <a:pt x="1371" y="1493"/>
                  </a:cubicBezTo>
                  <a:cubicBezTo>
                    <a:pt x="1530" y="1493"/>
                    <a:pt x="1648" y="1296"/>
                    <a:pt x="1530" y="1154"/>
                  </a:cubicBezTo>
                  <a:lnTo>
                    <a:pt x="1128" y="753"/>
                  </a:lnTo>
                  <a:lnTo>
                    <a:pt x="1530" y="383"/>
                  </a:lnTo>
                  <a:cubicBezTo>
                    <a:pt x="1670" y="219"/>
                    <a:pt x="1544" y="1"/>
                    <a:pt x="1380" y="1"/>
                  </a:cubicBezTo>
                  <a:cubicBezTo>
                    <a:pt x="1328" y="1"/>
                    <a:pt x="1273" y="22"/>
                    <a:pt x="1221" y="74"/>
                  </a:cubicBezTo>
                  <a:lnTo>
                    <a:pt x="851" y="445"/>
                  </a:lnTo>
                  <a:lnTo>
                    <a:pt x="449" y="74"/>
                  </a:lnTo>
                  <a:cubicBezTo>
                    <a:pt x="405" y="22"/>
                    <a:pt x="354" y="1"/>
                    <a:pt x="3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3" name="Google Shape;12533;p23"/>
            <p:cNvSpPr/>
            <p:nvPr/>
          </p:nvSpPr>
          <p:spPr>
            <a:xfrm>
              <a:off x="2498825" y="3143725"/>
              <a:ext cx="158175" cy="109575"/>
            </a:xfrm>
            <a:custGeom>
              <a:avLst/>
              <a:gdLst/>
              <a:ahLst/>
              <a:cxnLst/>
              <a:rect l="l" t="t" r="r" b="b"/>
              <a:pathLst>
                <a:path w="6327" h="4383" extrusionOk="0">
                  <a:moveTo>
                    <a:pt x="2870" y="0"/>
                  </a:moveTo>
                  <a:cubicBezTo>
                    <a:pt x="2623" y="31"/>
                    <a:pt x="2623" y="401"/>
                    <a:pt x="2870" y="432"/>
                  </a:cubicBezTo>
                  <a:lnTo>
                    <a:pt x="4845" y="432"/>
                  </a:lnTo>
                  <a:cubicBezTo>
                    <a:pt x="5432" y="432"/>
                    <a:pt x="5895" y="895"/>
                    <a:pt x="5895" y="1481"/>
                  </a:cubicBezTo>
                  <a:lnTo>
                    <a:pt x="5895" y="2901"/>
                  </a:lnTo>
                  <a:cubicBezTo>
                    <a:pt x="5895" y="3487"/>
                    <a:pt x="5432" y="3950"/>
                    <a:pt x="4845" y="3950"/>
                  </a:cubicBezTo>
                  <a:lnTo>
                    <a:pt x="1512" y="3950"/>
                  </a:lnTo>
                  <a:cubicBezTo>
                    <a:pt x="926" y="3950"/>
                    <a:pt x="432" y="3487"/>
                    <a:pt x="432" y="2901"/>
                  </a:cubicBezTo>
                  <a:lnTo>
                    <a:pt x="432" y="1512"/>
                  </a:lnTo>
                  <a:cubicBezTo>
                    <a:pt x="432" y="926"/>
                    <a:pt x="926" y="432"/>
                    <a:pt x="1512" y="432"/>
                  </a:cubicBezTo>
                  <a:lnTo>
                    <a:pt x="1852" y="432"/>
                  </a:lnTo>
                  <a:cubicBezTo>
                    <a:pt x="2099" y="401"/>
                    <a:pt x="2099" y="62"/>
                    <a:pt x="1852" y="31"/>
                  </a:cubicBezTo>
                  <a:lnTo>
                    <a:pt x="1512" y="31"/>
                  </a:lnTo>
                  <a:cubicBezTo>
                    <a:pt x="679" y="31"/>
                    <a:pt x="31" y="679"/>
                    <a:pt x="31" y="1512"/>
                  </a:cubicBezTo>
                  <a:lnTo>
                    <a:pt x="31" y="2901"/>
                  </a:lnTo>
                  <a:cubicBezTo>
                    <a:pt x="0" y="3734"/>
                    <a:pt x="679" y="4382"/>
                    <a:pt x="1512" y="4382"/>
                  </a:cubicBezTo>
                  <a:lnTo>
                    <a:pt x="4845" y="4382"/>
                  </a:lnTo>
                  <a:cubicBezTo>
                    <a:pt x="5679" y="4382"/>
                    <a:pt x="6327" y="3703"/>
                    <a:pt x="6327" y="2901"/>
                  </a:cubicBezTo>
                  <a:lnTo>
                    <a:pt x="6327" y="1481"/>
                  </a:lnTo>
                  <a:cubicBezTo>
                    <a:pt x="6327" y="679"/>
                    <a:pt x="5679" y="0"/>
                    <a:pt x="4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4" name="Google Shape;12534;p23"/>
            <p:cNvSpPr/>
            <p:nvPr/>
          </p:nvSpPr>
          <p:spPr>
            <a:xfrm>
              <a:off x="2586300" y="3170750"/>
              <a:ext cx="41925" cy="37675"/>
            </a:xfrm>
            <a:custGeom>
              <a:avLst/>
              <a:gdLst/>
              <a:ahLst/>
              <a:cxnLst/>
              <a:rect l="l" t="t" r="r" b="b"/>
              <a:pathLst>
                <a:path w="1677" h="1507" extrusionOk="0">
                  <a:moveTo>
                    <a:pt x="312" y="0"/>
                  </a:moveTo>
                  <a:cubicBezTo>
                    <a:pt x="150" y="0"/>
                    <a:pt x="0" y="203"/>
                    <a:pt x="143" y="370"/>
                  </a:cubicBezTo>
                  <a:lnTo>
                    <a:pt x="544" y="740"/>
                  </a:lnTo>
                  <a:lnTo>
                    <a:pt x="143" y="1141"/>
                  </a:lnTo>
                  <a:cubicBezTo>
                    <a:pt x="81" y="1203"/>
                    <a:pt x="81" y="1357"/>
                    <a:pt x="143" y="1450"/>
                  </a:cubicBezTo>
                  <a:cubicBezTo>
                    <a:pt x="189" y="1481"/>
                    <a:pt x="243" y="1496"/>
                    <a:pt x="297" y="1496"/>
                  </a:cubicBezTo>
                  <a:cubicBezTo>
                    <a:pt x="351" y="1496"/>
                    <a:pt x="405" y="1481"/>
                    <a:pt x="451" y="1450"/>
                  </a:cubicBezTo>
                  <a:lnTo>
                    <a:pt x="853" y="1049"/>
                  </a:lnTo>
                  <a:lnTo>
                    <a:pt x="1223" y="1450"/>
                  </a:lnTo>
                  <a:cubicBezTo>
                    <a:pt x="1270" y="1490"/>
                    <a:pt x="1320" y="1507"/>
                    <a:pt x="1367" y="1507"/>
                  </a:cubicBezTo>
                  <a:cubicBezTo>
                    <a:pt x="1538" y="1507"/>
                    <a:pt x="1677" y="1286"/>
                    <a:pt x="1532" y="1141"/>
                  </a:cubicBezTo>
                  <a:lnTo>
                    <a:pt x="1130" y="740"/>
                  </a:lnTo>
                  <a:lnTo>
                    <a:pt x="1532" y="370"/>
                  </a:lnTo>
                  <a:cubicBezTo>
                    <a:pt x="1674" y="203"/>
                    <a:pt x="1542" y="0"/>
                    <a:pt x="1375" y="0"/>
                  </a:cubicBezTo>
                  <a:cubicBezTo>
                    <a:pt x="1326" y="0"/>
                    <a:pt x="1273" y="18"/>
                    <a:pt x="1223" y="61"/>
                  </a:cubicBezTo>
                  <a:lnTo>
                    <a:pt x="853" y="462"/>
                  </a:lnTo>
                  <a:lnTo>
                    <a:pt x="451" y="61"/>
                  </a:lnTo>
                  <a:cubicBezTo>
                    <a:pt x="409" y="18"/>
                    <a:pt x="360" y="0"/>
                    <a:pt x="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5" name="Google Shape;12535;p23"/>
            <p:cNvSpPr/>
            <p:nvPr/>
          </p:nvSpPr>
          <p:spPr>
            <a:xfrm>
              <a:off x="2499600" y="3274100"/>
              <a:ext cx="361875" cy="101875"/>
            </a:xfrm>
            <a:custGeom>
              <a:avLst/>
              <a:gdLst/>
              <a:ahLst/>
              <a:cxnLst/>
              <a:rect l="l" t="t" r="r" b="b"/>
              <a:pathLst>
                <a:path w="14475" h="4075" extrusionOk="0">
                  <a:moveTo>
                    <a:pt x="12993" y="433"/>
                  </a:moveTo>
                  <a:cubicBezTo>
                    <a:pt x="13548" y="433"/>
                    <a:pt x="14042" y="896"/>
                    <a:pt x="14042" y="1482"/>
                  </a:cubicBezTo>
                  <a:lnTo>
                    <a:pt x="14042" y="2593"/>
                  </a:lnTo>
                  <a:cubicBezTo>
                    <a:pt x="14042" y="3179"/>
                    <a:pt x="13548" y="3642"/>
                    <a:pt x="12993" y="3642"/>
                  </a:cubicBezTo>
                  <a:lnTo>
                    <a:pt x="1481" y="3642"/>
                  </a:lnTo>
                  <a:cubicBezTo>
                    <a:pt x="895" y="3642"/>
                    <a:pt x="401" y="3179"/>
                    <a:pt x="401" y="2593"/>
                  </a:cubicBezTo>
                  <a:lnTo>
                    <a:pt x="401" y="1482"/>
                  </a:lnTo>
                  <a:cubicBezTo>
                    <a:pt x="401" y="896"/>
                    <a:pt x="895" y="433"/>
                    <a:pt x="1481" y="433"/>
                  </a:cubicBezTo>
                  <a:close/>
                  <a:moveTo>
                    <a:pt x="1481" y="1"/>
                  </a:moveTo>
                  <a:cubicBezTo>
                    <a:pt x="648" y="1"/>
                    <a:pt x="0" y="680"/>
                    <a:pt x="0" y="1482"/>
                  </a:cubicBezTo>
                  <a:lnTo>
                    <a:pt x="0" y="2593"/>
                  </a:lnTo>
                  <a:cubicBezTo>
                    <a:pt x="0" y="3426"/>
                    <a:pt x="648" y="4074"/>
                    <a:pt x="1481" y="4074"/>
                  </a:cubicBezTo>
                  <a:lnTo>
                    <a:pt x="12993" y="4074"/>
                  </a:lnTo>
                  <a:cubicBezTo>
                    <a:pt x="13795" y="4074"/>
                    <a:pt x="14474" y="3426"/>
                    <a:pt x="14474" y="2593"/>
                  </a:cubicBezTo>
                  <a:lnTo>
                    <a:pt x="14474" y="1482"/>
                  </a:lnTo>
                  <a:cubicBezTo>
                    <a:pt x="14474" y="680"/>
                    <a:pt x="13795" y="1"/>
                    <a:pt x="1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6" name="Google Shape;12536;p23"/>
            <p:cNvSpPr/>
            <p:nvPr/>
          </p:nvSpPr>
          <p:spPr>
            <a:xfrm>
              <a:off x="2789200" y="3301575"/>
              <a:ext cx="41325" cy="37350"/>
            </a:xfrm>
            <a:custGeom>
              <a:avLst/>
              <a:gdLst/>
              <a:ahLst/>
              <a:cxnLst/>
              <a:rect l="l" t="t" r="r" b="b"/>
              <a:pathLst>
                <a:path w="1653" h="1494" extrusionOk="0">
                  <a:moveTo>
                    <a:pt x="305" y="1"/>
                  </a:moveTo>
                  <a:cubicBezTo>
                    <a:pt x="146" y="1"/>
                    <a:pt x="3" y="212"/>
                    <a:pt x="144" y="352"/>
                  </a:cubicBezTo>
                  <a:lnTo>
                    <a:pt x="545" y="753"/>
                  </a:lnTo>
                  <a:lnTo>
                    <a:pt x="144" y="1124"/>
                  </a:lnTo>
                  <a:cubicBezTo>
                    <a:pt x="1" y="1290"/>
                    <a:pt x="151" y="1493"/>
                    <a:pt x="312" y="1493"/>
                  </a:cubicBezTo>
                  <a:cubicBezTo>
                    <a:pt x="360" y="1493"/>
                    <a:pt x="410" y="1475"/>
                    <a:pt x="452" y="1432"/>
                  </a:cubicBezTo>
                  <a:lnTo>
                    <a:pt x="853" y="1031"/>
                  </a:lnTo>
                  <a:lnTo>
                    <a:pt x="1224" y="1432"/>
                  </a:lnTo>
                  <a:cubicBezTo>
                    <a:pt x="1271" y="1466"/>
                    <a:pt x="1319" y="1481"/>
                    <a:pt x="1365" y="1481"/>
                  </a:cubicBezTo>
                  <a:cubicBezTo>
                    <a:pt x="1528" y="1481"/>
                    <a:pt x="1653" y="1293"/>
                    <a:pt x="1532" y="1124"/>
                  </a:cubicBezTo>
                  <a:lnTo>
                    <a:pt x="1131" y="753"/>
                  </a:lnTo>
                  <a:lnTo>
                    <a:pt x="1532" y="352"/>
                  </a:lnTo>
                  <a:cubicBezTo>
                    <a:pt x="1594" y="260"/>
                    <a:pt x="1594" y="136"/>
                    <a:pt x="1532" y="74"/>
                  </a:cubicBezTo>
                  <a:cubicBezTo>
                    <a:pt x="1486" y="28"/>
                    <a:pt x="1432" y="5"/>
                    <a:pt x="1378" y="5"/>
                  </a:cubicBezTo>
                  <a:cubicBezTo>
                    <a:pt x="1324" y="5"/>
                    <a:pt x="1270" y="28"/>
                    <a:pt x="1224" y="74"/>
                  </a:cubicBezTo>
                  <a:lnTo>
                    <a:pt x="853" y="445"/>
                  </a:lnTo>
                  <a:lnTo>
                    <a:pt x="452" y="74"/>
                  </a:lnTo>
                  <a:cubicBezTo>
                    <a:pt x="407" y="22"/>
                    <a:pt x="355" y="1"/>
                    <a:pt x="3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37" name="Google Shape;12537;p23"/>
          <p:cNvGrpSpPr/>
          <p:nvPr/>
        </p:nvGrpSpPr>
        <p:grpSpPr>
          <a:xfrm>
            <a:off x="4529499" y="4262545"/>
            <a:ext cx="524700" cy="481967"/>
            <a:chOff x="1714150" y="3014050"/>
            <a:chExt cx="393525" cy="361475"/>
          </a:xfrm>
        </p:grpSpPr>
        <p:sp>
          <p:nvSpPr>
            <p:cNvPr id="12538" name="Google Shape;12538;p23"/>
            <p:cNvSpPr/>
            <p:nvPr/>
          </p:nvSpPr>
          <p:spPr>
            <a:xfrm>
              <a:off x="1778200" y="3048625"/>
              <a:ext cx="84875" cy="80750"/>
            </a:xfrm>
            <a:custGeom>
              <a:avLst/>
              <a:gdLst/>
              <a:ahLst/>
              <a:cxnLst/>
              <a:rect l="l" t="t" r="r" b="b"/>
              <a:pathLst>
                <a:path w="3395" h="3230" extrusionOk="0">
                  <a:moveTo>
                    <a:pt x="1698" y="594"/>
                  </a:moveTo>
                  <a:lnTo>
                    <a:pt x="1944" y="1150"/>
                  </a:lnTo>
                  <a:cubicBezTo>
                    <a:pt x="2006" y="1212"/>
                    <a:pt x="2068" y="1273"/>
                    <a:pt x="2160" y="1304"/>
                  </a:cubicBezTo>
                  <a:lnTo>
                    <a:pt x="2778" y="1397"/>
                  </a:lnTo>
                  <a:lnTo>
                    <a:pt x="2346" y="1829"/>
                  </a:lnTo>
                  <a:cubicBezTo>
                    <a:pt x="2284" y="1891"/>
                    <a:pt x="2253" y="1983"/>
                    <a:pt x="2253" y="2076"/>
                  </a:cubicBezTo>
                  <a:lnTo>
                    <a:pt x="2377" y="2693"/>
                  </a:lnTo>
                  <a:lnTo>
                    <a:pt x="2377" y="2693"/>
                  </a:lnTo>
                  <a:lnTo>
                    <a:pt x="1821" y="2384"/>
                  </a:lnTo>
                  <a:cubicBezTo>
                    <a:pt x="1790" y="2384"/>
                    <a:pt x="1728" y="2354"/>
                    <a:pt x="1698" y="2354"/>
                  </a:cubicBezTo>
                  <a:cubicBezTo>
                    <a:pt x="1636" y="2354"/>
                    <a:pt x="1605" y="2384"/>
                    <a:pt x="1543" y="2384"/>
                  </a:cubicBezTo>
                  <a:lnTo>
                    <a:pt x="988" y="2693"/>
                  </a:lnTo>
                  <a:lnTo>
                    <a:pt x="988" y="2693"/>
                  </a:lnTo>
                  <a:lnTo>
                    <a:pt x="1111" y="2076"/>
                  </a:lnTo>
                  <a:cubicBezTo>
                    <a:pt x="1142" y="1983"/>
                    <a:pt x="1080" y="1891"/>
                    <a:pt x="1019" y="1829"/>
                  </a:cubicBezTo>
                  <a:lnTo>
                    <a:pt x="587" y="1397"/>
                  </a:lnTo>
                  <a:lnTo>
                    <a:pt x="1204" y="1304"/>
                  </a:lnTo>
                  <a:cubicBezTo>
                    <a:pt x="1296" y="1273"/>
                    <a:pt x="1389" y="1243"/>
                    <a:pt x="1420" y="1150"/>
                  </a:cubicBezTo>
                  <a:lnTo>
                    <a:pt x="1698" y="594"/>
                  </a:lnTo>
                  <a:close/>
                  <a:moveTo>
                    <a:pt x="1694" y="0"/>
                  </a:moveTo>
                  <a:cubicBezTo>
                    <a:pt x="1590" y="0"/>
                    <a:pt x="1482" y="54"/>
                    <a:pt x="1420" y="162"/>
                  </a:cubicBezTo>
                  <a:lnTo>
                    <a:pt x="1080" y="872"/>
                  </a:lnTo>
                  <a:lnTo>
                    <a:pt x="247" y="996"/>
                  </a:lnTo>
                  <a:cubicBezTo>
                    <a:pt x="154" y="1027"/>
                    <a:pt x="62" y="1088"/>
                    <a:pt x="31" y="1212"/>
                  </a:cubicBezTo>
                  <a:cubicBezTo>
                    <a:pt x="0" y="1304"/>
                    <a:pt x="0" y="1428"/>
                    <a:pt x="93" y="1489"/>
                  </a:cubicBezTo>
                  <a:lnTo>
                    <a:pt x="679" y="2076"/>
                  </a:lnTo>
                  <a:lnTo>
                    <a:pt x="556" y="2878"/>
                  </a:lnTo>
                  <a:cubicBezTo>
                    <a:pt x="525" y="3002"/>
                    <a:pt x="556" y="3094"/>
                    <a:pt x="648" y="3156"/>
                  </a:cubicBezTo>
                  <a:cubicBezTo>
                    <a:pt x="699" y="3207"/>
                    <a:pt x="760" y="3230"/>
                    <a:pt x="819" y="3230"/>
                  </a:cubicBezTo>
                  <a:cubicBezTo>
                    <a:pt x="867" y="3230"/>
                    <a:pt x="915" y="3215"/>
                    <a:pt x="957" y="3187"/>
                  </a:cubicBezTo>
                  <a:lnTo>
                    <a:pt x="1698" y="2816"/>
                  </a:lnTo>
                  <a:lnTo>
                    <a:pt x="2407" y="3187"/>
                  </a:lnTo>
                  <a:cubicBezTo>
                    <a:pt x="2449" y="3215"/>
                    <a:pt x="2497" y="3230"/>
                    <a:pt x="2545" y="3230"/>
                  </a:cubicBezTo>
                  <a:cubicBezTo>
                    <a:pt x="2605" y="3230"/>
                    <a:pt x="2665" y="3207"/>
                    <a:pt x="2716" y="3156"/>
                  </a:cubicBezTo>
                  <a:cubicBezTo>
                    <a:pt x="2809" y="3094"/>
                    <a:pt x="2839" y="3002"/>
                    <a:pt x="2839" y="2878"/>
                  </a:cubicBezTo>
                  <a:lnTo>
                    <a:pt x="2685" y="2076"/>
                  </a:lnTo>
                  <a:lnTo>
                    <a:pt x="3272" y="1489"/>
                  </a:lnTo>
                  <a:cubicBezTo>
                    <a:pt x="3364" y="1428"/>
                    <a:pt x="3395" y="1304"/>
                    <a:pt x="3364" y="1212"/>
                  </a:cubicBezTo>
                  <a:cubicBezTo>
                    <a:pt x="3333" y="1088"/>
                    <a:pt x="3241" y="1027"/>
                    <a:pt x="3117" y="1027"/>
                  </a:cubicBezTo>
                  <a:lnTo>
                    <a:pt x="2315" y="903"/>
                  </a:lnTo>
                  <a:lnTo>
                    <a:pt x="1944" y="162"/>
                  </a:lnTo>
                  <a:cubicBezTo>
                    <a:pt x="1898" y="54"/>
                    <a:pt x="1798" y="0"/>
                    <a:pt x="1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9" name="Google Shape;12539;p23"/>
            <p:cNvSpPr/>
            <p:nvPr/>
          </p:nvSpPr>
          <p:spPr>
            <a:xfrm>
              <a:off x="1879275" y="3048050"/>
              <a:ext cx="84875" cy="81325"/>
            </a:xfrm>
            <a:custGeom>
              <a:avLst/>
              <a:gdLst/>
              <a:ahLst/>
              <a:cxnLst/>
              <a:rect l="l" t="t" r="r" b="b"/>
              <a:pathLst>
                <a:path w="3395" h="3253" extrusionOk="0">
                  <a:moveTo>
                    <a:pt x="1728" y="617"/>
                  </a:moveTo>
                  <a:lnTo>
                    <a:pt x="1975" y="1173"/>
                  </a:lnTo>
                  <a:cubicBezTo>
                    <a:pt x="2037" y="1235"/>
                    <a:pt x="2099" y="1296"/>
                    <a:pt x="2191" y="1327"/>
                  </a:cubicBezTo>
                  <a:lnTo>
                    <a:pt x="2809" y="1420"/>
                  </a:lnTo>
                  <a:lnTo>
                    <a:pt x="2376" y="1852"/>
                  </a:lnTo>
                  <a:cubicBezTo>
                    <a:pt x="2284" y="1914"/>
                    <a:pt x="2253" y="2006"/>
                    <a:pt x="2284" y="2099"/>
                  </a:cubicBezTo>
                  <a:lnTo>
                    <a:pt x="2376" y="2716"/>
                  </a:lnTo>
                  <a:lnTo>
                    <a:pt x="1852" y="2407"/>
                  </a:lnTo>
                  <a:cubicBezTo>
                    <a:pt x="1805" y="2392"/>
                    <a:pt x="1759" y="2384"/>
                    <a:pt x="1713" y="2384"/>
                  </a:cubicBezTo>
                  <a:cubicBezTo>
                    <a:pt x="1667" y="2384"/>
                    <a:pt x="1620" y="2392"/>
                    <a:pt x="1574" y="2407"/>
                  </a:cubicBezTo>
                  <a:lnTo>
                    <a:pt x="1049" y="2716"/>
                  </a:lnTo>
                  <a:lnTo>
                    <a:pt x="1142" y="2099"/>
                  </a:lnTo>
                  <a:cubicBezTo>
                    <a:pt x="1173" y="2006"/>
                    <a:pt x="1111" y="1914"/>
                    <a:pt x="1049" y="1852"/>
                  </a:cubicBezTo>
                  <a:lnTo>
                    <a:pt x="617" y="1420"/>
                  </a:lnTo>
                  <a:lnTo>
                    <a:pt x="1235" y="1327"/>
                  </a:lnTo>
                  <a:cubicBezTo>
                    <a:pt x="1327" y="1296"/>
                    <a:pt x="1389" y="1235"/>
                    <a:pt x="1451" y="1173"/>
                  </a:cubicBezTo>
                  <a:lnTo>
                    <a:pt x="1728" y="617"/>
                  </a:lnTo>
                  <a:close/>
                  <a:moveTo>
                    <a:pt x="1697" y="0"/>
                  </a:moveTo>
                  <a:cubicBezTo>
                    <a:pt x="1605" y="0"/>
                    <a:pt x="1481" y="62"/>
                    <a:pt x="1451" y="185"/>
                  </a:cubicBezTo>
                  <a:lnTo>
                    <a:pt x="1080" y="926"/>
                  </a:lnTo>
                  <a:lnTo>
                    <a:pt x="278" y="1019"/>
                  </a:lnTo>
                  <a:cubicBezTo>
                    <a:pt x="154" y="1050"/>
                    <a:pt x="62" y="1111"/>
                    <a:pt x="31" y="1235"/>
                  </a:cubicBezTo>
                  <a:cubicBezTo>
                    <a:pt x="0" y="1327"/>
                    <a:pt x="31" y="1451"/>
                    <a:pt x="124" y="1512"/>
                  </a:cubicBezTo>
                  <a:lnTo>
                    <a:pt x="710" y="2099"/>
                  </a:lnTo>
                  <a:lnTo>
                    <a:pt x="556" y="2901"/>
                  </a:lnTo>
                  <a:cubicBezTo>
                    <a:pt x="525" y="3025"/>
                    <a:pt x="586" y="3117"/>
                    <a:pt x="679" y="3179"/>
                  </a:cubicBezTo>
                  <a:cubicBezTo>
                    <a:pt x="730" y="3230"/>
                    <a:pt x="781" y="3253"/>
                    <a:pt x="837" y="3253"/>
                  </a:cubicBezTo>
                  <a:cubicBezTo>
                    <a:pt x="883" y="3253"/>
                    <a:pt x="932" y="3238"/>
                    <a:pt x="988" y="3210"/>
                  </a:cubicBezTo>
                  <a:lnTo>
                    <a:pt x="1697" y="2839"/>
                  </a:lnTo>
                  <a:lnTo>
                    <a:pt x="2438" y="3210"/>
                  </a:lnTo>
                  <a:cubicBezTo>
                    <a:pt x="2486" y="3237"/>
                    <a:pt x="2534" y="3249"/>
                    <a:pt x="2581" y="3249"/>
                  </a:cubicBezTo>
                  <a:cubicBezTo>
                    <a:pt x="2748" y="3249"/>
                    <a:pt x="2888" y="3094"/>
                    <a:pt x="2839" y="2901"/>
                  </a:cubicBezTo>
                  <a:lnTo>
                    <a:pt x="2716" y="2099"/>
                  </a:lnTo>
                  <a:lnTo>
                    <a:pt x="3302" y="1512"/>
                  </a:lnTo>
                  <a:cubicBezTo>
                    <a:pt x="3364" y="1451"/>
                    <a:pt x="3395" y="1327"/>
                    <a:pt x="3364" y="1235"/>
                  </a:cubicBezTo>
                  <a:cubicBezTo>
                    <a:pt x="3333" y="1111"/>
                    <a:pt x="3241" y="1050"/>
                    <a:pt x="3148" y="1019"/>
                  </a:cubicBezTo>
                  <a:lnTo>
                    <a:pt x="2315" y="895"/>
                  </a:lnTo>
                  <a:lnTo>
                    <a:pt x="1975" y="185"/>
                  </a:lnTo>
                  <a:cubicBezTo>
                    <a:pt x="1914" y="62"/>
                    <a:pt x="1821" y="0"/>
                    <a:pt x="16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0" name="Google Shape;12540;p23"/>
            <p:cNvSpPr/>
            <p:nvPr/>
          </p:nvSpPr>
          <p:spPr>
            <a:xfrm>
              <a:off x="1980325" y="3048625"/>
              <a:ext cx="85675" cy="80350"/>
            </a:xfrm>
            <a:custGeom>
              <a:avLst/>
              <a:gdLst/>
              <a:ahLst/>
              <a:cxnLst/>
              <a:rect l="l" t="t" r="r" b="b"/>
              <a:pathLst>
                <a:path w="3427" h="3214" extrusionOk="0">
                  <a:moveTo>
                    <a:pt x="1729" y="594"/>
                  </a:moveTo>
                  <a:lnTo>
                    <a:pt x="1976" y="1150"/>
                  </a:lnTo>
                  <a:cubicBezTo>
                    <a:pt x="2038" y="1212"/>
                    <a:pt x="2100" y="1273"/>
                    <a:pt x="2192" y="1304"/>
                  </a:cubicBezTo>
                  <a:lnTo>
                    <a:pt x="2809" y="1397"/>
                  </a:lnTo>
                  <a:lnTo>
                    <a:pt x="2377" y="1829"/>
                  </a:lnTo>
                  <a:cubicBezTo>
                    <a:pt x="2316" y="1891"/>
                    <a:pt x="2285" y="1983"/>
                    <a:pt x="2285" y="2076"/>
                  </a:cubicBezTo>
                  <a:lnTo>
                    <a:pt x="2408" y="2693"/>
                  </a:lnTo>
                  <a:lnTo>
                    <a:pt x="2408" y="2693"/>
                  </a:lnTo>
                  <a:lnTo>
                    <a:pt x="1853" y="2384"/>
                  </a:lnTo>
                  <a:cubicBezTo>
                    <a:pt x="1806" y="2369"/>
                    <a:pt x="1760" y="2361"/>
                    <a:pt x="1714" y="2361"/>
                  </a:cubicBezTo>
                  <a:cubicBezTo>
                    <a:pt x="1668" y="2361"/>
                    <a:pt x="1621" y="2369"/>
                    <a:pt x="1575" y="2384"/>
                  </a:cubicBezTo>
                  <a:lnTo>
                    <a:pt x="1050" y="2693"/>
                  </a:lnTo>
                  <a:lnTo>
                    <a:pt x="1143" y="2076"/>
                  </a:lnTo>
                  <a:cubicBezTo>
                    <a:pt x="1143" y="1983"/>
                    <a:pt x="1112" y="1891"/>
                    <a:pt x="1050" y="1829"/>
                  </a:cubicBezTo>
                  <a:lnTo>
                    <a:pt x="618" y="1397"/>
                  </a:lnTo>
                  <a:lnTo>
                    <a:pt x="1235" y="1304"/>
                  </a:lnTo>
                  <a:cubicBezTo>
                    <a:pt x="1328" y="1273"/>
                    <a:pt x="1390" y="1212"/>
                    <a:pt x="1451" y="1150"/>
                  </a:cubicBezTo>
                  <a:lnTo>
                    <a:pt x="1729" y="594"/>
                  </a:lnTo>
                  <a:close/>
                  <a:moveTo>
                    <a:pt x="1714" y="0"/>
                  </a:moveTo>
                  <a:cubicBezTo>
                    <a:pt x="1614" y="0"/>
                    <a:pt x="1513" y="54"/>
                    <a:pt x="1451" y="162"/>
                  </a:cubicBezTo>
                  <a:lnTo>
                    <a:pt x="1081" y="872"/>
                  </a:lnTo>
                  <a:lnTo>
                    <a:pt x="279" y="996"/>
                  </a:lnTo>
                  <a:cubicBezTo>
                    <a:pt x="186" y="1027"/>
                    <a:pt x="94" y="1088"/>
                    <a:pt x="63" y="1212"/>
                  </a:cubicBezTo>
                  <a:cubicBezTo>
                    <a:pt x="1" y="1304"/>
                    <a:pt x="32" y="1428"/>
                    <a:pt x="124" y="1489"/>
                  </a:cubicBezTo>
                  <a:lnTo>
                    <a:pt x="711" y="2076"/>
                  </a:lnTo>
                  <a:lnTo>
                    <a:pt x="587" y="2878"/>
                  </a:lnTo>
                  <a:cubicBezTo>
                    <a:pt x="538" y="3076"/>
                    <a:pt x="686" y="3214"/>
                    <a:pt x="858" y="3214"/>
                  </a:cubicBezTo>
                  <a:cubicBezTo>
                    <a:pt x="901" y="3214"/>
                    <a:pt x="945" y="3205"/>
                    <a:pt x="989" y="3187"/>
                  </a:cubicBezTo>
                  <a:lnTo>
                    <a:pt x="1729" y="2786"/>
                  </a:lnTo>
                  <a:lnTo>
                    <a:pt x="2439" y="3187"/>
                  </a:lnTo>
                  <a:cubicBezTo>
                    <a:pt x="2477" y="3200"/>
                    <a:pt x="2521" y="3207"/>
                    <a:pt x="2566" y="3207"/>
                  </a:cubicBezTo>
                  <a:cubicBezTo>
                    <a:pt x="2629" y="3207"/>
                    <a:pt x="2693" y="3192"/>
                    <a:pt x="2748" y="3156"/>
                  </a:cubicBezTo>
                  <a:cubicBezTo>
                    <a:pt x="2840" y="3094"/>
                    <a:pt x="2871" y="2971"/>
                    <a:pt x="2871" y="2878"/>
                  </a:cubicBezTo>
                  <a:lnTo>
                    <a:pt x="2717" y="2076"/>
                  </a:lnTo>
                  <a:lnTo>
                    <a:pt x="3303" y="1489"/>
                  </a:lnTo>
                  <a:cubicBezTo>
                    <a:pt x="3396" y="1428"/>
                    <a:pt x="3427" y="1304"/>
                    <a:pt x="3396" y="1212"/>
                  </a:cubicBezTo>
                  <a:cubicBezTo>
                    <a:pt x="3365" y="1088"/>
                    <a:pt x="3272" y="1027"/>
                    <a:pt x="3149" y="996"/>
                  </a:cubicBezTo>
                  <a:lnTo>
                    <a:pt x="2346" y="872"/>
                  </a:lnTo>
                  <a:lnTo>
                    <a:pt x="1976" y="162"/>
                  </a:lnTo>
                  <a:cubicBezTo>
                    <a:pt x="1914" y="54"/>
                    <a:pt x="1814" y="0"/>
                    <a:pt x="1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1" name="Google Shape;12541;p23"/>
            <p:cNvSpPr/>
            <p:nvPr/>
          </p:nvSpPr>
          <p:spPr>
            <a:xfrm>
              <a:off x="1741150" y="3014050"/>
              <a:ext cx="361900" cy="184475"/>
            </a:xfrm>
            <a:custGeom>
              <a:avLst/>
              <a:gdLst/>
              <a:ahLst/>
              <a:cxnLst/>
              <a:rect l="l" t="t" r="r" b="b"/>
              <a:pathLst>
                <a:path w="14476" h="7379" extrusionOk="0">
                  <a:moveTo>
                    <a:pt x="2652" y="1"/>
                  </a:moveTo>
                  <a:cubicBezTo>
                    <a:pt x="2643" y="1"/>
                    <a:pt x="2634" y="1"/>
                    <a:pt x="2624" y="2"/>
                  </a:cubicBezTo>
                  <a:lnTo>
                    <a:pt x="1297" y="2"/>
                  </a:lnTo>
                  <a:cubicBezTo>
                    <a:pt x="587" y="2"/>
                    <a:pt x="1" y="589"/>
                    <a:pt x="1" y="1298"/>
                  </a:cubicBezTo>
                  <a:lnTo>
                    <a:pt x="1" y="4693"/>
                  </a:lnTo>
                  <a:cubicBezTo>
                    <a:pt x="1" y="5403"/>
                    <a:pt x="587" y="5989"/>
                    <a:pt x="1297" y="5989"/>
                  </a:cubicBezTo>
                  <a:lnTo>
                    <a:pt x="2038" y="5989"/>
                  </a:lnTo>
                  <a:lnTo>
                    <a:pt x="3025" y="7286"/>
                  </a:lnTo>
                  <a:cubicBezTo>
                    <a:pt x="3056" y="7347"/>
                    <a:pt x="3118" y="7378"/>
                    <a:pt x="3183" y="7378"/>
                  </a:cubicBezTo>
                  <a:cubicBezTo>
                    <a:pt x="3249" y="7378"/>
                    <a:pt x="3318" y="7347"/>
                    <a:pt x="3365" y="7286"/>
                  </a:cubicBezTo>
                  <a:lnTo>
                    <a:pt x="4321" y="5989"/>
                  </a:lnTo>
                  <a:lnTo>
                    <a:pt x="13179" y="5989"/>
                  </a:lnTo>
                  <a:cubicBezTo>
                    <a:pt x="13889" y="5989"/>
                    <a:pt x="14475" y="5403"/>
                    <a:pt x="14475" y="4693"/>
                  </a:cubicBezTo>
                  <a:lnTo>
                    <a:pt x="14475" y="1298"/>
                  </a:lnTo>
                  <a:cubicBezTo>
                    <a:pt x="14475" y="606"/>
                    <a:pt x="13917" y="1"/>
                    <a:pt x="13230" y="1"/>
                  </a:cubicBezTo>
                  <a:cubicBezTo>
                    <a:pt x="13213" y="1"/>
                    <a:pt x="13196" y="2"/>
                    <a:pt x="13179" y="2"/>
                  </a:cubicBezTo>
                  <a:lnTo>
                    <a:pt x="3673" y="2"/>
                  </a:lnTo>
                  <a:cubicBezTo>
                    <a:pt x="3426" y="33"/>
                    <a:pt x="3426" y="373"/>
                    <a:pt x="3673" y="403"/>
                  </a:cubicBezTo>
                  <a:lnTo>
                    <a:pt x="13179" y="403"/>
                  </a:lnTo>
                  <a:cubicBezTo>
                    <a:pt x="13642" y="403"/>
                    <a:pt x="14043" y="805"/>
                    <a:pt x="14043" y="1298"/>
                  </a:cubicBezTo>
                  <a:lnTo>
                    <a:pt x="14043" y="4662"/>
                  </a:lnTo>
                  <a:cubicBezTo>
                    <a:pt x="14043" y="5156"/>
                    <a:pt x="13642" y="5557"/>
                    <a:pt x="13179" y="5557"/>
                  </a:cubicBezTo>
                  <a:lnTo>
                    <a:pt x="4229" y="5557"/>
                  </a:lnTo>
                  <a:cubicBezTo>
                    <a:pt x="4167" y="5557"/>
                    <a:pt x="4105" y="5588"/>
                    <a:pt x="4075" y="5650"/>
                  </a:cubicBezTo>
                  <a:lnTo>
                    <a:pt x="3180" y="6792"/>
                  </a:lnTo>
                  <a:lnTo>
                    <a:pt x="2315" y="5650"/>
                  </a:lnTo>
                  <a:cubicBezTo>
                    <a:pt x="2254" y="5588"/>
                    <a:pt x="2192" y="5557"/>
                    <a:pt x="2130" y="5557"/>
                  </a:cubicBezTo>
                  <a:lnTo>
                    <a:pt x="1297" y="5557"/>
                  </a:lnTo>
                  <a:cubicBezTo>
                    <a:pt x="834" y="5557"/>
                    <a:pt x="433" y="5156"/>
                    <a:pt x="433" y="4693"/>
                  </a:cubicBezTo>
                  <a:lnTo>
                    <a:pt x="433" y="1298"/>
                  </a:lnTo>
                  <a:cubicBezTo>
                    <a:pt x="433" y="805"/>
                    <a:pt x="834" y="403"/>
                    <a:pt x="1328" y="403"/>
                  </a:cubicBezTo>
                  <a:lnTo>
                    <a:pt x="2624" y="403"/>
                  </a:lnTo>
                  <a:cubicBezTo>
                    <a:pt x="2892" y="403"/>
                    <a:pt x="2901" y="1"/>
                    <a:pt x="26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2" name="Google Shape;12542;p23"/>
            <p:cNvSpPr/>
            <p:nvPr/>
          </p:nvSpPr>
          <p:spPr>
            <a:xfrm>
              <a:off x="1714150" y="3216250"/>
              <a:ext cx="196775" cy="159275"/>
            </a:xfrm>
            <a:custGeom>
              <a:avLst/>
              <a:gdLst/>
              <a:ahLst/>
              <a:cxnLst/>
              <a:rect l="l" t="t" r="r" b="b"/>
              <a:pathLst>
                <a:path w="7871" h="6371" extrusionOk="0">
                  <a:moveTo>
                    <a:pt x="4259" y="1669"/>
                  </a:moveTo>
                  <a:cubicBezTo>
                    <a:pt x="4467" y="1669"/>
                    <a:pt x="4677" y="1745"/>
                    <a:pt x="4846" y="1914"/>
                  </a:cubicBezTo>
                  <a:cubicBezTo>
                    <a:pt x="5401" y="2469"/>
                    <a:pt x="5031" y="3395"/>
                    <a:pt x="4260" y="3395"/>
                  </a:cubicBezTo>
                  <a:cubicBezTo>
                    <a:pt x="3766" y="3395"/>
                    <a:pt x="3395" y="2994"/>
                    <a:pt x="3395" y="2531"/>
                  </a:cubicBezTo>
                  <a:cubicBezTo>
                    <a:pt x="3395" y="2007"/>
                    <a:pt x="3821" y="1669"/>
                    <a:pt x="4259" y="1669"/>
                  </a:cubicBezTo>
                  <a:close/>
                  <a:moveTo>
                    <a:pt x="4260" y="463"/>
                  </a:moveTo>
                  <a:cubicBezTo>
                    <a:pt x="6605" y="463"/>
                    <a:pt x="7870" y="3241"/>
                    <a:pt x="6327" y="5031"/>
                  </a:cubicBezTo>
                  <a:cubicBezTo>
                    <a:pt x="6235" y="4629"/>
                    <a:pt x="6019" y="4259"/>
                    <a:pt x="5710" y="4012"/>
                  </a:cubicBezTo>
                  <a:cubicBezTo>
                    <a:pt x="5525" y="3827"/>
                    <a:pt x="5278" y="3673"/>
                    <a:pt x="5031" y="3580"/>
                  </a:cubicBezTo>
                  <a:cubicBezTo>
                    <a:pt x="6019" y="2808"/>
                    <a:pt x="5463" y="1265"/>
                    <a:pt x="4260" y="1265"/>
                  </a:cubicBezTo>
                  <a:cubicBezTo>
                    <a:pt x="3025" y="1265"/>
                    <a:pt x="2500" y="2808"/>
                    <a:pt x="3457" y="3580"/>
                  </a:cubicBezTo>
                  <a:cubicBezTo>
                    <a:pt x="2809" y="3827"/>
                    <a:pt x="2346" y="4352"/>
                    <a:pt x="2161" y="5031"/>
                  </a:cubicBezTo>
                  <a:cubicBezTo>
                    <a:pt x="618" y="3241"/>
                    <a:pt x="1883" y="463"/>
                    <a:pt x="4260" y="463"/>
                  </a:cubicBezTo>
                  <a:close/>
                  <a:moveTo>
                    <a:pt x="4248" y="3812"/>
                  </a:moveTo>
                  <a:cubicBezTo>
                    <a:pt x="5047" y="3812"/>
                    <a:pt x="5849" y="4321"/>
                    <a:pt x="5988" y="5339"/>
                  </a:cubicBezTo>
                  <a:cubicBezTo>
                    <a:pt x="5479" y="5740"/>
                    <a:pt x="4861" y="5941"/>
                    <a:pt x="4248" y="5941"/>
                  </a:cubicBezTo>
                  <a:cubicBezTo>
                    <a:pt x="3635" y="5941"/>
                    <a:pt x="3025" y="5740"/>
                    <a:pt x="2531" y="5339"/>
                  </a:cubicBezTo>
                  <a:cubicBezTo>
                    <a:pt x="2655" y="4321"/>
                    <a:pt x="3449" y="3812"/>
                    <a:pt x="4248" y="3812"/>
                  </a:cubicBezTo>
                  <a:close/>
                  <a:moveTo>
                    <a:pt x="4260" y="0"/>
                  </a:moveTo>
                  <a:cubicBezTo>
                    <a:pt x="1420" y="0"/>
                    <a:pt x="1" y="3426"/>
                    <a:pt x="2007" y="5432"/>
                  </a:cubicBezTo>
                  <a:cubicBezTo>
                    <a:pt x="2655" y="6081"/>
                    <a:pt x="3453" y="6371"/>
                    <a:pt x="4235" y="6371"/>
                  </a:cubicBezTo>
                  <a:cubicBezTo>
                    <a:pt x="5870" y="6371"/>
                    <a:pt x="7438" y="5100"/>
                    <a:pt x="7438" y="3179"/>
                  </a:cubicBezTo>
                  <a:cubicBezTo>
                    <a:pt x="7438" y="1420"/>
                    <a:pt x="6019" y="0"/>
                    <a:pt x="4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3" name="Google Shape;12543;p23"/>
            <p:cNvSpPr/>
            <p:nvPr/>
          </p:nvSpPr>
          <p:spPr>
            <a:xfrm>
              <a:off x="1916300" y="3223950"/>
              <a:ext cx="190600" cy="37075"/>
            </a:xfrm>
            <a:custGeom>
              <a:avLst/>
              <a:gdLst/>
              <a:ahLst/>
              <a:cxnLst/>
              <a:rect l="l" t="t" r="r" b="b"/>
              <a:pathLst>
                <a:path w="7624" h="1483" extrusionOk="0">
                  <a:moveTo>
                    <a:pt x="6728" y="433"/>
                  </a:moveTo>
                  <a:cubicBezTo>
                    <a:pt x="7099" y="464"/>
                    <a:pt x="7099" y="1019"/>
                    <a:pt x="6728" y="1050"/>
                  </a:cubicBezTo>
                  <a:lnTo>
                    <a:pt x="895" y="1050"/>
                  </a:lnTo>
                  <a:cubicBezTo>
                    <a:pt x="525" y="1019"/>
                    <a:pt x="525" y="464"/>
                    <a:pt x="895" y="433"/>
                  </a:cubicBezTo>
                  <a:close/>
                  <a:moveTo>
                    <a:pt x="895" y="1"/>
                  </a:moveTo>
                  <a:cubicBezTo>
                    <a:pt x="0" y="62"/>
                    <a:pt x="0" y="1420"/>
                    <a:pt x="895" y="1482"/>
                  </a:cubicBezTo>
                  <a:lnTo>
                    <a:pt x="6728" y="1482"/>
                  </a:lnTo>
                  <a:cubicBezTo>
                    <a:pt x="7623" y="1420"/>
                    <a:pt x="7623" y="62"/>
                    <a:pt x="6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4" name="Google Shape;12544;p23"/>
            <p:cNvSpPr/>
            <p:nvPr/>
          </p:nvSpPr>
          <p:spPr>
            <a:xfrm>
              <a:off x="1916300" y="3277975"/>
              <a:ext cx="191375" cy="36275"/>
            </a:xfrm>
            <a:custGeom>
              <a:avLst/>
              <a:gdLst/>
              <a:ahLst/>
              <a:cxnLst/>
              <a:rect l="l" t="t" r="r" b="b"/>
              <a:pathLst>
                <a:path w="7655" h="1451" extrusionOk="0">
                  <a:moveTo>
                    <a:pt x="926" y="0"/>
                  </a:moveTo>
                  <a:cubicBezTo>
                    <a:pt x="0" y="62"/>
                    <a:pt x="0" y="1389"/>
                    <a:pt x="926" y="1451"/>
                  </a:cubicBezTo>
                  <a:lnTo>
                    <a:pt x="6728" y="1451"/>
                  </a:lnTo>
                  <a:cubicBezTo>
                    <a:pt x="7654" y="1389"/>
                    <a:pt x="7654" y="62"/>
                    <a:pt x="6728" y="0"/>
                  </a:cubicBezTo>
                  <a:lnTo>
                    <a:pt x="6389" y="0"/>
                  </a:lnTo>
                  <a:cubicBezTo>
                    <a:pt x="6111" y="0"/>
                    <a:pt x="6111" y="401"/>
                    <a:pt x="6389" y="401"/>
                  </a:cubicBezTo>
                  <a:lnTo>
                    <a:pt x="6728" y="401"/>
                  </a:lnTo>
                  <a:cubicBezTo>
                    <a:pt x="7099" y="463"/>
                    <a:pt x="7099" y="988"/>
                    <a:pt x="6728" y="1049"/>
                  </a:cubicBezTo>
                  <a:lnTo>
                    <a:pt x="926" y="1049"/>
                  </a:lnTo>
                  <a:cubicBezTo>
                    <a:pt x="556" y="988"/>
                    <a:pt x="556" y="463"/>
                    <a:pt x="926" y="401"/>
                  </a:cubicBezTo>
                  <a:lnTo>
                    <a:pt x="5309" y="401"/>
                  </a:lnTo>
                  <a:cubicBezTo>
                    <a:pt x="5586" y="401"/>
                    <a:pt x="5586" y="0"/>
                    <a:pt x="5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5" name="Google Shape;12545;p23"/>
            <p:cNvSpPr/>
            <p:nvPr/>
          </p:nvSpPr>
          <p:spPr>
            <a:xfrm>
              <a:off x="1916300" y="3331975"/>
              <a:ext cx="191375" cy="37050"/>
            </a:xfrm>
            <a:custGeom>
              <a:avLst/>
              <a:gdLst/>
              <a:ahLst/>
              <a:cxnLst/>
              <a:rect l="l" t="t" r="r" b="b"/>
              <a:pathLst>
                <a:path w="7655" h="1482" extrusionOk="0">
                  <a:moveTo>
                    <a:pt x="926" y="0"/>
                  </a:moveTo>
                  <a:cubicBezTo>
                    <a:pt x="0" y="62"/>
                    <a:pt x="0" y="1389"/>
                    <a:pt x="926" y="1482"/>
                  </a:cubicBezTo>
                  <a:lnTo>
                    <a:pt x="1636" y="1482"/>
                  </a:lnTo>
                  <a:cubicBezTo>
                    <a:pt x="1914" y="1482"/>
                    <a:pt x="1914" y="1050"/>
                    <a:pt x="1636" y="1050"/>
                  </a:cubicBezTo>
                  <a:lnTo>
                    <a:pt x="926" y="1050"/>
                  </a:lnTo>
                  <a:cubicBezTo>
                    <a:pt x="556" y="1019"/>
                    <a:pt x="556" y="463"/>
                    <a:pt x="926" y="432"/>
                  </a:cubicBezTo>
                  <a:lnTo>
                    <a:pt x="6759" y="432"/>
                  </a:lnTo>
                  <a:cubicBezTo>
                    <a:pt x="7130" y="463"/>
                    <a:pt x="7130" y="1019"/>
                    <a:pt x="6759" y="1050"/>
                  </a:cubicBezTo>
                  <a:lnTo>
                    <a:pt x="2685" y="1050"/>
                  </a:lnTo>
                  <a:cubicBezTo>
                    <a:pt x="2408" y="1050"/>
                    <a:pt x="2408" y="1482"/>
                    <a:pt x="2685" y="1482"/>
                  </a:cubicBezTo>
                  <a:lnTo>
                    <a:pt x="6759" y="1482"/>
                  </a:lnTo>
                  <a:cubicBezTo>
                    <a:pt x="7654" y="1389"/>
                    <a:pt x="7654" y="62"/>
                    <a:pt x="67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46" name="Google Shape;12546;p23"/>
          <p:cNvGrpSpPr/>
          <p:nvPr/>
        </p:nvGrpSpPr>
        <p:grpSpPr>
          <a:xfrm>
            <a:off x="5533508" y="4262379"/>
            <a:ext cx="513367" cy="482300"/>
            <a:chOff x="959575" y="3014275"/>
            <a:chExt cx="385025" cy="361725"/>
          </a:xfrm>
        </p:grpSpPr>
        <p:sp>
          <p:nvSpPr>
            <p:cNvPr id="12547" name="Google Shape;12547;p23"/>
            <p:cNvSpPr/>
            <p:nvPr/>
          </p:nvSpPr>
          <p:spPr>
            <a:xfrm>
              <a:off x="1094600" y="3051775"/>
              <a:ext cx="250000" cy="324225"/>
            </a:xfrm>
            <a:custGeom>
              <a:avLst/>
              <a:gdLst/>
              <a:ahLst/>
              <a:cxnLst/>
              <a:rect l="l" t="t" r="r" b="b"/>
              <a:pathLst>
                <a:path w="10000" h="12969" extrusionOk="0">
                  <a:moveTo>
                    <a:pt x="9580" y="0"/>
                  </a:moveTo>
                  <a:cubicBezTo>
                    <a:pt x="9469" y="0"/>
                    <a:pt x="9363" y="95"/>
                    <a:pt x="9383" y="252"/>
                  </a:cubicBezTo>
                  <a:cubicBezTo>
                    <a:pt x="9475" y="499"/>
                    <a:pt x="9506" y="746"/>
                    <a:pt x="9506" y="1024"/>
                  </a:cubicBezTo>
                  <a:cubicBezTo>
                    <a:pt x="9475" y="2104"/>
                    <a:pt x="8611" y="2968"/>
                    <a:pt x="7531" y="3030"/>
                  </a:cubicBezTo>
                  <a:cubicBezTo>
                    <a:pt x="7484" y="3033"/>
                    <a:pt x="7438" y="3035"/>
                    <a:pt x="7392" y="3035"/>
                  </a:cubicBezTo>
                  <a:cubicBezTo>
                    <a:pt x="6982" y="3035"/>
                    <a:pt x="6602" y="2912"/>
                    <a:pt x="6296" y="2690"/>
                  </a:cubicBezTo>
                  <a:cubicBezTo>
                    <a:pt x="6025" y="2504"/>
                    <a:pt x="5707" y="2410"/>
                    <a:pt x="5388" y="2410"/>
                  </a:cubicBezTo>
                  <a:cubicBezTo>
                    <a:pt x="5127" y="2410"/>
                    <a:pt x="4866" y="2473"/>
                    <a:pt x="4630" y="2598"/>
                  </a:cubicBezTo>
                  <a:lnTo>
                    <a:pt x="710" y="4573"/>
                  </a:lnTo>
                  <a:cubicBezTo>
                    <a:pt x="278" y="4789"/>
                    <a:pt x="1" y="5221"/>
                    <a:pt x="1" y="5715"/>
                  </a:cubicBezTo>
                  <a:cubicBezTo>
                    <a:pt x="1" y="6209"/>
                    <a:pt x="278" y="6672"/>
                    <a:pt x="710" y="6888"/>
                  </a:cubicBezTo>
                  <a:lnTo>
                    <a:pt x="4630" y="8832"/>
                  </a:lnTo>
                  <a:cubicBezTo>
                    <a:pt x="4866" y="8957"/>
                    <a:pt x="5127" y="9019"/>
                    <a:pt x="5388" y="9019"/>
                  </a:cubicBezTo>
                  <a:cubicBezTo>
                    <a:pt x="5707" y="9019"/>
                    <a:pt x="6025" y="8926"/>
                    <a:pt x="6296" y="8739"/>
                  </a:cubicBezTo>
                  <a:cubicBezTo>
                    <a:pt x="6654" y="8503"/>
                    <a:pt x="7045" y="8396"/>
                    <a:pt x="7426" y="8396"/>
                  </a:cubicBezTo>
                  <a:cubicBezTo>
                    <a:pt x="8490" y="8396"/>
                    <a:pt x="9483" y="9232"/>
                    <a:pt x="9506" y="10437"/>
                  </a:cubicBezTo>
                  <a:cubicBezTo>
                    <a:pt x="9527" y="11691"/>
                    <a:pt x="8495" y="12549"/>
                    <a:pt x="7406" y="12549"/>
                  </a:cubicBezTo>
                  <a:cubicBezTo>
                    <a:pt x="6914" y="12549"/>
                    <a:pt x="6411" y="12374"/>
                    <a:pt x="5988" y="11980"/>
                  </a:cubicBezTo>
                  <a:cubicBezTo>
                    <a:pt x="5617" y="11610"/>
                    <a:pt x="5401" y="11116"/>
                    <a:pt x="5371" y="10591"/>
                  </a:cubicBezTo>
                  <a:cubicBezTo>
                    <a:pt x="5340" y="10005"/>
                    <a:pt x="4969" y="9480"/>
                    <a:pt x="4476" y="9233"/>
                  </a:cubicBezTo>
                  <a:lnTo>
                    <a:pt x="4043" y="9017"/>
                  </a:lnTo>
                  <a:cubicBezTo>
                    <a:pt x="4009" y="9000"/>
                    <a:pt x="3976" y="8992"/>
                    <a:pt x="3945" y="8992"/>
                  </a:cubicBezTo>
                  <a:cubicBezTo>
                    <a:pt x="3753" y="8992"/>
                    <a:pt x="3646" y="9285"/>
                    <a:pt x="3858" y="9418"/>
                  </a:cubicBezTo>
                  <a:lnTo>
                    <a:pt x="4290" y="9604"/>
                  </a:lnTo>
                  <a:cubicBezTo>
                    <a:pt x="4661" y="9789"/>
                    <a:pt x="4908" y="10190"/>
                    <a:pt x="4938" y="10622"/>
                  </a:cubicBezTo>
                  <a:cubicBezTo>
                    <a:pt x="5000" y="11918"/>
                    <a:pt x="6111" y="12967"/>
                    <a:pt x="7438" y="12967"/>
                  </a:cubicBezTo>
                  <a:cubicBezTo>
                    <a:pt x="7457" y="12968"/>
                    <a:pt x="7476" y="12968"/>
                    <a:pt x="7495" y="12968"/>
                  </a:cubicBezTo>
                  <a:cubicBezTo>
                    <a:pt x="8828" y="12968"/>
                    <a:pt x="9939" y="11899"/>
                    <a:pt x="9969" y="10529"/>
                  </a:cubicBezTo>
                  <a:cubicBezTo>
                    <a:pt x="10000" y="9141"/>
                    <a:pt x="8920" y="7999"/>
                    <a:pt x="7531" y="7968"/>
                  </a:cubicBezTo>
                  <a:cubicBezTo>
                    <a:pt x="7487" y="7965"/>
                    <a:pt x="7443" y="7964"/>
                    <a:pt x="7399" y="7964"/>
                  </a:cubicBezTo>
                  <a:cubicBezTo>
                    <a:pt x="6919" y="7964"/>
                    <a:pt x="6445" y="8117"/>
                    <a:pt x="6049" y="8400"/>
                  </a:cubicBezTo>
                  <a:cubicBezTo>
                    <a:pt x="5843" y="8520"/>
                    <a:pt x="5608" y="8583"/>
                    <a:pt x="5371" y="8583"/>
                  </a:cubicBezTo>
                  <a:cubicBezTo>
                    <a:pt x="5182" y="8583"/>
                    <a:pt x="4993" y="8544"/>
                    <a:pt x="4815" y="8462"/>
                  </a:cubicBezTo>
                  <a:lnTo>
                    <a:pt x="896" y="6486"/>
                  </a:lnTo>
                  <a:cubicBezTo>
                    <a:pt x="587" y="6332"/>
                    <a:pt x="433" y="6054"/>
                    <a:pt x="433" y="5715"/>
                  </a:cubicBezTo>
                  <a:cubicBezTo>
                    <a:pt x="402" y="5375"/>
                    <a:pt x="587" y="5098"/>
                    <a:pt x="896" y="4943"/>
                  </a:cubicBezTo>
                  <a:lnTo>
                    <a:pt x="4815" y="2968"/>
                  </a:lnTo>
                  <a:cubicBezTo>
                    <a:pt x="4993" y="2886"/>
                    <a:pt x="5182" y="2847"/>
                    <a:pt x="5371" y="2847"/>
                  </a:cubicBezTo>
                  <a:cubicBezTo>
                    <a:pt x="5608" y="2847"/>
                    <a:pt x="5843" y="2910"/>
                    <a:pt x="6049" y="3030"/>
                  </a:cubicBezTo>
                  <a:cubicBezTo>
                    <a:pt x="6490" y="3329"/>
                    <a:pt x="6969" y="3465"/>
                    <a:pt x="7435" y="3465"/>
                  </a:cubicBezTo>
                  <a:cubicBezTo>
                    <a:pt x="8697" y="3465"/>
                    <a:pt x="9862" y="2467"/>
                    <a:pt x="9907" y="1024"/>
                  </a:cubicBezTo>
                  <a:cubicBezTo>
                    <a:pt x="9907" y="715"/>
                    <a:pt x="9876" y="376"/>
                    <a:pt x="9753" y="98"/>
                  </a:cubicBezTo>
                  <a:cubicBezTo>
                    <a:pt x="9708" y="31"/>
                    <a:pt x="9643" y="0"/>
                    <a:pt x="9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8" name="Google Shape;12548;p23"/>
            <p:cNvSpPr/>
            <p:nvPr/>
          </p:nvSpPr>
          <p:spPr>
            <a:xfrm>
              <a:off x="959575" y="3014275"/>
              <a:ext cx="365400" cy="260450"/>
            </a:xfrm>
            <a:custGeom>
              <a:avLst/>
              <a:gdLst/>
              <a:ahLst/>
              <a:cxnLst/>
              <a:rect l="l" t="t" r="r" b="b"/>
              <a:pathLst>
                <a:path w="14616" h="10418" extrusionOk="0">
                  <a:moveTo>
                    <a:pt x="12828" y="0"/>
                  </a:moveTo>
                  <a:cubicBezTo>
                    <a:pt x="11585" y="0"/>
                    <a:pt x="10403" y="942"/>
                    <a:pt x="10339" y="2370"/>
                  </a:cubicBezTo>
                  <a:cubicBezTo>
                    <a:pt x="10309" y="2771"/>
                    <a:pt x="10062" y="3172"/>
                    <a:pt x="9660" y="3357"/>
                  </a:cubicBezTo>
                  <a:lnTo>
                    <a:pt x="5926" y="5209"/>
                  </a:lnTo>
                  <a:cubicBezTo>
                    <a:pt x="5759" y="5306"/>
                    <a:pt x="5574" y="5353"/>
                    <a:pt x="5387" y="5353"/>
                  </a:cubicBezTo>
                  <a:cubicBezTo>
                    <a:pt x="5158" y="5353"/>
                    <a:pt x="4926" y="5283"/>
                    <a:pt x="4723" y="5147"/>
                  </a:cubicBezTo>
                  <a:cubicBezTo>
                    <a:pt x="4301" y="4870"/>
                    <a:pt x="3817" y="4734"/>
                    <a:pt x="3336" y="4734"/>
                  </a:cubicBezTo>
                  <a:cubicBezTo>
                    <a:pt x="2691" y="4734"/>
                    <a:pt x="2052" y="4979"/>
                    <a:pt x="1575" y="5456"/>
                  </a:cubicBezTo>
                  <a:cubicBezTo>
                    <a:pt x="1" y="7030"/>
                    <a:pt x="1112" y="9746"/>
                    <a:pt x="3334" y="9746"/>
                  </a:cubicBezTo>
                  <a:cubicBezTo>
                    <a:pt x="3828" y="9715"/>
                    <a:pt x="4291" y="9591"/>
                    <a:pt x="4692" y="9314"/>
                  </a:cubicBezTo>
                  <a:cubicBezTo>
                    <a:pt x="4903" y="9172"/>
                    <a:pt x="5145" y="9102"/>
                    <a:pt x="5383" y="9102"/>
                  </a:cubicBezTo>
                  <a:cubicBezTo>
                    <a:pt x="5561" y="9102"/>
                    <a:pt x="5737" y="9142"/>
                    <a:pt x="5895" y="9221"/>
                  </a:cubicBezTo>
                  <a:lnTo>
                    <a:pt x="8210" y="10394"/>
                  </a:lnTo>
                  <a:cubicBezTo>
                    <a:pt x="8246" y="10410"/>
                    <a:pt x="8281" y="10417"/>
                    <a:pt x="8313" y="10417"/>
                  </a:cubicBezTo>
                  <a:cubicBezTo>
                    <a:pt x="8528" y="10417"/>
                    <a:pt x="8637" y="10100"/>
                    <a:pt x="8395" y="9993"/>
                  </a:cubicBezTo>
                  <a:lnTo>
                    <a:pt x="8395" y="9993"/>
                  </a:lnTo>
                  <a:lnTo>
                    <a:pt x="8426" y="10023"/>
                  </a:lnTo>
                  <a:lnTo>
                    <a:pt x="6111" y="8851"/>
                  </a:lnTo>
                  <a:cubicBezTo>
                    <a:pt x="5884" y="8743"/>
                    <a:pt x="5639" y="8689"/>
                    <a:pt x="5394" y="8689"/>
                  </a:cubicBezTo>
                  <a:cubicBezTo>
                    <a:pt x="5074" y="8689"/>
                    <a:pt x="4755" y="8782"/>
                    <a:pt x="4476" y="8974"/>
                  </a:cubicBezTo>
                  <a:cubicBezTo>
                    <a:pt x="4136" y="9190"/>
                    <a:pt x="3735" y="9283"/>
                    <a:pt x="3334" y="9314"/>
                  </a:cubicBezTo>
                  <a:cubicBezTo>
                    <a:pt x="2161" y="9283"/>
                    <a:pt x="1235" y="8326"/>
                    <a:pt x="1266" y="7184"/>
                  </a:cubicBezTo>
                  <a:cubicBezTo>
                    <a:pt x="1266" y="6629"/>
                    <a:pt x="1482" y="6135"/>
                    <a:pt x="1883" y="5764"/>
                  </a:cubicBezTo>
                  <a:cubicBezTo>
                    <a:pt x="2254" y="5394"/>
                    <a:pt x="2778" y="5178"/>
                    <a:pt x="3303" y="5178"/>
                  </a:cubicBezTo>
                  <a:cubicBezTo>
                    <a:pt x="3343" y="5175"/>
                    <a:pt x="3384" y="5173"/>
                    <a:pt x="3425" y="5173"/>
                  </a:cubicBezTo>
                  <a:cubicBezTo>
                    <a:pt x="3791" y="5173"/>
                    <a:pt x="4171" y="5296"/>
                    <a:pt x="4476" y="5518"/>
                  </a:cubicBezTo>
                  <a:cubicBezTo>
                    <a:pt x="4750" y="5689"/>
                    <a:pt x="5062" y="5775"/>
                    <a:pt x="5376" y="5775"/>
                  </a:cubicBezTo>
                  <a:cubicBezTo>
                    <a:pt x="5627" y="5775"/>
                    <a:pt x="5878" y="5720"/>
                    <a:pt x="6111" y="5610"/>
                  </a:cubicBezTo>
                  <a:lnTo>
                    <a:pt x="9846" y="3728"/>
                  </a:lnTo>
                  <a:cubicBezTo>
                    <a:pt x="10370" y="3481"/>
                    <a:pt x="10710" y="2956"/>
                    <a:pt x="10741" y="2370"/>
                  </a:cubicBezTo>
                  <a:cubicBezTo>
                    <a:pt x="10802" y="1289"/>
                    <a:pt x="11667" y="456"/>
                    <a:pt x="12747" y="425"/>
                  </a:cubicBezTo>
                  <a:cubicBezTo>
                    <a:pt x="12785" y="423"/>
                    <a:pt x="12822" y="422"/>
                    <a:pt x="12860" y="422"/>
                  </a:cubicBezTo>
                  <a:cubicBezTo>
                    <a:pt x="13342" y="422"/>
                    <a:pt x="13794" y="604"/>
                    <a:pt x="14166" y="919"/>
                  </a:cubicBezTo>
                  <a:cubicBezTo>
                    <a:pt x="14211" y="957"/>
                    <a:pt x="14257" y="973"/>
                    <a:pt x="14302" y="973"/>
                  </a:cubicBezTo>
                  <a:cubicBezTo>
                    <a:pt x="14475" y="973"/>
                    <a:pt x="14616" y="733"/>
                    <a:pt x="14444" y="611"/>
                  </a:cubicBezTo>
                  <a:cubicBezTo>
                    <a:pt x="13957" y="190"/>
                    <a:pt x="13386" y="0"/>
                    <a:pt x="128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9" name="Google Shape;12549;p23"/>
            <p:cNvSpPr/>
            <p:nvPr/>
          </p:nvSpPr>
          <p:spPr>
            <a:xfrm>
              <a:off x="1229625" y="3038775"/>
              <a:ext cx="87975" cy="75250"/>
            </a:xfrm>
            <a:custGeom>
              <a:avLst/>
              <a:gdLst/>
              <a:ahLst/>
              <a:cxnLst/>
              <a:rect l="l" t="t" r="r" b="b"/>
              <a:pathLst>
                <a:path w="3519" h="3010" extrusionOk="0">
                  <a:moveTo>
                    <a:pt x="2003" y="405"/>
                  </a:moveTo>
                  <a:cubicBezTo>
                    <a:pt x="2557" y="405"/>
                    <a:pt x="3087" y="839"/>
                    <a:pt x="3087" y="1482"/>
                  </a:cubicBezTo>
                  <a:cubicBezTo>
                    <a:pt x="3087" y="2099"/>
                    <a:pt x="2624" y="2562"/>
                    <a:pt x="2006" y="2562"/>
                  </a:cubicBezTo>
                  <a:cubicBezTo>
                    <a:pt x="1994" y="2563"/>
                    <a:pt x="1982" y="2563"/>
                    <a:pt x="1970" y="2563"/>
                  </a:cubicBezTo>
                  <a:cubicBezTo>
                    <a:pt x="1037" y="2563"/>
                    <a:pt x="565" y="1412"/>
                    <a:pt x="1235" y="742"/>
                  </a:cubicBezTo>
                  <a:cubicBezTo>
                    <a:pt x="1458" y="509"/>
                    <a:pt x="1733" y="405"/>
                    <a:pt x="2003" y="405"/>
                  </a:cubicBezTo>
                  <a:close/>
                  <a:moveTo>
                    <a:pt x="2006" y="1"/>
                  </a:moveTo>
                  <a:cubicBezTo>
                    <a:pt x="679" y="1"/>
                    <a:pt x="0" y="1606"/>
                    <a:pt x="957" y="2562"/>
                  </a:cubicBezTo>
                  <a:cubicBezTo>
                    <a:pt x="1266" y="2871"/>
                    <a:pt x="1643" y="3010"/>
                    <a:pt x="2011" y="3010"/>
                  </a:cubicBezTo>
                  <a:cubicBezTo>
                    <a:pt x="2783" y="3010"/>
                    <a:pt x="3519" y="2402"/>
                    <a:pt x="3519" y="1482"/>
                  </a:cubicBezTo>
                  <a:cubicBezTo>
                    <a:pt x="3519" y="649"/>
                    <a:pt x="284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0" name="Google Shape;12550;p23"/>
            <p:cNvSpPr/>
            <p:nvPr/>
          </p:nvSpPr>
          <p:spPr>
            <a:xfrm>
              <a:off x="1005100" y="3156500"/>
              <a:ext cx="85650" cy="75650"/>
            </a:xfrm>
            <a:custGeom>
              <a:avLst/>
              <a:gdLst/>
              <a:ahLst/>
              <a:cxnLst/>
              <a:rect l="l" t="t" r="r" b="b"/>
              <a:pathLst>
                <a:path w="3426" h="3026" extrusionOk="0">
                  <a:moveTo>
                    <a:pt x="1509" y="0"/>
                  </a:moveTo>
                  <a:cubicBezTo>
                    <a:pt x="1235" y="0"/>
                    <a:pt x="951" y="80"/>
                    <a:pt x="680" y="261"/>
                  </a:cubicBezTo>
                  <a:cubicBezTo>
                    <a:pt x="587" y="353"/>
                    <a:pt x="556" y="477"/>
                    <a:pt x="618" y="569"/>
                  </a:cubicBezTo>
                  <a:cubicBezTo>
                    <a:pt x="678" y="629"/>
                    <a:pt x="750" y="663"/>
                    <a:pt x="819" y="663"/>
                  </a:cubicBezTo>
                  <a:cubicBezTo>
                    <a:pt x="857" y="663"/>
                    <a:pt x="894" y="653"/>
                    <a:pt x="926" y="631"/>
                  </a:cubicBezTo>
                  <a:cubicBezTo>
                    <a:pt x="1080" y="529"/>
                    <a:pt x="1233" y="469"/>
                    <a:pt x="1404" y="469"/>
                  </a:cubicBezTo>
                  <a:cubicBezTo>
                    <a:pt x="1440" y="469"/>
                    <a:pt x="1476" y="471"/>
                    <a:pt x="1513" y="477"/>
                  </a:cubicBezTo>
                  <a:cubicBezTo>
                    <a:pt x="1525" y="476"/>
                    <a:pt x="1537" y="476"/>
                    <a:pt x="1550" y="476"/>
                  </a:cubicBezTo>
                  <a:cubicBezTo>
                    <a:pt x="2482" y="476"/>
                    <a:pt x="2955" y="1627"/>
                    <a:pt x="2284" y="2297"/>
                  </a:cubicBezTo>
                  <a:cubicBezTo>
                    <a:pt x="2062" y="2530"/>
                    <a:pt x="1786" y="2634"/>
                    <a:pt x="1516" y="2634"/>
                  </a:cubicBezTo>
                  <a:cubicBezTo>
                    <a:pt x="962" y="2634"/>
                    <a:pt x="433" y="2200"/>
                    <a:pt x="433" y="1557"/>
                  </a:cubicBezTo>
                  <a:cubicBezTo>
                    <a:pt x="433" y="1495"/>
                    <a:pt x="433" y="1433"/>
                    <a:pt x="433" y="1372"/>
                  </a:cubicBezTo>
                  <a:cubicBezTo>
                    <a:pt x="433" y="1279"/>
                    <a:pt x="371" y="1156"/>
                    <a:pt x="247" y="1156"/>
                  </a:cubicBezTo>
                  <a:lnTo>
                    <a:pt x="247" y="1125"/>
                  </a:lnTo>
                  <a:cubicBezTo>
                    <a:pt x="155" y="1125"/>
                    <a:pt x="31" y="1186"/>
                    <a:pt x="31" y="1310"/>
                  </a:cubicBezTo>
                  <a:cubicBezTo>
                    <a:pt x="1" y="1372"/>
                    <a:pt x="1" y="1464"/>
                    <a:pt x="31" y="1526"/>
                  </a:cubicBezTo>
                  <a:cubicBezTo>
                    <a:pt x="31" y="2470"/>
                    <a:pt x="776" y="3026"/>
                    <a:pt x="1531" y="3026"/>
                  </a:cubicBezTo>
                  <a:cubicBezTo>
                    <a:pt x="2035" y="3026"/>
                    <a:pt x="2544" y="2779"/>
                    <a:pt x="2840" y="2236"/>
                  </a:cubicBezTo>
                  <a:cubicBezTo>
                    <a:pt x="3426" y="1137"/>
                    <a:pt x="2544" y="0"/>
                    <a:pt x="1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1" name="Google Shape;12551;p23"/>
            <p:cNvSpPr/>
            <p:nvPr/>
          </p:nvSpPr>
          <p:spPr>
            <a:xfrm>
              <a:off x="1242225" y="3276000"/>
              <a:ext cx="88500" cy="75275"/>
            </a:xfrm>
            <a:custGeom>
              <a:avLst/>
              <a:gdLst/>
              <a:ahLst/>
              <a:cxnLst/>
              <a:rect l="l" t="t" r="r" b="b"/>
              <a:pathLst>
                <a:path w="3540" h="3011" extrusionOk="0">
                  <a:moveTo>
                    <a:pt x="1502" y="418"/>
                  </a:moveTo>
                  <a:cubicBezTo>
                    <a:pt x="2490" y="418"/>
                    <a:pt x="2953" y="1591"/>
                    <a:pt x="2274" y="2270"/>
                  </a:cubicBezTo>
                  <a:cubicBezTo>
                    <a:pt x="2053" y="2492"/>
                    <a:pt x="1779" y="2592"/>
                    <a:pt x="1510" y="2592"/>
                  </a:cubicBezTo>
                  <a:cubicBezTo>
                    <a:pt x="955" y="2592"/>
                    <a:pt x="422" y="2164"/>
                    <a:pt x="422" y="1499"/>
                  </a:cubicBezTo>
                  <a:cubicBezTo>
                    <a:pt x="422" y="912"/>
                    <a:pt x="916" y="418"/>
                    <a:pt x="1502" y="418"/>
                  </a:cubicBezTo>
                  <a:close/>
                  <a:moveTo>
                    <a:pt x="1518" y="1"/>
                  </a:moveTo>
                  <a:cubicBezTo>
                    <a:pt x="740" y="1"/>
                    <a:pt x="0" y="602"/>
                    <a:pt x="21" y="1499"/>
                  </a:cubicBezTo>
                  <a:cubicBezTo>
                    <a:pt x="21" y="2332"/>
                    <a:pt x="669" y="3011"/>
                    <a:pt x="1502" y="3011"/>
                  </a:cubicBezTo>
                  <a:cubicBezTo>
                    <a:pt x="2860" y="3011"/>
                    <a:pt x="3539" y="1375"/>
                    <a:pt x="2583" y="449"/>
                  </a:cubicBezTo>
                  <a:cubicBezTo>
                    <a:pt x="2272" y="139"/>
                    <a:pt x="1891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52" name="Google Shape;12552;p23"/>
          <p:cNvGrpSpPr/>
          <p:nvPr/>
        </p:nvGrpSpPr>
        <p:grpSpPr>
          <a:xfrm>
            <a:off x="6600099" y="4261979"/>
            <a:ext cx="483533" cy="483100"/>
            <a:chOff x="7730675" y="2463925"/>
            <a:chExt cx="362650" cy="362325"/>
          </a:xfrm>
        </p:grpSpPr>
        <p:sp>
          <p:nvSpPr>
            <p:cNvPr id="12553" name="Google Shape;12553;p23"/>
            <p:cNvSpPr/>
            <p:nvPr/>
          </p:nvSpPr>
          <p:spPr>
            <a:xfrm>
              <a:off x="7730675" y="2463925"/>
              <a:ext cx="361875" cy="362075"/>
            </a:xfrm>
            <a:custGeom>
              <a:avLst/>
              <a:gdLst/>
              <a:ahLst/>
              <a:cxnLst/>
              <a:rect l="l" t="t" r="r" b="b"/>
              <a:pathLst>
                <a:path w="14475" h="14483" extrusionOk="0">
                  <a:moveTo>
                    <a:pt x="10463" y="7533"/>
                  </a:moveTo>
                  <a:lnTo>
                    <a:pt x="10463" y="8922"/>
                  </a:lnTo>
                  <a:lnTo>
                    <a:pt x="9722" y="8922"/>
                  </a:lnTo>
                  <a:cubicBezTo>
                    <a:pt x="9352" y="8922"/>
                    <a:pt x="9043" y="8613"/>
                    <a:pt x="9043" y="8243"/>
                  </a:cubicBezTo>
                  <a:lnTo>
                    <a:pt x="9074" y="8243"/>
                  </a:lnTo>
                  <a:cubicBezTo>
                    <a:pt x="9043" y="7842"/>
                    <a:pt x="9352" y="7533"/>
                    <a:pt x="9753" y="7533"/>
                  </a:cubicBezTo>
                  <a:close/>
                  <a:moveTo>
                    <a:pt x="3851" y="2718"/>
                  </a:moveTo>
                  <a:cubicBezTo>
                    <a:pt x="4659" y="2718"/>
                    <a:pt x="5309" y="3385"/>
                    <a:pt x="5309" y="4200"/>
                  </a:cubicBezTo>
                  <a:cubicBezTo>
                    <a:pt x="5309" y="5558"/>
                    <a:pt x="6358" y="6669"/>
                    <a:pt x="7716" y="6731"/>
                  </a:cubicBezTo>
                  <a:cubicBezTo>
                    <a:pt x="7747" y="8089"/>
                    <a:pt x="6636" y="9230"/>
                    <a:pt x="5247" y="9261"/>
                  </a:cubicBezTo>
                  <a:lnTo>
                    <a:pt x="4753" y="9261"/>
                  </a:lnTo>
                  <a:cubicBezTo>
                    <a:pt x="3395" y="9261"/>
                    <a:pt x="2284" y="8150"/>
                    <a:pt x="2284" y="6792"/>
                  </a:cubicBezTo>
                  <a:lnTo>
                    <a:pt x="2284" y="4262"/>
                  </a:lnTo>
                  <a:cubicBezTo>
                    <a:pt x="2284" y="3398"/>
                    <a:pt x="2963" y="2719"/>
                    <a:pt x="3796" y="2719"/>
                  </a:cubicBezTo>
                  <a:cubicBezTo>
                    <a:pt x="3815" y="2718"/>
                    <a:pt x="3833" y="2718"/>
                    <a:pt x="3851" y="2718"/>
                  </a:cubicBezTo>
                  <a:close/>
                  <a:moveTo>
                    <a:pt x="13117" y="6329"/>
                  </a:moveTo>
                  <a:lnTo>
                    <a:pt x="13117" y="10064"/>
                  </a:lnTo>
                  <a:lnTo>
                    <a:pt x="10895" y="8953"/>
                  </a:lnTo>
                  <a:lnTo>
                    <a:pt x="10895" y="7410"/>
                  </a:lnTo>
                  <a:lnTo>
                    <a:pt x="13117" y="6329"/>
                  </a:lnTo>
                  <a:close/>
                  <a:moveTo>
                    <a:pt x="10463" y="9323"/>
                  </a:moveTo>
                  <a:lnTo>
                    <a:pt x="10463" y="10249"/>
                  </a:lnTo>
                  <a:cubicBezTo>
                    <a:pt x="10339" y="10218"/>
                    <a:pt x="10216" y="10187"/>
                    <a:pt x="10123" y="10187"/>
                  </a:cubicBezTo>
                  <a:lnTo>
                    <a:pt x="10123" y="10218"/>
                  </a:lnTo>
                  <a:lnTo>
                    <a:pt x="9938" y="10218"/>
                  </a:lnTo>
                  <a:lnTo>
                    <a:pt x="9938" y="9323"/>
                  </a:lnTo>
                  <a:close/>
                  <a:moveTo>
                    <a:pt x="5833" y="9632"/>
                  </a:moveTo>
                  <a:lnTo>
                    <a:pt x="5833" y="10990"/>
                  </a:lnTo>
                  <a:cubicBezTo>
                    <a:pt x="5833" y="11453"/>
                    <a:pt x="5463" y="11823"/>
                    <a:pt x="5000" y="11823"/>
                  </a:cubicBezTo>
                  <a:cubicBezTo>
                    <a:pt x="4568" y="11823"/>
                    <a:pt x="4198" y="11453"/>
                    <a:pt x="4167" y="10990"/>
                  </a:cubicBezTo>
                  <a:lnTo>
                    <a:pt x="4167" y="9632"/>
                  </a:lnTo>
                  <a:cubicBezTo>
                    <a:pt x="4383" y="9663"/>
                    <a:pt x="4568" y="9693"/>
                    <a:pt x="4753" y="9693"/>
                  </a:cubicBezTo>
                  <a:cubicBezTo>
                    <a:pt x="5124" y="9693"/>
                    <a:pt x="5463" y="9693"/>
                    <a:pt x="5833" y="9632"/>
                  </a:cubicBezTo>
                  <a:close/>
                  <a:moveTo>
                    <a:pt x="10108" y="10612"/>
                  </a:moveTo>
                  <a:cubicBezTo>
                    <a:pt x="10470" y="10612"/>
                    <a:pt x="10833" y="10851"/>
                    <a:pt x="10833" y="11329"/>
                  </a:cubicBezTo>
                  <a:lnTo>
                    <a:pt x="10833" y="12656"/>
                  </a:lnTo>
                  <a:lnTo>
                    <a:pt x="9382" y="12656"/>
                  </a:lnTo>
                  <a:lnTo>
                    <a:pt x="9382" y="11329"/>
                  </a:lnTo>
                  <a:cubicBezTo>
                    <a:pt x="9382" y="10851"/>
                    <a:pt x="9745" y="10612"/>
                    <a:pt x="10108" y="10612"/>
                  </a:cubicBezTo>
                  <a:close/>
                  <a:moveTo>
                    <a:pt x="7284" y="10681"/>
                  </a:moveTo>
                  <a:cubicBezTo>
                    <a:pt x="7932" y="10681"/>
                    <a:pt x="8549" y="10959"/>
                    <a:pt x="8981" y="11453"/>
                  </a:cubicBezTo>
                  <a:lnTo>
                    <a:pt x="8981" y="14076"/>
                  </a:lnTo>
                  <a:lnTo>
                    <a:pt x="494" y="14076"/>
                  </a:lnTo>
                  <a:lnTo>
                    <a:pt x="494" y="12903"/>
                  </a:lnTo>
                  <a:cubicBezTo>
                    <a:pt x="494" y="11669"/>
                    <a:pt x="1482" y="10681"/>
                    <a:pt x="2747" y="10681"/>
                  </a:cubicBezTo>
                  <a:lnTo>
                    <a:pt x="3766" y="10681"/>
                  </a:lnTo>
                  <a:lnTo>
                    <a:pt x="3766" y="10990"/>
                  </a:lnTo>
                  <a:cubicBezTo>
                    <a:pt x="3812" y="11777"/>
                    <a:pt x="4414" y="12170"/>
                    <a:pt x="5016" y="12170"/>
                  </a:cubicBezTo>
                  <a:cubicBezTo>
                    <a:pt x="5617" y="12170"/>
                    <a:pt x="6219" y="11777"/>
                    <a:pt x="6265" y="10990"/>
                  </a:cubicBezTo>
                  <a:lnTo>
                    <a:pt x="6265" y="10681"/>
                  </a:lnTo>
                  <a:close/>
                  <a:moveTo>
                    <a:pt x="10833" y="13088"/>
                  </a:moveTo>
                  <a:lnTo>
                    <a:pt x="10833" y="14076"/>
                  </a:lnTo>
                  <a:lnTo>
                    <a:pt x="9382" y="14076"/>
                  </a:lnTo>
                  <a:lnTo>
                    <a:pt x="9382" y="13088"/>
                  </a:lnTo>
                  <a:close/>
                  <a:moveTo>
                    <a:pt x="5769" y="0"/>
                  </a:moveTo>
                  <a:cubicBezTo>
                    <a:pt x="4976" y="0"/>
                    <a:pt x="4165" y="276"/>
                    <a:pt x="3550" y="774"/>
                  </a:cubicBezTo>
                  <a:cubicBezTo>
                    <a:pt x="3217" y="608"/>
                    <a:pt x="2861" y="492"/>
                    <a:pt x="2501" y="492"/>
                  </a:cubicBezTo>
                  <a:cubicBezTo>
                    <a:pt x="2460" y="492"/>
                    <a:pt x="2418" y="493"/>
                    <a:pt x="2377" y="497"/>
                  </a:cubicBezTo>
                  <a:cubicBezTo>
                    <a:pt x="1050" y="497"/>
                    <a:pt x="0" y="1546"/>
                    <a:pt x="0" y="2873"/>
                  </a:cubicBezTo>
                  <a:lnTo>
                    <a:pt x="0" y="3583"/>
                  </a:lnTo>
                  <a:cubicBezTo>
                    <a:pt x="0" y="3722"/>
                    <a:pt x="108" y="3791"/>
                    <a:pt x="216" y="3791"/>
                  </a:cubicBezTo>
                  <a:cubicBezTo>
                    <a:pt x="325" y="3791"/>
                    <a:pt x="433" y="3722"/>
                    <a:pt x="433" y="3583"/>
                  </a:cubicBezTo>
                  <a:lnTo>
                    <a:pt x="433" y="2873"/>
                  </a:lnTo>
                  <a:cubicBezTo>
                    <a:pt x="410" y="1723"/>
                    <a:pt x="1364" y="898"/>
                    <a:pt x="2388" y="898"/>
                  </a:cubicBezTo>
                  <a:cubicBezTo>
                    <a:pt x="2738" y="898"/>
                    <a:pt x="3096" y="994"/>
                    <a:pt x="3426" y="1206"/>
                  </a:cubicBezTo>
                  <a:cubicBezTo>
                    <a:pt x="3468" y="1234"/>
                    <a:pt x="3516" y="1249"/>
                    <a:pt x="3561" y="1249"/>
                  </a:cubicBezTo>
                  <a:cubicBezTo>
                    <a:pt x="3617" y="1249"/>
                    <a:pt x="3670" y="1227"/>
                    <a:pt x="3704" y="1176"/>
                  </a:cubicBezTo>
                  <a:cubicBezTo>
                    <a:pt x="4264" y="699"/>
                    <a:pt x="4952" y="426"/>
                    <a:pt x="5674" y="426"/>
                  </a:cubicBezTo>
                  <a:cubicBezTo>
                    <a:pt x="5748" y="426"/>
                    <a:pt x="5821" y="429"/>
                    <a:pt x="5895" y="435"/>
                  </a:cubicBezTo>
                  <a:cubicBezTo>
                    <a:pt x="7901" y="435"/>
                    <a:pt x="9506" y="2071"/>
                    <a:pt x="9506" y="4077"/>
                  </a:cubicBezTo>
                  <a:lnTo>
                    <a:pt x="9506" y="7132"/>
                  </a:lnTo>
                  <a:cubicBezTo>
                    <a:pt x="8981" y="7224"/>
                    <a:pt x="8611" y="7687"/>
                    <a:pt x="8642" y="8243"/>
                  </a:cubicBezTo>
                  <a:cubicBezTo>
                    <a:pt x="8611" y="8768"/>
                    <a:pt x="8981" y="9200"/>
                    <a:pt x="9506" y="9323"/>
                  </a:cubicBezTo>
                  <a:lnTo>
                    <a:pt x="9506" y="10372"/>
                  </a:lnTo>
                  <a:cubicBezTo>
                    <a:pt x="9290" y="10496"/>
                    <a:pt x="9136" y="10712"/>
                    <a:pt x="9043" y="10928"/>
                  </a:cubicBezTo>
                  <a:cubicBezTo>
                    <a:pt x="8549" y="10496"/>
                    <a:pt x="7901" y="10249"/>
                    <a:pt x="7253" y="10249"/>
                  </a:cubicBezTo>
                  <a:lnTo>
                    <a:pt x="6235" y="10249"/>
                  </a:lnTo>
                  <a:lnTo>
                    <a:pt x="6235" y="9508"/>
                  </a:lnTo>
                  <a:cubicBezTo>
                    <a:pt x="7376" y="9076"/>
                    <a:pt x="8117" y="7996"/>
                    <a:pt x="8148" y="6792"/>
                  </a:cubicBezTo>
                  <a:cubicBezTo>
                    <a:pt x="8148" y="6453"/>
                    <a:pt x="8148" y="6299"/>
                    <a:pt x="7747" y="6299"/>
                  </a:cubicBezTo>
                  <a:cubicBezTo>
                    <a:pt x="7729" y="6299"/>
                    <a:pt x="7711" y="6299"/>
                    <a:pt x="7693" y="6299"/>
                  </a:cubicBezTo>
                  <a:cubicBezTo>
                    <a:pt x="6606" y="6299"/>
                    <a:pt x="5710" y="5386"/>
                    <a:pt x="5710" y="4293"/>
                  </a:cubicBezTo>
                  <a:cubicBezTo>
                    <a:pt x="5726" y="2996"/>
                    <a:pt x="4745" y="2340"/>
                    <a:pt x="3769" y="2340"/>
                  </a:cubicBezTo>
                  <a:cubicBezTo>
                    <a:pt x="2816" y="2340"/>
                    <a:pt x="1867" y="2966"/>
                    <a:pt x="1852" y="4231"/>
                  </a:cubicBezTo>
                  <a:lnTo>
                    <a:pt x="1852" y="6792"/>
                  </a:lnTo>
                  <a:cubicBezTo>
                    <a:pt x="1852" y="7996"/>
                    <a:pt x="2624" y="9045"/>
                    <a:pt x="3735" y="9477"/>
                  </a:cubicBezTo>
                  <a:lnTo>
                    <a:pt x="3735" y="10249"/>
                  </a:lnTo>
                  <a:lnTo>
                    <a:pt x="2747" y="10249"/>
                  </a:lnTo>
                  <a:cubicBezTo>
                    <a:pt x="1790" y="10249"/>
                    <a:pt x="895" y="10743"/>
                    <a:pt x="433" y="11576"/>
                  </a:cubicBezTo>
                  <a:lnTo>
                    <a:pt x="433" y="4632"/>
                  </a:lnTo>
                  <a:cubicBezTo>
                    <a:pt x="417" y="4493"/>
                    <a:pt x="309" y="4424"/>
                    <a:pt x="205" y="4424"/>
                  </a:cubicBezTo>
                  <a:cubicBezTo>
                    <a:pt x="101" y="4424"/>
                    <a:pt x="0" y="4493"/>
                    <a:pt x="0" y="4632"/>
                  </a:cubicBezTo>
                  <a:lnTo>
                    <a:pt x="0" y="14292"/>
                  </a:lnTo>
                  <a:cubicBezTo>
                    <a:pt x="0" y="14399"/>
                    <a:pt x="94" y="14483"/>
                    <a:pt x="199" y="14483"/>
                  </a:cubicBezTo>
                  <a:cubicBezTo>
                    <a:pt x="215" y="14483"/>
                    <a:pt x="231" y="14481"/>
                    <a:pt x="247" y="14477"/>
                  </a:cubicBezTo>
                  <a:lnTo>
                    <a:pt x="11018" y="14477"/>
                  </a:lnTo>
                  <a:cubicBezTo>
                    <a:pt x="11142" y="14477"/>
                    <a:pt x="11234" y="14384"/>
                    <a:pt x="11234" y="14292"/>
                  </a:cubicBezTo>
                  <a:lnTo>
                    <a:pt x="11234" y="11360"/>
                  </a:lnTo>
                  <a:cubicBezTo>
                    <a:pt x="11234" y="11020"/>
                    <a:pt x="11111" y="10712"/>
                    <a:pt x="10864" y="10496"/>
                  </a:cubicBezTo>
                  <a:lnTo>
                    <a:pt x="10864" y="9447"/>
                  </a:lnTo>
                  <a:lnTo>
                    <a:pt x="14166" y="11082"/>
                  </a:lnTo>
                  <a:cubicBezTo>
                    <a:pt x="14192" y="11095"/>
                    <a:pt x="14220" y="11102"/>
                    <a:pt x="14248" y="11102"/>
                  </a:cubicBezTo>
                  <a:cubicBezTo>
                    <a:pt x="14348" y="11102"/>
                    <a:pt x="14444" y="11018"/>
                    <a:pt x="14444" y="10897"/>
                  </a:cubicBezTo>
                  <a:lnTo>
                    <a:pt x="14444" y="10125"/>
                  </a:lnTo>
                  <a:cubicBezTo>
                    <a:pt x="14444" y="9987"/>
                    <a:pt x="14344" y="9917"/>
                    <a:pt x="14243" y="9917"/>
                  </a:cubicBezTo>
                  <a:cubicBezTo>
                    <a:pt x="14143" y="9917"/>
                    <a:pt x="14043" y="9987"/>
                    <a:pt x="14043" y="10125"/>
                  </a:cubicBezTo>
                  <a:lnTo>
                    <a:pt x="14043" y="10558"/>
                  </a:lnTo>
                  <a:lnTo>
                    <a:pt x="13549" y="10280"/>
                  </a:lnTo>
                  <a:lnTo>
                    <a:pt x="13549" y="6144"/>
                  </a:lnTo>
                  <a:lnTo>
                    <a:pt x="14073" y="5867"/>
                  </a:lnTo>
                  <a:lnTo>
                    <a:pt x="14073" y="9045"/>
                  </a:lnTo>
                  <a:cubicBezTo>
                    <a:pt x="14073" y="9169"/>
                    <a:pt x="14166" y="9261"/>
                    <a:pt x="14259" y="9261"/>
                  </a:cubicBezTo>
                  <a:lnTo>
                    <a:pt x="14290" y="9261"/>
                  </a:lnTo>
                  <a:cubicBezTo>
                    <a:pt x="14382" y="9261"/>
                    <a:pt x="14475" y="9169"/>
                    <a:pt x="14475" y="9045"/>
                  </a:cubicBezTo>
                  <a:lnTo>
                    <a:pt x="14475" y="5527"/>
                  </a:lnTo>
                  <a:cubicBezTo>
                    <a:pt x="14475" y="5406"/>
                    <a:pt x="14379" y="5323"/>
                    <a:pt x="14278" y="5323"/>
                  </a:cubicBezTo>
                  <a:cubicBezTo>
                    <a:pt x="14251" y="5323"/>
                    <a:pt x="14223" y="5329"/>
                    <a:pt x="14197" y="5342"/>
                  </a:cubicBezTo>
                  <a:lnTo>
                    <a:pt x="10617" y="7101"/>
                  </a:lnTo>
                  <a:lnTo>
                    <a:pt x="9938" y="7101"/>
                  </a:lnTo>
                  <a:lnTo>
                    <a:pt x="9938" y="4077"/>
                  </a:lnTo>
                  <a:cubicBezTo>
                    <a:pt x="9969" y="1824"/>
                    <a:pt x="8148" y="3"/>
                    <a:pt x="5895" y="3"/>
                  </a:cubicBezTo>
                  <a:cubicBezTo>
                    <a:pt x="5853" y="1"/>
                    <a:pt x="5811" y="0"/>
                    <a:pt x="57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4" name="Google Shape;12554;p23"/>
            <p:cNvSpPr/>
            <p:nvPr/>
          </p:nvSpPr>
          <p:spPr>
            <a:xfrm>
              <a:off x="8028500" y="2464175"/>
              <a:ext cx="64825" cy="62725"/>
            </a:xfrm>
            <a:custGeom>
              <a:avLst/>
              <a:gdLst/>
              <a:ahLst/>
              <a:cxnLst/>
              <a:rect l="l" t="t" r="r" b="b"/>
              <a:pathLst>
                <a:path w="2593" h="2509" extrusionOk="0">
                  <a:moveTo>
                    <a:pt x="1327" y="703"/>
                  </a:moveTo>
                  <a:lnTo>
                    <a:pt x="1451" y="980"/>
                  </a:lnTo>
                  <a:cubicBezTo>
                    <a:pt x="1482" y="1042"/>
                    <a:pt x="1543" y="1104"/>
                    <a:pt x="1605" y="1104"/>
                  </a:cubicBezTo>
                  <a:lnTo>
                    <a:pt x="1914" y="1166"/>
                  </a:lnTo>
                  <a:lnTo>
                    <a:pt x="1698" y="1382"/>
                  </a:lnTo>
                  <a:cubicBezTo>
                    <a:pt x="1636" y="1443"/>
                    <a:pt x="1636" y="1505"/>
                    <a:pt x="1636" y="1567"/>
                  </a:cubicBezTo>
                  <a:lnTo>
                    <a:pt x="1698" y="1875"/>
                  </a:lnTo>
                  <a:lnTo>
                    <a:pt x="1420" y="1752"/>
                  </a:lnTo>
                  <a:cubicBezTo>
                    <a:pt x="1389" y="1737"/>
                    <a:pt x="1358" y="1729"/>
                    <a:pt x="1327" y="1729"/>
                  </a:cubicBezTo>
                  <a:cubicBezTo>
                    <a:pt x="1296" y="1729"/>
                    <a:pt x="1265" y="1737"/>
                    <a:pt x="1235" y="1752"/>
                  </a:cubicBezTo>
                  <a:lnTo>
                    <a:pt x="957" y="1875"/>
                  </a:lnTo>
                  <a:lnTo>
                    <a:pt x="1019" y="1567"/>
                  </a:lnTo>
                  <a:cubicBezTo>
                    <a:pt x="1019" y="1505"/>
                    <a:pt x="1019" y="1443"/>
                    <a:pt x="957" y="1382"/>
                  </a:cubicBezTo>
                  <a:lnTo>
                    <a:pt x="741" y="1166"/>
                  </a:lnTo>
                  <a:lnTo>
                    <a:pt x="1049" y="1104"/>
                  </a:lnTo>
                  <a:cubicBezTo>
                    <a:pt x="1111" y="1104"/>
                    <a:pt x="1173" y="1042"/>
                    <a:pt x="1204" y="980"/>
                  </a:cubicBezTo>
                  <a:lnTo>
                    <a:pt x="1327" y="703"/>
                  </a:lnTo>
                  <a:close/>
                  <a:moveTo>
                    <a:pt x="1327" y="1"/>
                  </a:moveTo>
                  <a:cubicBezTo>
                    <a:pt x="1250" y="1"/>
                    <a:pt x="1173" y="39"/>
                    <a:pt x="1142" y="116"/>
                  </a:cubicBezTo>
                  <a:lnTo>
                    <a:pt x="864" y="703"/>
                  </a:lnTo>
                  <a:lnTo>
                    <a:pt x="247" y="795"/>
                  </a:lnTo>
                  <a:cubicBezTo>
                    <a:pt x="93" y="826"/>
                    <a:pt x="0" y="1011"/>
                    <a:pt x="124" y="1166"/>
                  </a:cubicBezTo>
                  <a:lnTo>
                    <a:pt x="587" y="1598"/>
                  </a:lnTo>
                  <a:lnTo>
                    <a:pt x="463" y="2246"/>
                  </a:lnTo>
                  <a:cubicBezTo>
                    <a:pt x="463" y="2338"/>
                    <a:pt x="494" y="2400"/>
                    <a:pt x="556" y="2462"/>
                  </a:cubicBezTo>
                  <a:cubicBezTo>
                    <a:pt x="587" y="2493"/>
                    <a:pt x="617" y="2493"/>
                    <a:pt x="679" y="2493"/>
                  </a:cubicBezTo>
                  <a:cubicBezTo>
                    <a:pt x="710" y="2493"/>
                    <a:pt x="741" y="2493"/>
                    <a:pt x="772" y="2462"/>
                  </a:cubicBezTo>
                  <a:lnTo>
                    <a:pt x="1327" y="2184"/>
                  </a:lnTo>
                  <a:lnTo>
                    <a:pt x="1852" y="2462"/>
                  </a:lnTo>
                  <a:cubicBezTo>
                    <a:pt x="1883" y="2493"/>
                    <a:pt x="1921" y="2508"/>
                    <a:pt x="1960" y="2508"/>
                  </a:cubicBezTo>
                  <a:cubicBezTo>
                    <a:pt x="1998" y="2508"/>
                    <a:pt x="2037" y="2493"/>
                    <a:pt x="2068" y="2462"/>
                  </a:cubicBezTo>
                  <a:cubicBezTo>
                    <a:pt x="2130" y="2431"/>
                    <a:pt x="2191" y="2338"/>
                    <a:pt x="2160" y="2277"/>
                  </a:cubicBezTo>
                  <a:lnTo>
                    <a:pt x="2068" y="1628"/>
                  </a:lnTo>
                  <a:lnTo>
                    <a:pt x="2531" y="1166"/>
                  </a:lnTo>
                  <a:cubicBezTo>
                    <a:pt x="2562" y="1104"/>
                    <a:pt x="2593" y="1011"/>
                    <a:pt x="2562" y="950"/>
                  </a:cubicBezTo>
                  <a:cubicBezTo>
                    <a:pt x="2531" y="857"/>
                    <a:pt x="2469" y="795"/>
                    <a:pt x="2407" y="795"/>
                  </a:cubicBezTo>
                  <a:lnTo>
                    <a:pt x="1790" y="703"/>
                  </a:lnTo>
                  <a:lnTo>
                    <a:pt x="1512" y="116"/>
                  </a:lnTo>
                  <a:cubicBezTo>
                    <a:pt x="1482" y="39"/>
                    <a:pt x="1404" y="1"/>
                    <a:pt x="1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5" name="Google Shape;12555;p23"/>
            <p:cNvSpPr/>
            <p:nvPr/>
          </p:nvSpPr>
          <p:spPr>
            <a:xfrm>
              <a:off x="7995325" y="2537275"/>
              <a:ext cx="62500" cy="62550"/>
            </a:xfrm>
            <a:custGeom>
              <a:avLst/>
              <a:gdLst/>
              <a:ahLst/>
              <a:cxnLst/>
              <a:rect l="l" t="t" r="r" b="b"/>
              <a:pathLst>
                <a:path w="2500" h="2502" extrusionOk="0">
                  <a:moveTo>
                    <a:pt x="1265" y="711"/>
                  </a:moveTo>
                  <a:lnTo>
                    <a:pt x="1389" y="988"/>
                  </a:lnTo>
                  <a:cubicBezTo>
                    <a:pt x="1420" y="1050"/>
                    <a:pt x="1481" y="1081"/>
                    <a:pt x="1543" y="1112"/>
                  </a:cubicBezTo>
                  <a:lnTo>
                    <a:pt x="1852" y="1143"/>
                  </a:lnTo>
                  <a:lnTo>
                    <a:pt x="1605" y="1389"/>
                  </a:lnTo>
                  <a:cubicBezTo>
                    <a:pt x="1574" y="1420"/>
                    <a:pt x="1543" y="1482"/>
                    <a:pt x="1574" y="1575"/>
                  </a:cubicBezTo>
                  <a:lnTo>
                    <a:pt x="1605" y="1883"/>
                  </a:lnTo>
                  <a:lnTo>
                    <a:pt x="1358" y="1729"/>
                  </a:lnTo>
                  <a:cubicBezTo>
                    <a:pt x="1327" y="1714"/>
                    <a:pt x="1289" y="1706"/>
                    <a:pt x="1250" y="1706"/>
                  </a:cubicBezTo>
                  <a:cubicBezTo>
                    <a:pt x="1211" y="1706"/>
                    <a:pt x="1173" y="1714"/>
                    <a:pt x="1142" y="1729"/>
                  </a:cubicBezTo>
                  <a:lnTo>
                    <a:pt x="895" y="1883"/>
                  </a:lnTo>
                  <a:lnTo>
                    <a:pt x="957" y="1575"/>
                  </a:lnTo>
                  <a:cubicBezTo>
                    <a:pt x="957" y="1482"/>
                    <a:pt x="926" y="1420"/>
                    <a:pt x="895" y="1389"/>
                  </a:cubicBezTo>
                  <a:lnTo>
                    <a:pt x="648" y="1143"/>
                  </a:lnTo>
                  <a:lnTo>
                    <a:pt x="957" y="1112"/>
                  </a:lnTo>
                  <a:cubicBezTo>
                    <a:pt x="1049" y="1081"/>
                    <a:pt x="1080" y="1050"/>
                    <a:pt x="1111" y="988"/>
                  </a:cubicBezTo>
                  <a:lnTo>
                    <a:pt x="1265" y="711"/>
                  </a:lnTo>
                  <a:close/>
                  <a:moveTo>
                    <a:pt x="1265" y="1"/>
                  </a:moveTo>
                  <a:cubicBezTo>
                    <a:pt x="1173" y="1"/>
                    <a:pt x="1080" y="62"/>
                    <a:pt x="1049" y="124"/>
                  </a:cubicBezTo>
                  <a:lnTo>
                    <a:pt x="772" y="711"/>
                  </a:lnTo>
                  <a:lnTo>
                    <a:pt x="185" y="803"/>
                  </a:lnTo>
                  <a:cubicBezTo>
                    <a:pt x="93" y="803"/>
                    <a:pt x="31" y="865"/>
                    <a:pt x="0" y="927"/>
                  </a:cubicBezTo>
                  <a:cubicBezTo>
                    <a:pt x="0" y="1019"/>
                    <a:pt x="0" y="1112"/>
                    <a:pt x="62" y="1143"/>
                  </a:cubicBezTo>
                  <a:lnTo>
                    <a:pt x="525" y="1605"/>
                  </a:lnTo>
                  <a:lnTo>
                    <a:pt x="401" y="2254"/>
                  </a:lnTo>
                  <a:cubicBezTo>
                    <a:pt x="401" y="2315"/>
                    <a:pt x="432" y="2408"/>
                    <a:pt x="494" y="2439"/>
                  </a:cubicBezTo>
                  <a:cubicBezTo>
                    <a:pt x="525" y="2470"/>
                    <a:pt x="563" y="2485"/>
                    <a:pt x="602" y="2485"/>
                  </a:cubicBezTo>
                  <a:cubicBezTo>
                    <a:pt x="640" y="2485"/>
                    <a:pt x="679" y="2470"/>
                    <a:pt x="710" y="2439"/>
                  </a:cubicBezTo>
                  <a:lnTo>
                    <a:pt x="1265" y="2161"/>
                  </a:lnTo>
                  <a:lnTo>
                    <a:pt x="1790" y="2470"/>
                  </a:lnTo>
                  <a:cubicBezTo>
                    <a:pt x="1826" y="2491"/>
                    <a:pt x="1864" y="2501"/>
                    <a:pt x="1900" y="2501"/>
                  </a:cubicBezTo>
                  <a:cubicBezTo>
                    <a:pt x="2019" y="2501"/>
                    <a:pt x="2122" y="2395"/>
                    <a:pt x="2099" y="2254"/>
                  </a:cubicBezTo>
                  <a:lnTo>
                    <a:pt x="2006" y="1605"/>
                  </a:lnTo>
                  <a:lnTo>
                    <a:pt x="2438" y="1143"/>
                  </a:lnTo>
                  <a:cubicBezTo>
                    <a:pt x="2500" y="1081"/>
                    <a:pt x="2500" y="1019"/>
                    <a:pt x="2500" y="927"/>
                  </a:cubicBezTo>
                  <a:cubicBezTo>
                    <a:pt x="2469" y="865"/>
                    <a:pt x="2407" y="803"/>
                    <a:pt x="2315" y="803"/>
                  </a:cubicBezTo>
                  <a:lnTo>
                    <a:pt x="1728" y="711"/>
                  </a:lnTo>
                  <a:lnTo>
                    <a:pt x="1451" y="124"/>
                  </a:lnTo>
                  <a:cubicBezTo>
                    <a:pt x="1420" y="62"/>
                    <a:pt x="1327" y="1"/>
                    <a:pt x="12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6" name="Google Shape;12556;p23"/>
            <p:cNvSpPr/>
            <p:nvPr/>
          </p:nvSpPr>
          <p:spPr>
            <a:xfrm>
              <a:off x="8022325" y="2763525"/>
              <a:ext cx="62525" cy="62725"/>
            </a:xfrm>
            <a:custGeom>
              <a:avLst/>
              <a:gdLst/>
              <a:ahLst/>
              <a:cxnLst/>
              <a:rect l="l" t="t" r="r" b="b"/>
              <a:pathLst>
                <a:path w="2501" h="2509" extrusionOk="0">
                  <a:moveTo>
                    <a:pt x="1266" y="734"/>
                  </a:moveTo>
                  <a:lnTo>
                    <a:pt x="1389" y="981"/>
                  </a:lnTo>
                  <a:cubicBezTo>
                    <a:pt x="1420" y="1042"/>
                    <a:pt x="1482" y="1104"/>
                    <a:pt x="1543" y="1104"/>
                  </a:cubicBezTo>
                  <a:lnTo>
                    <a:pt x="1852" y="1166"/>
                  </a:lnTo>
                  <a:lnTo>
                    <a:pt x="1605" y="1382"/>
                  </a:lnTo>
                  <a:cubicBezTo>
                    <a:pt x="1574" y="1444"/>
                    <a:pt x="1543" y="1505"/>
                    <a:pt x="1574" y="1567"/>
                  </a:cubicBezTo>
                  <a:lnTo>
                    <a:pt x="1605" y="1907"/>
                  </a:lnTo>
                  <a:lnTo>
                    <a:pt x="1358" y="1752"/>
                  </a:lnTo>
                  <a:cubicBezTo>
                    <a:pt x="1327" y="1737"/>
                    <a:pt x="1289" y="1729"/>
                    <a:pt x="1250" y="1729"/>
                  </a:cubicBezTo>
                  <a:cubicBezTo>
                    <a:pt x="1212" y="1729"/>
                    <a:pt x="1173" y="1737"/>
                    <a:pt x="1142" y="1752"/>
                  </a:cubicBezTo>
                  <a:lnTo>
                    <a:pt x="895" y="1907"/>
                  </a:lnTo>
                  <a:lnTo>
                    <a:pt x="957" y="1567"/>
                  </a:lnTo>
                  <a:cubicBezTo>
                    <a:pt x="957" y="1505"/>
                    <a:pt x="926" y="1444"/>
                    <a:pt x="895" y="1382"/>
                  </a:cubicBezTo>
                  <a:lnTo>
                    <a:pt x="648" y="1166"/>
                  </a:lnTo>
                  <a:lnTo>
                    <a:pt x="957" y="1104"/>
                  </a:lnTo>
                  <a:cubicBezTo>
                    <a:pt x="1050" y="1104"/>
                    <a:pt x="1111" y="1042"/>
                    <a:pt x="1142" y="981"/>
                  </a:cubicBezTo>
                  <a:lnTo>
                    <a:pt x="1266" y="734"/>
                  </a:lnTo>
                  <a:close/>
                  <a:moveTo>
                    <a:pt x="1250" y="1"/>
                  </a:moveTo>
                  <a:cubicBezTo>
                    <a:pt x="1173" y="1"/>
                    <a:pt x="1096" y="39"/>
                    <a:pt x="1050" y="117"/>
                  </a:cubicBezTo>
                  <a:lnTo>
                    <a:pt x="803" y="703"/>
                  </a:lnTo>
                  <a:lnTo>
                    <a:pt x="185" y="796"/>
                  </a:lnTo>
                  <a:cubicBezTo>
                    <a:pt x="93" y="826"/>
                    <a:pt x="31" y="857"/>
                    <a:pt x="31" y="950"/>
                  </a:cubicBezTo>
                  <a:cubicBezTo>
                    <a:pt x="0" y="1012"/>
                    <a:pt x="0" y="1104"/>
                    <a:pt x="62" y="1166"/>
                  </a:cubicBezTo>
                  <a:lnTo>
                    <a:pt x="494" y="1629"/>
                  </a:lnTo>
                  <a:lnTo>
                    <a:pt x="401" y="2246"/>
                  </a:lnTo>
                  <a:cubicBezTo>
                    <a:pt x="401" y="2339"/>
                    <a:pt x="432" y="2431"/>
                    <a:pt x="494" y="2462"/>
                  </a:cubicBezTo>
                  <a:cubicBezTo>
                    <a:pt x="525" y="2493"/>
                    <a:pt x="563" y="2508"/>
                    <a:pt x="602" y="2508"/>
                  </a:cubicBezTo>
                  <a:cubicBezTo>
                    <a:pt x="641" y="2508"/>
                    <a:pt x="679" y="2493"/>
                    <a:pt x="710" y="2462"/>
                  </a:cubicBezTo>
                  <a:lnTo>
                    <a:pt x="1266" y="2184"/>
                  </a:lnTo>
                  <a:lnTo>
                    <a:pt x="1790" y="2462"/>
                  </a:lnTo>
                  <a:cubicBezTo>
                    <a:pt x="1821" y="2493"/>
                    <a:pt x="1860" y="2508"/>
                    <a:pt x="1898" y="2508"/>
                  </a:cubicBezTo>
                  <a:cubicBezTo>
                    <a:pt x="1937" y="2508"/>
                    <a:pt x="1975" y="2493"/>
                    <a:pt x="2006" y="2462"/>
                  </a:cubicBezTo>
                  <a:cubicBezTo>
                    <a:pt x="2068" y="2431"/>
                    <a:pt x="2130" y="2339"/>
                    <a:pt x="2099" y="2246"/>
                  </a:cubicBezTo>
                  <a:lnTo>
                    <a:pt x="2006" y="1629"/>
                  </a:lnTo>
                  <a:lnTo>
                    <a:pt x="2438" y="1166"/>
                  </a:lnTo>
                  <a:cubicBezTo>
                    <a:pt x="2500" y="1104"/>
                    <a:pt x="2500" y="1012"/>
                    <a:pt x="2500" y="950"/>
                  </a:cubicBezTo>
                  <a:cubicBezTo>
                    <a:pt x="2469" y="857"/>
                    <a:pt x="2407" y="826"/>
                    <a:pt x="2315" y="796"/>
                  </a:cubicBezTo>
                  <a:lnTo>
                    <a:pt x="1729" y="703"/>
                  </a:lnTo>
                  <a:lnTo>
                    <a:pt x="1451" y="117"/>
                  </a:lnTo>
                  <a:cubicBezTo>
                    <a:pt x="1404" y="39"/>
                    <a:pt x="1327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557" name="Google Shape;12557;p23"/>
          <p:cNvSpPr/>
          <p:nvPr/>
        </p:nvSpPr>
        <p:spPr>
          <a:xfrm>
            <a:off x="7549181" y="4262779"/>
            <a:ext cx="505133" cy="481500"/>
          </a:xfrm>
          <a:custGeom>
            <a:avLst/>
            <a:gdLst/>
            <a:ahLst/>
            <a:cxnLst/>
            <a:rect l="l" t="t" r="r" b="b"/>
            <a:pathLst>
              <a:path w="15154" h="14445" extrusionOk="0">
                <a:moveTo>
                  <a:pt x="11666" y="1429"/>
                </a:moveTo>
                <a:cubicBezTo>
                  <a:pt x="12090" y="1429"/>
                  <a:pt x="12515" y="1591"/>
                  <a:pt x="12839" y="1915"/>
                </a:cubicBezTo>
                <a:cubicBezTo>
                  <a:pt x="13487" y="2563"/>
                  <a:pt x="13487" y="3643"/>
                  <a:pt x="12839" y="4291"/>
                </a:cubicBezTo>
                <a:lnTo>
                  <a:pt x="11111" y="5989"/>
                </a:lnTo>
                <a:cubicBezTo>
                  <a:pt x="10806" y="6315"/>
                  <a:pt x="10379" y="6473"/>
                  <a:pt x="9949" y="6473"/>
                </a:cubicBezTo>
                <a:cubicBezTo>
                  <a:pt x="9768" y="6473"/>
                  <a:pt x="9586" y="6445"/>
                  <a:pt x="9413" y="6390"/>
                </a:cubicBezTo>
                <a:lnTo>
                  <a:pt x="9629" y="6174"/>
                </a:lnTo>
                <a:cubicBezTo>
                  <a:pt x="10153" y="5650"/>
                  <a:pt x="9629" y="4905"/>
                  <a:pt x="9065" y="4905"/>
                </a:cubicBezTo>
                <a:cubicBezTo>
                  <a:pt x="8898" y="4905"/>
                  <a:pt x="8728" y="4970"/>
                  <a:pt x="8580" y="5125"/>
                </a:cubicBezTo>
                <a:lnTo>
                  <a:pt x="8364" y="5341"/>
                </a:lnTo>
                <a:cubicBezTo>
                  <a:pt x="8148" y="4724"/>
                  <a:pt x="8302" y="4075"/>
                  <a:pt x="8734" y="3643"/>
                </a:cubicBezTo>
                <a:lnTo>
                  <a:pt x="8765" y="3643"/>
                </a:lnTo>
                <a:lnTo>
                  <a:pt x="10493" y="1915"/>
                </a:lnTo>
                <a:cubicBezTo>
                  <a:pt x="10817" y="1591"/>
                  <a:pt x="11242" y="1429"/>
                  <a:pt x="11666" y="1429"/>
                </a:cubicBezTo>
                <a:close/>
                <a:moveTo>
                  <a:pt x="9076" y="5344"/>
                </a:moveTo>
                <a:cubicBezTo>
                  <a:pt x="9325" y="5344"/>
                  <a:pt x="9536" y="5657"/>
                  <a:pt x="9321" y="5896"/>
                </a:cubicBezTo>
                <a:lnTo>
                  <a:pt x="8888" y="6328"/>
                </a:lnTo>
                <a:lnTo>
                  <a:pt x="6234" y="8982"/>
                </a:lnTo>
                <a:cubicBezTo>
                  <a:pt x="6174" y="9043"/>
                  <a:pt x="6105" y="9068"/>
                  <a:pt x="6037" y="9068"/>
                </a:cubicBezTo>
                <a:cubicBezTo>
                  <a:pt x="5791" y="9068"/>
                  <a:pt x="5554" y="8737"/>
                  <a:pt x="5771" y="8520"/>
                </a:cubicBezTo>
                <a:lnTo>
                  <a:pt x="8858" y="5433"/>
                </a:lnTo>
                <a:cubicBezTo>
                  <a:pt x="8927" y="5371"/>
                  <a:pt x="9003" y="5344"/>
                  <a:pt x="9076" y="5344"/>
                </a:cubicBezTo>
                <a:close/>
                <a:moveTo>
                  <a:pt x="5174" y="6884"/>
                </a:moveTo>
                <a:cubicBezTo>
                  <a:pt x="5623" y="6884"/>
                  <a:pt x="6073" y="6995"/>
                  <a:pt x="6481" y="7223"/>
                </a:cubicBezTo>
                <a:lnTo>
                  <a:pt x="6018" y="7686"/>
                </a:lnTo>
                <a:cubicBezTo>
                  <a:pt x="5740" y="7558"/>
                  <a:pt x="5447" y="7496"/>
                  <a:pt x="5157" y="7496"/>
                </a:cubicBezTo>
                <a:cubicBezTo>
                  <a:pt x="4611" y="7496"/>
                  <a:pt x="4076" y="7715"/>
                  <a:pt x="3673" y="8118"/>
                </a:cubicBezTo>
                <a:lnTo>
                  <a:pt x="1945" y="9847"/>
                </a:lnTo>
                <a:cubicBezTo>
                  <a:pt x="540" y="11347"/>
                  <a:pt x="1891" y="13380"/>
                  <a:pt x="3488" y="13380"/>
                </a:cubicBezTo>
                <a:cubicBezTo>
                  <a:pt x="3961" y="13380"/>
                  <a:pt x="4456" y="13201"/>
                  <a:pt x="4907" y="12778"/>
                </a:cubicBezTo>
                <a:cubicBezTo>
                  <a:pt x="5049" y="12636"/>
                  <a:pt x="4919" y="12440"/>
                  <a:pt x="4767" y="12440"/>
                </a:cubicBezTo>
                <a:cubicBezTo>
                  <a:pt x="4721" y="12440"/>
                  <a:pt x="4673" y="12458"/>
                  <a:pt x="4630" y="12501"/>
                </a:cubicBezTo>
                <a:cubicBezTo>
                  <a:pt x="4306" y="12825"/>
                  <a:pt x="3873" y="12987"/>
                  <a:pt x="3441" y="12987"/>
                </a:cubicBezTo>
                <a:cubicBezTo>
                  <a:pt x="3009" y="12987"/>
                  <a:pt x="2577" y="12825"/>
                  <a:pt x="2253" y="12501"/>
                </a:cubicBezTo>
                <a:cubicBezTo>
                  <a:pt x="1605" y="11853"/>
                  <a:pt x="1605" y="10772"/>
                  <a:pt x="2253" y="10124"/>
                </a:cubicBezTo>
                <a:lnTo>
                  <a:pt x="3981" y="8427"/>
                </a:lnTo>
                <a:cubicBezTo>
                  <a:pt x="4284" y="8102"/>
                  <a:pt x="4708" y="7930"/>
                  <a:pt x="5137" y="7930"/>
                </a:cubicBezTo>
                <a:cubicBezTo>
                  <a:pt x="5320" y="7930"/>
                  <a:pt x="5503" y="7961"/>
                  <a:pt x="5679" y="8026"/>
                </a:cubicBezTo>
                <a:lnTo>
                  <a:pt x="5494" y="8242"/>
                </a:lnTo>
                <a:cubicBezTo>
                  <a:pt x="4970" y="8766"/>
                  <a:pt x="5475" y="9511"/>
                  <a:pt x="6046" y="9511"/>
                </a:cubicBezTo>
                <a:cubicBezTo>
                  <a:pt x="6214" y="9511"/>
                  <a:pt x="6388" y="9446"/>
                  <a:pt x="6543" y="9291"/>
                </a:cubicBezTo>
                <a:lnTo>
                  <a:pt x="6728" y="9075"/>
                </a:lnTo>
                <a:lnTo>
                  <a:pt x="6728" y="9075"/>
                </a:lnTo>
                <a:cubicBezTo>
                  <a:pt x="6944" y="9692"/>
                  <a:pt x="6790" y="10340"/>
                  <a:pt x="6327" y="10772"/>
                </a:cubicBezTo>
                <a:lnTo>
                  <a:pt x="5370" y="11760"/>
                </a:lnTo>
                <a:cubicBezTo>
                  <a:pt x="5201" y="11905"/>
                  <a:pt x="5354" y="12126"/>
                  <a:pt x="5517" y="12126"/>
                </a:cubicBezTo>
                <a:cubicBezTo>
                  <a:pt x="5562" y="12126"/>
                  <a:pt x="5608" y="12109"/>
                  <a:pt x="5648" y="12069"/>
                </a:cubicBezTo>
                <a:lnTo>
                  <a:pt x="6636" y="11081"/>
                </a:lnTo>
                <a:cubicBezTo>
                  <a:pt x="7253" y="10464"/>
                  <a:pt x="7407" y="9538"/>
                  <a:pt x="7068" y="8766"/>
                </a:cubicBezTo>
                <a:lnTo>
                  <a:pt x="7531" y="8304"/>
                </a:lnTo>
                <a:lnTo>
                  <a:pt x="7531" y="8304"/>
                </a:lnTo>
                <a:cubicBezTo>
                  <a:pt x="8117" y="9353"/>
                  <a:pt x="7932" y="10680"/>
                  <a:pt x="7068" y="11513"/>
                </a:cubicBezTo>
                <a:lnTo>
                  <a:pt x="5370" y="13211"/>
                </a:lnTo>
                <a:cubicBezTo>
                  <a:pt x="4830" y="13751"/>
                  <a:pt x="4136" y="14021"/>
                  <a:pt x="3441" y="14021"/>
                </a:cubicBezTo>
                <a:cubicBezTo>
                  <a:pt x="2747" y="14021"/>
                  <a:pt x="2053" y="13751"/>
                  <a:pt x="1513" y="13211"/>
                </a:cubicBezTo>
                <a:cubicBezTo>
                  <a:pt x="463" y="12161"/>
                  <a:pt x="463" y="10464"/>
                  <a:pt x="1513" y="9384"/>
                </a:cubicBezTo>
                <a:lnTo>
                  <a:pt x="3241" y="7686"/>
                </a:lnTo>
                <a:cubicBezTo>
                  <a:pt x="3769" y="7158"/>
                  <a:pt x="4469" y="6884"/>
                  <a:pt x="5174" y="6884"/>
                </a:cubicBezTo>
                <a:close/>
                <a:moveTo>
                  <a:pt x="12008" y="0"/>
                </a:moveTo>
                <a:cubicBezTo>
                  <a:pt x="11755" y="0"/>
                  <a:pt x="11706" y="404"/>
                  <a:pt x="11975" y="434"/>
                </a:cubicBezTo>
                <a:cubicBezTo>
                  <a:pt x="14228" y="711"/>
                  <a:pt x="15153" y="3427"/>
                  <a:pt x="13580" y="5032"/>
                </a:cubicBezTo>
                <a:lnTo>
                  <a:pt x="11851" y="6730"/>
                </a:lnTo>
                <a:cubicBezTo>
                  <a:pt x="11323" y="7257"/>
                  <a:pt x="10634" y="7532"/>
                  <a:pt x="9931" y="7532"/>
                </a:cubicBezTo>
                <a:cubicBezTo>
                  <a:pt x="9484" y="7532"/>
                  <a:pt x="9031" y="7421"/>
                  <a:pt x="8611" y="7192"/>
                </a:cubicBezTo>
                <a:lnTo>
                  <a:pt x="9074" y="6730"/>
                </a:lnTo>
                <a:cubicBezTo>
                  <a:pt x="9351" y="6853"/>
                  <a:pt x="9629" y="6915"/>
                  <a:pt x="9938" y="6915"/>
                </a:cubicBezTo>
                <a:cubicBezTo>
                  <a:pt x="10493" y="6915"/>
                  <a:pt x="11018" y="6699"/>
                  <a:pt x="11419" y="6297"/>
                </a:cubicBezTo>
                <a:lnTo>
                  <a:pt x="13147" y="4600"/>
                </a:lnTo>
                <a:cubicBezTo>
                  <a:pt x="14553" y="3076"/>
                  <a:pt x="13201" y="1037"/>
                  <a:pt x="11602" y="1037"/>
                </a:cubicBezTo>
                <a:cubicBezTo>
                  <a:pt x="11130" y="1037"/>
                  <a:pt x="10635" y="1215"/>
                  <a:pt x="10185" y="1637"/>
                </a:cubicBezTo>
                <a:lnTo>
                  <a:pt x="8456" y="3366"/>
                </a:lnTo>
                <a:cubicBezTo>
                  <a:pt x="7839" y="3952"/>
                  <a:pt x="7685" y="4847"/>
                  <a:pt x="7994" y="5649"/>
                </a:cubicBezTo>
                <a:lnTo>
                  <a:pt x="8024" y="5680"/>
                </a:lnTo>
                <a:lnTo>
                  <a:pt x="7561" y="6143"/>
                </a:lnTo>
                <a:cubicBezTo>
                  <a:pt x="6975" y="5094"/>
                  <a:pt x="7160" y="3767"/>
                  <a:pt x="8024" y="2934"/>
                </a:cubicBezTo>
                <a:lnTo>
                  <a:pt x="9753" y="1205"/>
                </a:lnTo>
                <a:cubicBezTo>
                  <a:pt x="10061" y="897"/>
                  <a:pt x="10432" y="650"/>
                  <a:pt x="10864" y="526"/>
                </a:cubicBezTo>
                <a:cubicBezTo>
                  <a:pt x="11092" y="441"/>
                  <a:pt x="11004" y="118"/>
                  <a:pt x="10794" y="118"/>
                </a:cubicBezTo>
                <a:cubicBezTo>
                  <a:pt x="10777" y="118"/>
                  <a:pt x="10759" y="120"/>
                  <a:pt x="10740" y="125"/>
                </a:cubicBezTo>
                <a:cubicBezTo>
                  <a:pt x="10246" y="249"/>
                  <a:pt x="9814" y="526"/>
                  <a:pt x="9444" y="897"/>
                </a:cubicBezTo>
                <a:lnTo>
                  <a:pt x="7716" y="2594"/>
                </a:lnTo>
                <a:cubicBezTo>
                  <a:pt x="6697" y="3613"/>
                  <a:pt x="6512" y="5217"/>
                  <a:pt x="7253" y="6452"/>
                </a:cubicBezTo>
                <a:lnTo>
                  <a:pt x="6790" y="6915"/>
                </a:lnTo>
                <a:cubicBezTo>
                  <a:pt x="6286" y="6612"/>
                  <a:pt x="5720" y="6464"/>
                  <a:pt x="5158" y="6464"/>
                </a:cubicBezTo>
                <a:cubicBezTo>
                  <a:pt x="4343" y="6464"/>
                  <a:pt x="3535" y="6775"/>
                  <a:pt x="2932" y="7378"/>
                </a:cubicBezTo>
                <a:lnTo>
                  <a:pt x="1235" y="9106"/>
                </a:lnTo>
                <a:cubicBezTo>
                  <a:pt x="0" y="10310"/>
                  <a:pt x="0" y="12316"/>
                  <a:pt x="1235" y="13519"/>
                </a:cubicBezTo>
                <a:cubicBezTo>
                  <a:pt x="1837" y="14136"/>
                  <a:pt x="2639" y="14445"/>
                  <a:pt x="3441" y="14445"/>
                </a:cubicBezTo>
                <a:cubicBezTo>
                  <a:pt x="4244" y="14445"/>
                  <a:pt x="5046" y="14136"/>
                  <a:pt x="5648" y="13519"/>
                </a:cubicBezTo>
                <a:lnTo>
                  <a:pt x="7407" y="11791"/>
                </a:lnTo>
                <a:cubicBezTo>
                  <a:pt x="8395" y="10772"/>
                  <a:pt x="8611" y="9198"/>
                  <a:pt x="7870" y="7964"/>
                </a:cubicBezTo>
                <a:lnTo>
                  <a:pt x="8333" y="7501"/>
                </a:lnTo>
                <a:cubicBezTo>
                  <a:pt x="8837" y="7804"/>
                  <a:pt x="9403" y="7952"/>
                  <a:pt x="9965" y="7952"/>
                </a:cubicBezTo>
                <a:cubicBezTo>
                  <a:pt x="10780" y="7952"/>
                  <a:pt x="11588" y="7641"/>
                  <a:pt x="12191" y="7038"/>
                </a:cubicBezTo>
                <a:lnTo>
                  <a:pt x="13919" y="5310"/>
                </a:lnTo>
                <a:cubicBezTo>
                  <a:pt x="15123" y="4106"/>
                  <a:pt x="15123" y="2100"/>
                  <a:pt x="13919" y="897"/>
                </a:cubicBezTo>
                <a:lnTo>
                  <a:pt x="13857" y="897"/>
                </a:lnTo>
                <a:cubicBezTo>
                  <a:pt x="13363" y="403"/>
                  <a:pt x="12746" y="94"/>
                  <a:pt x="12036" y="2"/>
                </a:cubicBezTo>
                <a:cubicBezTo>
                  <a:pt x="12027" y="1"/>
                  <a:pt x="12018" y="0"/>
                  <a:pt x="1200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558" name="Google Shape;12558;p23"/>
          <p:cNvGrpSpPr/>
          <p:nvPr/>
        </p:nvGrpSpPr>
        <p:grpSpPr>
          <a:xfrm>
            <a:off x="9581457" y="4261245"/>
            <a:ext cx="482533" cy="484567"/>
            <a:chOff x="5505525" y="2463200"/>
            <a:chExt cx="361900" cy="363425"/>
          </a:xfrm>
        </p:grpSpPr>
        <p:sp>
          <p:nvSpPr>
            <p:cNvPr id="12559" name="Google Shape;12559;p23"/>
            <p:cNvSpPr/>
            <p:nvPr/>
          </p:nvSpPr>
          <p:spPr>
            <a:xfrm>
              <a:off x="5505525" y="2545775"/>
              <a:ext cx="361900" cy="280850"/>
            </a:xfrm>
            <a:custGeom>
              <a:avLst/>
              <a:gdLst/>
              <a:ahLst/>
              <a:cxnLst/>
              <a:rect l="l" t="t" r="r" b="b"/>
              <a:pathLst>
                <a:path w="14476" h="11234" extrusionOk="0">
                  <a:moveTo>
                    <a:pt x="5834" y="6018"/>
                  </a:moveTo>
                  <a:cubicBezTo>
                    <a:pt x="6019" y="6018"/>
                    <a:pt x="6173" y="6142"/>
                    <a:pt x="6173" y="6327"/>
                  </a:cubicBezTo>
                  <a:cubicBezTo>
                    <a:pt x="6173" y="6537"/>
                    <a:pt x="6002" y="6661"/>
                    <a:pt x="5835" y="6661"/>
                  </a:cubicBezTo>
                  <a:cubicBezTo>
                    <a:pt x="5755" y="6661"/>
                    <a:pt x="5677" y="6633"/>
                    <a:pt x="5618" y="6574"/>
                  </a:cubicBezTo>
                  <a:cubicBezTo>
                    <a:pt x="5402" y="6358"/>
                    <a:pt x="5556" y="6018"/>
                    <a:pt x="5834" y="6018"/>
                  </a:cubicBezTo>
                  <a:close/>
                  <a:moveTo>
                    <a:pt x="8519" y="6018"/>
                  </a:moveTo>
                  <a:cubicBezTo>
                    <a:pt x="8796" y="6018"/>
                    <a:pt x="8951" y="6358"/>
                    <a:pt x="8735" y="6574"/>
                  </a:cubicBezTo>
                  <a:cubicBezTo>
                    <a:pt x="8665" y="6633"/>
                    <a:pt x="8584" y="6661"/>
                    <a:pt x="8504" y="6661"/>
                  </a:cubicBezTo>
                  <a:cubicBezTo>
                    <a:pt x="8336" y="6661"/>
                    <a:pt x="8179" y="6537"/>
                    <a:pt x="8179" y="6327"/>
                  </a:cubicBezTo>
                  <a:cubicBezTo>
                    <a:pt x="8179" y="6142"/>
                    <a:pt x="8334" y="6018"/>
                    <a:pt x="8519" y="6018"/>
                  </a:cubicBezTo>
                  <a:close/>
                  <a:moveTo>
                    <a:pt x="4322" y="2562"/>
                  </a:moveTo>
                  <a:lnTo>
                    <a:pt x="4414" y="3086"/>
                  </a:lnTo>
                  <a:lnTo>
                    <a:pt x="1606" y="3086"/>
                  </a:lnTo>
                  <a:cubicBezTo>
                    <a:pt x="1592" y="3083"/>
                    <a:pt x="1580" y="3082"/>
                    <a:pt x="1567" y="3082"/>
                  </a:cubicBezTo>
                  <a:cubicBezTo>
                    <a:pt x="1463" y="3082"/>
                    <a:pt x="1390" y="3189"/>
                    <a:pt x="1390" y="3272"/>
                  </a:cubicBezTo>
                  <a:lnTo>
                    <a:pt x="1390" y="7561"/>
                  </a:lnTo>
                  <a:cubicBezTo>
                    <a:pt x="1390" y="7700"/>
                    <a:pt x="1498" y="7770"/>
                    <a:pt x="1606" y="7770"/>
                  </a:cubicBezTo>
                  <a:cubicBezTo>
                    <a:pt x="1714" y="7770"/>
                    <a:pt x="1822" y="7700"/>
                    <a:pt x="1822" y="7561"/>
                  </a:cubicBezTo>
                  <a:lnTo>
                    <a:pt x="1822" y="3488"/>
                  </a:lnTo>
                  <a:lnTo>
                    <a:pt x="4538" y="3488"/>
                  </a:lnTo>
                  <a:lnTo>
                    <a:pt x="4723" y="4383"/>
                  </a:lnTo>
                  <a:cubicBezTo>
                    <a:pt x="4784" y="4629"/>
                    <a:pt x="5000" y="4815"/>
                    <a:pt x="5278" y="4845"/>
                  </a:cubicBezTo>
                  <a:lnTo>
                    <a:pt x="9229" y="4845"/>
                  </a:lnTo>
                  <a:lnTo>
                    <a:pt x="9198" y="5000"/>
                  </a:lnTo>
                  <a:cubicBezTo>
                    <a:pt x="9136" y="5339"/>
                    <a:pt x="8858" y="5586"/>
                    <a:pt x="8488" y="5617"/>
                  </a:cubicBezTo>
                  <a:lnTo>
                    <a:pt x="5247" y="5617"/>
                  </a:lnTo>
                  <a:cubicBezTo>
                    <a:pt x="5031" y="5617"/>
                    <a:pt x="4970" y="5926"/>
                    <a:pt x="5186" y="6018"/>
                  </a:cubicBezTo>
                  <a:cubicBezTo>
                    <a:pt x="5124" y="6111"/>
                    <a:pt x="5093" y="6234"/>
                    <a:pt x="5093" y="6358"/>
                  </a:cubicBezTo>
                  <a:cubicBezTo>
                    <a:pt x="5093" y="6714"/>
                    <a:pt x="5382" y="6865"/>
                    <a:pt x="5704" y="6865"/>
                  </a:cubicBezTo>
                  <a:cubicBezTo>
                    <a:pt x="6191" y="6865"/>
                    <a:pt x="6754" y="6520"/>
                    <a:pt x="6513" y="6018"/>
                  </a:cubicBezTo>
                  <a:lnTo>
                    <a:pt x="7840" y="6018"/>
                  </a:lnTo>
                  <a:cubicBezTo>
                    <a:pt x="7581" y="6536"/>
                    <a:pt x="7939" y="7108"/>
                    <a:pt x="8489" y="7108"/>
                  </a:cubicBezTo>
                  <a:cubicBezTo>
                    <a:pt x="8529" y="7108"/>
                    <a:pt x="8570" y="7105"/>
                    <a:pt x="8611" y="7098"/>
                  </a:cubicBezTo>
                  <a:cubicBezTo>
                    <a:pt x="9198" y="7037"/>
                    <a:pt x="9475" y="6327"/>
                    <a:pt x="9074" y="5864"/>
                  </a:cubicBezTo>
                  <a:cubicBezTo>
                    <a:pt x="9352" y="5710"/>
                    <a:pt x="9568" y="5401"/>
                    <a:pt x="9630" y="5092"/>
                  </a:cubicBezTo>
                  <a:lnTo>
                    <a:pt x="9938" y="3488"/>
                  </a:lnTo>
                  <a:lnTo>
                    <a:pt x="12654" y="3488"/>
                  </a:lnTo>
                  <a:lnTo>
                    <a:pt x="12654" y="9444"/>
                  </a:lnTo>
                  <a:lnTo>
                    <a:pt x="1822" y="9413"/>
                  </a:lnTo>
                  <a:lnTo>
                    <a:pt x="1822" y="8611"/>
                  </a:lnTo>
                  <a:cubicBezTo>
                    <a:pt x="1822" y="8472"/>
                    <a:pt x="1714" y="8402"/>
                    <a:pt x="1606" y="8402"/>
                  </a:cubicBezTo>
                  <a:cubicBezTo>
                    <a:pt x="1498" y="8402"/>
                    <a:pt x="1390" y="8472"/>
                    <a:pt x="1390" y="8611"/>
                  </a:cubicBezTo>
                  <a:lnTo>
                    <a:pt x="1390" y="9444"/>
                  </a:lnTo>
                  <a:lnTo>
                    <a:pt x="988" y="9444"/>
                  </a:lnTo>
                  <a:lnTo>
                    <a:pt x="988" y="3302"/>
                  </a:lnTo>
                  <a:cubicBezTo>
                    <a:pt x="988" y="2901"/>
                    <a:pt x="1297" y="2562"/>
                    <a:pt x="1698" y="2562"/>
                  </a:cubicBezTo>
                  <a:close/>
                  <a:moveTo>
                    <a:pt x="12809" y="2531"/>
                  </a:moveTo>
                  <a:cubicBezTo>
                    <a:pt x="13210" y="2531"/>
                    <a:pt x="13518" y="2870"/>
                    <a:pt x="13518" y="3302"/>
                  </a:cubicBezTo>
                  <a:lnTo>
                    <a:pt x="13518" y="9475"/>
                  </a:lnTo>
                  <a:lnTo>
                    <a:pt x="13086" y="9413"/>
                  </a:lnTo>
                  <a:lnTo>
                    <a:pt x="13086" y="3241"/>
                  </a:lnTo>
                  <a:cubicBezTo>
                    <a:pt x="13086" y="3117"/>
                    <a:pt x="12994" y="3025"/>
                    <a:pt x="12870" y="3025"/>
                  </a:cubicBezTo>
                  <a:lnTo>
                    <a:pt x="10000" y="3025"/>
                  </a:lnTo>
                  <a:lnTo>
                    <a:pt x="10093" y="2531"/>
                  </a:lnTo>
                  <a:close/>
                  <a:moveTo>
                    <a:pt x="7963" y="9845"/>
                  </a:moveTo>
                  <a:cubicBezTo>
                    <a:pt x="7963" y="9999"/>
                    <a:pt x="7840" y="10123"/>
                    <a:pt x="7685" y="10123"/>
                  </a:cubicBezTo>
                  <a:lnTo>
                    <a:pt x="6790" y="10123"/>
                  </a:lnTo>
                  <a:cubicBezTo>
                    <a:pt x="6636" y="10123"/>
                    <a:pt x="6544" y="9999"/>
                    <a:pt x="6544" y="9845"/>
                  </a:cubicBezTo>
                  <a:close/>
                  <a:moveTo>
                    <a:pt x="10741" y="0"/>
                  </a:moveTo>
                  <a:cubicBezTo>
                    <a:pt x="10401" y="31"/>
                    <a:pt x="10093" y="278"/>
                    <a:pt x="10000" y="617"/>
                  </a:cubicBezTo>
                  <a:lnTo>
                    <a:pt x="9877" y="1389"/>
                  </a:lnTo>
                  <a:lnTo>
                    <a:pt x="7932" y="1389"/>
                  </a:lnTo>
                  <a:cubicBezTo>
                    <a:pt x="7655" y="1389"/>
                    <a:pt x="7655" y="1821"/>
                    <a:pt x="7932" y="1821"/>
                  </a:cubicBezTo>
                  <a:lnTo>
                    <a:pt x="9784" y="1821"/>
                  </a:lnTo>
                  <a:lnTo>
                    <a:pt x="9290" y="4413"/>
                  </a:lnTo>
                  <a:lnTo>
                    <a:pt x="5278" y="4413"/>
                  </a:lnTo>
                  <a:cubicBezTo>
                    <a:pt x="5186" y="4413"/>
                    <a:pt x="5124" y="4352"/>
                    <a:pt x="5124" y="4290"/>
                  </a:cubicBezTo>
                  <a:lnTo>
                    <a:pt x="4661" y="2006"/>
                  </a:lnTo>
                  <a:cubicBezTo>
                    <a:pt x="4630" y="1914"/>
                    <a:pt x="4692" y="1821"/>
                    <a:pt x="4815" y="1821"/>
                  </a:cubicBezTo>
                  <a:lnTo>
                    <a:pt x="6605" y="1821"/>
                  </a:lnTo>
                  <a:cubicBezTo>
                    <a:pt x="6914" y="1821"/>
                    <a:pt x="6914" y="1389"/>
                    <a:pt x="6605" y="1389"/>
                  </a:cubicBezTo>
                  <a:lnTo>
                    <a:pt x="4815" y="1389"/>
                  </a:lnTo>
                  <a:cubicBezTo>
                    <a:pt x="4445" y="1389"/>
                    <a:pt x="4167" y="1728"/>
                    <a:pt x="4229" y="2099"/>
                  </a:cubicBezTo>
                  <a:lnTo>
                    <a:pt x="4229" y="2130"/>
                  </a:lnTo>
                  <a:lnTo>
                    <a:pt x="1698" y="2130"/>
                  </a:lnTo>
                  <a:cubicBezTo>
                    <a:pt x="1050" y="2130"/>
                    <a:pt x="556" y="2654"/>
                    <a:pt x="556" y="3302"/>
                  </a:cubicBezTo>
                  <a:lnTo>
                    <a:pt x="556" y="9475"/>
                  </a:lnTo>
                  <a:lnTo>
                    <a:pt x="217" y="9475"/>
                  </a:lnTo>
                  <a:cubicBezTo>
                    <a:pt x="93" y="9475"/>
                    <a:pt x="1" y="9567"/>
                    <a:pt x="1" y="9660"/>
                  </a:cubicBezTo>
                  <a:lnTo>
                    <a:pt x="1" y="10185"/>
                  </a:lnTo>
                  <a:cubicBezTo>
                    <a:pt x="1" y="10771"/>
                    <a:pt x="464" y="11234"/>
                    <a:pt x="1050" y="11234"/>
                  </a:cubicBezTo>
                  <a:lnTo>
                    <a:pt x="11543" y="11234"/>
                  </a:lnTo>
                  <a:cubicBezTo>
                    <a:pt x="11852" y="11234"/>
                    <a:pt x="11852" y="10833"/>
                    <a:pt x="11543" y="10833"/>
                  </a:cubicBezTo>
                  <a:lnTo>
                    <a:pt x="1050" y="10833"/>
                  </a:lnTo>
                  <a:cubicBezTo>
                    <a:pt x="711" y="10802"/>
                    <a:pt x="433" y="10524"/>
                    <a:pt x="433" y="10185"/>
                  </a:cubicBezTo>
                  <a:lnTo>
                    <a:pt x="433" y="9845"/>
                  </a:lnTo>
                  <a:lnTo>
                    <a:pt x="6111" y="9845"/>
                  </a:lnTo>
                  <a:cubicBezTo>
                    <a:pt x="6111" y="10215"/>
                    <a:pt x="6420" y="10524"/>
                    <a:pt x="6790" y="10524"/>
                  </a:cubicBezTo>
                  <a:lnTo>
                    <a:pt x="7685" y="10524"/>
                  </a:lnTo>
                  <a:cubicBezTo>
                    <a:pt x="7703" y="10525"/>
                    <a:pt x="7720" y="10526"/>
                    <a:pt x="7736" y="10526"/>
                  </a:cubicBezTo>
                  <a:cubicBezTo>
                    <a:pt x="8084" y="10526"/>
                    <a:pt x="8364" y="10228"/>
                    <a:pt x="8364" y="9845"/>
                  </a:cubicBezTo>
                  <a:lnTo>
                    <a:pt x="14074" y="9845"/>
                  </a:lnTo>
                  <a:lnTo>
                    <a:pt x="14074" y="10154"/>
                  </a:lnTo>
                  <a:cubicBezTo>
                    <a:pt x="14074" y="10493"/>
                    <a:pt x="13765" y="10802"/>
                    <a:pt x="13426" y="10802"/>
                  </a:cubicBezTo>
                  <a:lnTo>
                    <a:pt x="12685" y="10802"/>
                  </a:lnTo>
                  <a:cubicBezTo>
                    <a:pt x="12407" y="10802"/>
                    <a:pt x="12407" y="11203"/>
                    <a:pt x="12685" y="11203"/>
                  </a:cubicBezTo>
                  <a:lnTo>
                    <a:pt x="13426" y="11203"/>
                  </a:lnTo>
                  <a:cubicBezTo>
                    <a:pt x="14012" y="11203"/>
                    <a:pt x="14475" y="10740"/>
                    <a:pt x="14475" y="10154"/>
                  </a:cubicBezTo>
                  <a:lnTo>
                    <a:pt x="14475" y="9660"/>
                  </a:lnTo>
                  <a:cubicBezTo>
                    <a:pt x="14475" y="9536"/>
                    <a:pt x="14382" y="9444"/>
                    <a:pt x="14259" y="9444"/>
                  </a:cubicBezTo>
                  <a:lnTo>
                    <a:pt x="13920" y="9444"/>
                  </a:lnTo>
                  <a:lnTo>
                    <a:pt x="13920" y="3302"/>
                  </a:lnTo>
                  <a:cubicBezTo>
                    <a:pt x="13920" y="2654"/>
                    <a:pt x="13426" y="2130"/>
                    <a:pt x="12778" y="2130"/>
                  </a:cubicBezTo>
                  <a:lnTo>
                    <a:pt x="10154" y="2130"/>
                  </a:lnTo>
                  <a:cubicBezTo>
                    <a:pt x="10247" y="1667"/>
                    <a:pt x="10340" y="1173"/>
                    <a:pt x="10432" y="710"/>
                  </a:cubicBezTo>
                  <a:cubicBezTo>
                    <a:pt x="10463" y="556"/>
                    <a:pt x="10586" y="432"/>
                    <a:pt x="10741" y="432"/>
                  </a:cubicBezTo>
                  <a:lnTo>
                    <a:pt x="11049" y="432"/>
                  </a:lnTo>
                  <a:cubicBezTo>
                    <a:pt x="11327" y="432"/>
                    <a:pt x="11327" y="0"/>
                    <a:pt x="11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0" name="Google Shape;12560;p23"/>
            <p:cNvSpPr/>
            <p:nvPr/>
          </p:nvSpPr>
          <p:spPr>
            <a:xfrm>
              <a:off x="5642100" y="2463200"/>
              <a:ext cx="89525" cy="109025"/>
            </a:xfrm>
            <a:custGeom>
              <a:avLst/>
              <a:gdLst/>
              <a:ahLst/>
              <a:cxnLst/>
              <a:rect l="l" t="t" r="r" b="b"/>
              <a:pathLst>
                <a:path w="3581" h="4361" extrusionOk="0">
                  <a:moveTo>
                    <a:pt x="1790" y="472"/>
                  </a:moveTo>
                  <a:cubicBezTo>
                    <a:pt x="1898" y="472"/>
                    <a:pt x="2006" y="541"/>
                    <a:pt x="2006" y="680"/>
                  </a:cubicBezTo>
                  <a:lnTo>
                    <a:pt x="2006" y="2717"/>
                  </a:lnTo>
                  <a:cubicBezTo>
                    <a:pt x="2006" y="2844"/>
                    <a:pt x="2108" y="2927"/>
                    <a:pt x="2212" y="2927"/>
                  </a:cubicBezTo>
                  <a:cubicBezTo>
                    <a:pt x="2259" y="2927"/>
                    <a:pt x="2307" y="2910"/>
                    <a:pt x="2346" y="2871"/>
                  </a:cubicBezTo>
                  <a:lnTo>
                    <a:pt x="2747" y="2470"/>
                  </a:lnTo>
                  <a:cubicBezTo>
                    <a:pt x="2793" y="2409"/>
                    <a:pt x="2848" y="2384"/>
                    <a:pt x="2902" y="2384"/>
                  </a:cubicBezTo>
                  <a:cubicBezTo>
                    <a:pt x="3066" y="2384"/>
                    <a:pt x="3218" y="2616"/>
                    <a:pt x="3056" y="2779"/>
                  </a:cubicBezTo>
                  <a:cubicBezTo>
                    <a:pt x="2840" y="2964"/>
                    <a:pt x="1945" y="3890"/>
                    <a:pt x="1945" y="3890"/>
                  </a:cubicBezTo>
                  <a:cubicBezTo>
                    <a:pt x="1898" y="3920"/>
                    <a:pt x="1844" y="3936"/>
                    <a:pt x="1790" y="3936"/>
                  </a:cubicBezTo>
                  <a:cubicBezTo>
                    <a:pt x="1736" y="3936"/>
                    <a:pt x="1682" y="3920"/>
                    <a:pt x="1636" y="3890"/>
                  </a:cubicBezTo>
                  <a:lnTo>
                    <a:pt x="525" y="2779"/>
                  </a:lnTo>
                  <a:cubicBezTo>
                    <a:pt x="380" y="2634"/>
                    <a:pt x="538" y="2413"/>
                    <a:pt x="702" y="2413"/>
                  </a:cubicBezTo>
                  <a:cubicBezTo>
                    <a:pt x="748" y="2413"/>
                    <a:pt x="793" y="2430"/>
                    <a:pt x="834" y="2470"/>
                  </a:cubicBezTo>
                  <a:lnTo>
                    <a:pt x="1204" y="2871"/>
                  </a:lnTo>
                  <a:cubicBezTo>
                    <a:pt x="1243" y="2910"/>
                    <a:pt x="1294" y="2927"/>
                    <a:pt x="1345" y="2927"/>
                  </a:cubicBezTo>
                  <a:cubicBezTo>
                    <a:pt x="1458" y="2927"/>
                    <a:pt x="1574" y="2844"/>
                    <a:pt x="1574" y="2717"/>
                  </a:cubicBezTo>
                  <a:lnTo>
                    <a:pt x="1574" y="680"/>
                  </a:lnTo>
                  <a:cubicBezTo>
                    <a:pt x="1574" y="541"/>
                    <a:pt x="1682" y="472"/>
                    <a:pt x="1790" y="472"/>
                  </a:cubicBezTo>
                  <a:close/>
                  <a:moveTo>
                    <a:pt x="1775" y="1"/>
                  </a:moveTo>
                  <a:cubicBezTo>
                    <a:pt x="1459" y="1"/>
                    <a:pt x="1142" y="217"/>
                    <a:pt x="1142" y="649"/>
                  </a:cubicBezTo>
                  <a:lnTo>
                    <a:pt x="1142" y="2192"/>
                  </a:lnTo>
                  <a:lnTo>
                    <a:pt x="1111" y="2161"/>
                  </a:lnTo>
                  <a:cubicBezTo>
                    <a:pt x="983" y="2033"/>
                    <a:pt x="811" y="1968"/>
                    <a:pt x="633" y="1968"/>
                  </a:cubicBezTo>
                  <a:cubicBezTo>
                    <a:pt x="597" y="1968"/>
                    <a:pt x="561" y="1971"/>
                    <a:pt x="525" y="1976"/>
                  </a:cubicBezTo>
                  <a:cubicBezTo>
                    <a:pt x="309" y="2038"/>
                    <a:pt x="124" y="2223"/>
                    <a:pt x="62" y="2470"/>
                  </a:cubicBezTo>
                  <a:cubicBezTo>
                    <a:pt x="0" y="2686"/>
                    <a:pt x="62" y="2902"/>
                    <a:pt x="216" y="3056"/>
                  </a:cubicBezTo>
                  <a:lnTo>
                    <a:pt x="1327" y="4198"/>
                  </a:lnTo>
                  <a:cubicBezTo>
                    <a:pt x="1451" y="4306"/>
                    <a:pt x="1613" y="4360"/>
                    <a:pt x="1775" y="4360"/>
                  </a:cubicBezTo>
                  <a:cubicBezTo>
                    <a:pt x="1937" y="4360"/>
                    <a:pt x="2099" y="4306"/>
                    <a:pt x="2222" y="4198"/>
                  </a:cubicBezTo>
                  <a:lnTo>
                    <a:pt x="3333" y="3087"/>
                  </a:lnTo>
                  <a:cubicBezTo>
                    <a:pt x="3580" y="2809"/>
                    <a:pt x="3580" y="2439"/>
                    <a:pt x="3333" y="2192"/>
                  </a:cubicBezTo>
                  <a:cubicBezTo>
                    <a:pt x="3210" y="2069"/>
                    <a:pt x="3056" y="2007"/>
                    <a:pt x="2871" y="2007"/>
                  </a:cubicBezTo>
                  <a:cubicBezTo>
                    <a:pt x="2716" y="2007"/>
                    <a:pt x="2562" y="2069"/>
                    <a:pt x="2438" y="2192"/>
                  </a:cubicBezTo>
                  <a:lnTo>
                    <a:pt x="2408" y="2192"/>
                  </a:lnTo>
                  <a:lnTo>
                    <a:pt x="2408" y="649"/>
                  </a:lnTo>
                  <a:cubicBezTo>
                    <a:pt x="2408" y="217"/>
                    <a:pt x="2091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1" name="Google Shape;12561;p23"/>
            <p:cNvSpPr/>
            <p:nvPr/>
          </p:nvSpPr>
          <p:spPr>
            <a:xfrm>
              <a:off x="5573425" y="2744825"/>
              <a:ext cx="226100" cy="10050"/>
            </a:xfrm>
            <a:custGeom>
              <a:avLst/>
              <a:gdLst/>
              <a:ahLst/>
              <a:cxnLst/>
              <a:rect l="l" t="t" r="r" b="b"/>
              <a:pathLst>
                <a:path w="9044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8765" y="402"/>
                  </a:lnTo>
                  <a:cubicBezTo>
                    <a:pt x="9043" y="402"/>
                    <a:pt x="9043" y="1"/>
                    <a:pt x="87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62" name="Google Shape;12562;p23"/>
          <p:cNvGrpSpPr/>
          <p:nvPr/>
        </p:nvGrpSpPr>
        <p:grpSpPr>
          <a:xfrm>
            <a:off x="10584849" y="4261761"/>
            <a:ext cx="399200" cy="483533"/>
            <a:chOff x="6260100" y="4141325"/>
            <a:chExt cx="299400" cy="362650"/>
          </a:xfrm>
        </p:grpSpPr>
        <p:sp>
          <p:nvSpPr>
            <p:cNvPr id="12563" name="Google Shape;12563;p23"/>
            <p:cNvSpPr/>
            <p:nvPr/>
          </p:nvSpPr>
          <p:spPr>
            <a:xfrm>
              <a:off x="6260100" y="4141325"/>
              <a:ext cx="299400" cy="362650"/>
            </a:xfrm>
            <a:custGeom>
              <a:avLst/>
              <a:gdLst/>
              <a:ahLst/>
              <a:cxnLst/>
              <a:rect l="l" t="t" r="r" b="b"/>
              <a:pathLst>
                <a:path w="11976" h="14506" extrusionOk="0">
                  <a:moveTo>
                    <a:pt x="8796" y="10956"/>
                  </a:moveTo>
                  <a:lnTo>
                    <a:pt x="8796" y="11419"/>
                  </a:lnTo>
                  <a:lnTo>
                    <a:pt x="4908" y="11419"/>
                  </a:lnTo>
                  <a:lnTo>
                    <a:pt x="4908" y="10956"/>
                  </a:lnTo>
                  <a:close/>
                  <a:moveTo>
                    <a:pt x="8796" y="11851"/>
                  </a:moveTo>
                  <a:lnTo>
                    <a:pt x="8796" y="12222"/>
                  </a:lnTo>
                  <a:lnTo>
                    <a:pt x="4908" y="12222"/>
                  </a:lnTo>
                  <a:lnTo>
                    <a:pt x="4908" y="11851"/>
                  </a:lnTo>
                  <a:close/>
                  <a:moveTo>
                    <a:pt x="8796" y="12654"/>
                  </a:moveTo>
                  <a:lnTo>
                    <a:pt x="8796" y="12931"/>
                  </a:lnTo>
                  <a:cubicBezTo>
                    <a:pt x="8796" y="13055"/>
                    <a:pt x="8673" y="13148"/>
                    <a:pt x="8580" y="13148"/>
                  </a:cubicBezTo>
                  <a:lnTo>
                    <a:pt x="6451" y="13148"/>
                  </a:lnTo>
                  <a:cubicBezTo>
                    <a:pt x="6204" y="13178"/>
                    <a:pt x="6204" y="13549"/>
                    <a:pt x="6451" y="13580"/>
                  </a:cubicBezTo>
                  <a:lnTo>
                    <a:pt x="8333" y="13580"/>
                  </a:lnTo>
                  <a:cubicBezTo>
                    <a:pt x="8241" y="13857"/>
                    <a:pt x="7994" y="14043"/>
                    <a:pt x="7685" y="14043"/>
                  </a:cubicBezTo>
                  <a:lnTo>
                    <a:pt x="6019" y="14043"/>
                  </a:lnTo>
                  <a:cubicBezTo>
                    <a:pt x="5710" y="14043"/>
                    <a:pt x="5463" y="13857"/>
                    <a:pt x="5371" y="13580"/>
                  </a:cubicBezTo>
                  <a:cubicBezTo>
                    <a:pt x="5618" y="13549"/>
                    <a:pt x="5618" y="13178"/>
                    <a:pt x="5371" y="13148"/>
                  </a:cubicBezTo>
                  <a:lnTo>
                    <a:pt x="5093" y="13148"/>
                  </a:lnTo>
                  <a:cubicBezTo>
                    <a:pt x="4970" y="13148"/>
                    <a:pt x="4877" y="13055"/>
                    <a:pt x="4877" y="12931"/>
                  </a:cubicBezTo>
                  <a:lnTo>
                    <a:pt x="4877" y="12654"/>
                  </a:lnTo>
                  <a:close/>
                  <a:moveTo>
                    <a:pt x="6852" y="0"/>
                  </a:moveTo>
                  <a:cubicBezTo>
                    <a:pt x="2315" y="0"/>
                    <a:pt x="1" y="5401"/>
                    <a:pt x="3118" y="8673"/>
                  </a:cubicBezTo>
                  <a:cubicBezTo>
                    <a:pt x="3396" y="8950"/>
                    <a:pt x="3550" y="9352"/>
                    <a:pt x="3550" y="9753"/>
                  </a:cubicBezTo>
                  <a:lnTo>
                    <a:pt x="3550" y="9784"/>
                  </a:lnTo>
                  <a:cubicBezTo>
                    <a:pt x="3519" y="10339"/>
                    <a:pt x="3920" y="10802"/>
                    <a:pt x="4476" y="10925"/>
                  </a:cubicBezTo>
                  <a:lnTo>
                    <a:pt x="4476" y="11450"/>
                  </a:lnTo>
                  <a:cubicBezTo>
                    <a:pt x="4468" y="11449"/>
                    <a:pt x="4461" y="11449"/>
                    <a:pt x="4454" y="11449"/>
                  </a:cubicBezTo>
                  <a:cubicBezTo>
                    <a:pt x="4236" y="11449"/>
                    <a:pt x="4236" y="11884"/>
                    <a:pt x="4454" y="11884"/>
                  </a:cubicBezTo>
                  <a:cubicBezTo>
                    <a:pt x="4461" y="11884"/>
                    <a:pt x="4468" y="11883"/>
                    <a:pt x="4476" y="11882"/>
                  </a:cubicBezTo>
                  <a:lnTo>
                    <a:pt x="4476" y="12253"/>
                  </a:lnTo>
                  <a:cubicBezTo>
                    <a:pt x="4468" y="12252"/>
                    <a:pt x="4461" y="12251"/>
                    <a:pt x="4454" y="12251"/>
                  </a:cubicBezTo>
                  <a:cubicBezTo>
                    <a:pt x="4236" y="12251"/>
                    <a:pt x="4236" y="12686"/>
                    <a:pt x="4454" y="12686"/>
                  </a:cubicBezTo>
                  <a:cubicBezTo>
                    <a:pt x="4461" y="12686"/>
                    <a:pt x="4468" y="12686"/>
                    <a:pt x="4476" y="12685"/>
                  </a:cubicBezTo>
                  <a:lnTo>
                    <a:pt x="4476" y="12962"/>
                  </a:lnTo>
                  <a:cubicBezTo>
                    <a:pt x="4476" y="13240"/>
                    <a:pt x="4661" y="13487"/>
                    <a:pt x="4939" y="13580"/>
                  </a:cubicBezTo>
                  <a:cubicBezTo>
                    <a:pt x="5031" y="14104"/>
                    <a:pt x="5463" y="14505"/>
                    <a:pt x="6019" y="14505"/>
                  </a:cubicBezTo>
                  <a:lnTo>
                    <a:pt x="7685" y="14505"/>
                  </a:lnTo>
                  <a:cubicBezTo>
                    <a:pt x="8210" y="14505"/>
                    <a:pt x="8673" y="14104"/>
                    <a:pt x="8735" y="13580"/>
                  </a:cubicBezTo>
                  <a:cubicBezTo>
                    <a:pt x="9012" y="13487"/>
                    <a:pt x="9198" y="13240"/>
                    <a:pt x="9198" y="12962"/>
                  </a:cubicBezTo>
                  <a:lnTo>
                    <a:pt x="9198" y="12685"/>
                  </a:lnTo>
                  <a:lnTo>
                    <a:pt x="9228" y="12685"/>
                  </a:lnTo>
                  <a:cubicBezTo>
                    <a:pt x="9475" y="12654"/>
                    <a:pt x="9475" y="12283"/>
                    <a:pt x="9228" y="12253"/>
                  </a:cubicBezTo>
                  <a:lnTo>
                    <a:pt x="9198" y="12253"/>
                  </a:lnTo>
                  <a:lnTo>
                    <a:pt x="9198" y="11882"/>
                  </a:lnTo>
                  <a:lnTo>
                    <a:pt x="9228" y="11882"/>
                  </a:lnTo>
                  <a:cubicBezTo>
                    <a:pt x="9475" y="11820"/>
                    <a:pt x="9475" y="11481"/>
                    <a:pt x="9228" y="11450"/>
                  </a:cubicBezTo>
                  <a:lnTo>
                    <a:pt x="9198" y="11450"/>
                  </a:lnTo>
                  <a:lnTo>
                    <a:pt x="9198" y="10925"/>
                  </a:lnTo>
                  <a:cubicBezTo>
                    <a:pt x="9753" y="10833"/>
                    <a:pt x="10154" y="10339"/>
                    <a:pt x="10154" y="9784"/>
                  </a:cubicBezTo>
                  <a:lnTo>
                    <a:pt x="10154" y="9753"/>
                  </a:lnTo>
                  <a:cubicBezTo>
                    <a:pt x="10154" y="9352"/>
                    <a:pt x="10309" y="8950"/>
                    <a:pt x="10586" y="8673"/>
                  </a:cubicBezTo>
                  <a:cubicBezTo>
                    <a:pt x="11481" y="7716"/>
                    <a:pt x="11975" y="6450"/>
                    <a:pt x="11975" y="5123"/>
                  </a:cubicBezTo>
                  <a:cubicBezTo>
                    <a:pt x="11975" y="3920"/>
                    <a:pt x="11543" y="2747"/>
                    <a:pt x="10772" y="1821"/>
                  </a:cubicBezTo>
                  <a:cubicBezTo>
                    <a:pt x="10726" y="1775"/>
                    <a:pt x="10673" y="1756"/>
                    <a:pt x="10621" y="1756"/>
                  </a:cubicBezTo>
                  <a:cubicBezTo>
                    <a:pt x="10462" y="1756"/>
                    <a:pt x="10316" y="1936"/>
                    <a:pt x="10432" y="2099"/>
                  </a:cubicBezTo>
                  <a:cubicBezTo>
                    <a:pt x="11975" y="3920"/>
                    <a:pt x="11913" y="6636"/>
                    <a:pt x="10247" y="8364"/>
                  </a:cubicBezTo>
                  <a:cubicBezTo>
                    <a:pt x="9877" y="8734"/>
                    <a:pt x="9691" y="9228"/>
                    <a:pt x="9691" y="9753"/>
                  </a:cubicBezTo>
                  <a:cubicBezTo>
                    <a:pt x="9691" y="10154"/>
                    <a:pt x="9383" y="10493"/>
                    <a:pt x="8951" y="10493"/>
                  </a:cubicBezTo>
                  <a:lnTo>
                    <a:pt x="4723" y="10493"/>
                  </a:lnTo>
                  <a:cubicBezTo>
                    <a:pt x="4291" y="10493"/>
                    <a:pt x="3951" y="10154"/>
                    <a:pt x="3951" y="9753"/>
                  </a:cubicBezTo>
                  <a:cubicBezTo>
                    <a:pt x="3982" y="9228"/>
                    <a:pt x="3797" y="8734"/>
                    <a:pt x="3426" y="8364"/>
                  </a:cubicBezTo>
                  <a:cubicBezTo>
                    <a:pt x="1729" y="6574"/>
                    <a:pt x="1729" y="3766"/>
                    <a:pt x="3396" y="1945"/>
                  </a:cubicBezTo>
                  <a:cubicBezTo>
                    <a:pt x="4317" y="938"/>
                    <a:pt x="5586" y="422"/>
                    <a:pt x="6861" y="422"/>
                  </a:cubicBezTo>
                  <a:cubicBezTo>
                    <a:pt x="7893" y="422"/>
                    <a:pt x="8928" y="761"/>
                    <a:pt x="9784" y="1451"/>
                  </a:cubicBezTo>
                  <a:cubicBezTo>
                    <a:pt x="9825" y="1480"/>
                    <a:pt x="9867" y="1493"/>
                    <a:pt x="9907" y="1493"/>
                  </a:cubicBezTo>
                  <a:cubicBezTo>
                    <a:pt x="10078" y="1493"/>
                    <a:pt x="10212" y="1262"/>
                    <a:pt x="10062" y="1111"/>
                  </a:cubicBezTo>
                  <a:cubicBezTo>
                    <a:pt x="9167" y="402"/>
                    <a:pt x="8056" y="0"/>
                    <a:pt x="6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564" name="Google Shape;12564;p23"/>
            <p:cNvGrpSpPr/>
            <p:nvPr/>
          </p:nvGrpSpPr>
          <p:grpSpPr>
            <a:xfrm>
              <a:off x="6355250" y="4215575"/>
              <a:ext cx="152075" cy="146425"/>
              <a:chOff x="6355250" y="4215575"/>
              <a:chExt cx="152075" cy="146425"/>
            </a:xfrm>
          </p:grpSpPr>
          <p:sp>
            <p:nvSpPr>
              <p:cNvPr id="12565" name="Google Shape;12565;p23"/>
              <p:cNvSpPr/>
              <p:nvPr/>
            </p:nvSpPr>
            <p:spPr>
              <a:xfrm>
                <a:off x="6368900" y="4215575"/>
                <a:ext cx="12500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963" extrusionOk="0">
                    <a:moveTo>
                      <a:pt x="2531" y="703"/>
                    </a:moveTo>
                    <a:lnTo>
                      <a:pt x="3025" y="1783"/>
                    </a:lnTo>
                    <a:cubicBezTo>
                      <a:pt x="3056" y="1845"/>
                      <a:pt x="3117" y="1907"/>
                      <a:pt x="3179" y="1907"/>
                    </a:cubicBezTo>
                    <a:lnTo>
                      <a:pt x="4352" y="2092"/>
                    </a:lnTo>
                    <a:lnTo>
                      <a:pt x="3488" y="2956"/>
                    </a:lnTo>
                    <a:cubicBezTo>
                      <a:pt x="3457" y="2987"/>
                      <a:pt x="3426" y="3079"/>
                      <a:pt x="3426" y="3141"/>
                    </a:cubicBezTo>
                    <a:lnTo>
                      <a:pt x="3642" y="4345"/>
                    </a:lnTo>
                    <a:lnTo>
                      <a:pt x="2624" y="3789"/>
                    </a:lnTo>
                    <a:cubicBezTo>
                      <a:pt x="2593" y="3758"/>
                      <a:pt x="2554" y="3743"/>
                      <a:pt x="2516" y="3743"/>
                    </a:cubicBezTo>
                    <a:cubicBezTo>
                      <a:pt x="2477" y="3743"/>
                      <a:pt x="2438" y="3758"/>
                      <a:pt x="2407" y="3789"/>
                    </a:cubicBezTo>
                    <a:lnTo>
                      <a:pt x="1420" y="4345"/>
                    </a:lnTo>
                    <a:lnTo>
                      <a:pt x="1605" y="3141"/>
                    </a:lnTo>
                    <a:cubicBezTo>
                      <a:pt x="1605" y="3079"/>
                      <a:pt x="1574" y="2987"/>
                      <a:pt x="1543" y="2956"/>
                    </a:cubicBezTo>
                    <a:lnTo>
                      <a:pt x="710" y="2092"/>
                    </a:lnTo>
                    <a:lnTo>
                      <a:pt x="1852" y="1907"/>
                    </a:lnTo>
                    <a:cubicBezTo>
                      <a:pt x="1945" y="1876"/>
                      <a:pt x="1975" y="1845"/>
                      <a:pt x="2006" y="1783"/>
                    </a:cubicBezTo>
                    <a:lnTo>
                      <a:pt x="2531" y="703"/>
                    </a:lnTo>
                    <a:close/>
                    <a:moveTo>
                      <a:pt x="2516" y="1"/>
                    </a:moveTo>
                    <a:cubicBezTo>
                      <a:pt x="2438" y="1"/>
                      <a:pt x="2361" y="39"/>
                      <a:pt x="2315" y="117"/>
                    </a:cubicBezTo>
                    <a:lnTo>
                      <a:pt x="1667" y="1505"/>
                    </a:lnTo>
                    <a:lnTo>
                      <a:pt x="216" y="1721"/>
                    </a:lnTo>
                    <a:cubicBezTo>
                      <a:pt x="62" y="1752"/>
                      <a:pt x="0" y="1968"/>
                      <a:pt x="124" y="2092"/>
                    </a:cubicBezTo>
                    <a:lnTo>
                      <a:pt x="1173" y="3172"/>
                    </a:lnTo>
                    <a:lnTo>
                      <a:pt x="926" y="4715"/>
                    </a:lnTo>
                    <a:cubicBezTo>
                      <a:pt x="902" y="4857"/>
                      <a:pt x="1006" y="4962"/>
                      <a:pt x="1125" y="4962"/>
                    </a:cubicBezTo>
                    <a:cubicBezTo>
                      <a:pt x="1161" y="4962"/>
                      <a:pt x="1199" y="4953"/>
                      <a:pt x="1235" y="4931"/>
                    </a:cubicBezTo>
                    <a:lnTo>
                      <a:pt x="2531" y="4221"/>
                    </a:lnTo>
                    <a:lnTo>
                      <a:pt x="3827" y="4931"/>
                    </a:lnTo>
                    <a:cubicBezTo>
                      <a:pt x="3863" y="4953"/>
                      <a:pt x="3899" y="4962"/>
                      <a:pt x="3933" y="4962"/>
                    </a:cubicBezTo>
                    <a:cubicBezTo>
                      <a:pt x="4045" y="4962"/>
                      <a:pt x="4136" y="4857"/>
                      <a:pt x="4136" y="4715"/>
                    </a:cubicBezTo>
                    <a:lnTo>
                      <a:pt x="3889" y="3172"/>
                    </a:lnTo>
                    <a:lnTo>
                      <a:pt x="4938" y="2092"/>
                    </a:lnTo>
                    <a:cubicBezTo>
                      <a:pt x="5000" y="2030"/>
                      <a:pt x="5000" y="1937"/>
                      <a:pt x="4969" y="1876"/>
                    </a:cubicBezTo>
                    <a:cubicBezTo>
                      <a:pt x="4969" y="1783"/>
                      <a:pt x="4876" y="1752"/>
                      <a:pt x="4815" y="1721"/>
                    </a:cubicBezTo>
                    <a:lnTo>
                      <a:pt x="3364" y="1505"/>
                    </a:lnTo>
                    <a:lnTo>
                      <a:pt x="2716" y="117"/>
                    </a:lnTo>
                    <a:cubicBezTo>
                      <a:pt x="2670" y="39"/>
                      <a:pt x="2593" y="1"/>
                      <a:pt x="251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6" name="Google Shape;12566;p23"/>
              <p:cNvSpPr/>
              <p:nvPr/>
            </p:nvSpPr>
            <p:spPr>
              <a:xfrm>
                <a:off x="6426750" y="4338075"/>
                <a:ext cx="108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57" extrusionOk="0">
                    <a:moveTo>
                      <a:pt x="205" y="0"/>
                    </a:moveTo>
                    <a:cubicBezTo>
                      <a:pt x="109" y="0"/>
                      <a:pt x="16" y="62"/>
                      <a:pt x="1" y="185"/>
                    </a:cubicBezTo>
                    <a:lnTo>
                      <a:pt x="1" y="772"/>
                    </a:lnTo>
                    <a:cubicBezTo>
                      <a:pt x="16" y="895"/>
                      <a:pt x="109" y="957"/>
                      <a:pt x="205" y="957"/>
                    </a:cubicBezTo>
                    <a:cubicBezTo>
                      <a:pt x="302" y="957"/>
                      <a:pt x="402" y="895"/>
                      <a:pt x="433" y="772"/>
                    </a:cubicBezTo>
                    <a:lnTo>
                      <a:pt x="433" y="185"/>
                    </a:lnTo>
                    <a:cubicBezTo>
                      <a:pt x="402" y="62"/>
                      <a:pt x="302" y="0"/>
                      <a:pt x="20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7" name="Google Shape;12567;p23"/>
              <p:cNvSpPr/>
              <p:nvPr/>
            </p:nvSpPr>
            <p:spPr>
              <a:xfrm>
                <a:off x="6355250" y="4297175"/>
                <a:ext cx="2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589" extrusionOk="0">
                    <a:moveTo>
                      <a:pt x="731" y="0"/>
                    </a:moveTo>
                    <a:lnTo>
                      <a:pt x="207" y="186"/>
                    </a:lnTo>
                    <a:cubicBezTo>
                      <a:pt x="0" y="274"/>
                      <a:pt x="104" y="589"/>
                      <a:pt x="330" y="589"/>
                    </a:cubicBezTo>
                    <a:cubicBezTo>
                      <a:pt x="340" y="589"/>
                      <a:pt x="350" y="588"/>
                      <a:pt x="361" y="587"/>
                    </a:cubicBezTo>
                    <a:lnTo>
                      <a:pt x="855" y="402"/>
                    </a:lnTo>
                    <a:cubicBezTo>
                      <a:pt x="1030" y="285"/>
                      <a:pt x="956" y="29"/>
                      <a:pt x="764" y="29"/>
                    </a:cubicBezTo>
                    <a:cubicBezTo>
                      <a:pt x="754" y="29"/>
                      <a:pt x="743" y="30"/>
                      <a:pt x="731" y="31"/>
                    </a:cubicBez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8" name="Google Shape;12568;p23"/>
              <p:cNvSpPr/>
              <p:nvPr/>
            </p:nvSpPr>
            <p:spPr>
              <a:xfrm>
                <a:off x="6481000" y="4297125"/>
                <a:ext cx="263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96" extrusionOk="0">
                    <a:moveTo>
                      <a:pt x="298" y="0"/>
                    </a:moveTo>
                    <a:cubicBezTo>
                      <a:pt x="103" y="0"/>
                      <a:pt x="1" y="257"/>
                      <a:pt x="176" y="404"/>
                    </a:cubicBezTo>
                    <a:lnTo>
                      <a:pt x="701" y="589"/>
                    </a:lnTo>
                    <a:cubicBezTo>
                      <a:pt x="720" y="594"/>
                      <a:pt x="738" y="596"/>
                      <a:pt x="755" y="596"/>
                    </a:cubicBezTo>
                    <a:cubicBezTo>
                      <a:pt x="965" y="596"/>
                      <a:pt x="1053" y="273"/>
                      <a:pt x="825" y="188"/>
                    </a:cubicBezTo>
                    <a:lnTo>
                      <a:pt x="331" y="2"/>
                    </a:lnTo>
                    <a:cubicBezTo>
                      <a:pt x="320" y="1"/>
                      <a:pt x="309" y="0"/>
                      <a:pt x="29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9" name="Google Shape;12569;p23"/>
              <p:cNvSpPr/>
              <p:nvPr/>
            </p:nvSpPr>
            <p:spPr>
              <a:xfrm>
                <a:off x="6461475" y="4217300"/>
                <a:ext cx="243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12" extrusionOk="0">
                    <a:moveTo>
                      <a:pt x="655" y="0"/>
                    </a:moveTo>
                    <a:cubicBezTo>
                      <a:pt x="599" y="0"/>
                      <a:pt x="542" y="23"/>
                      <a:pt x="494" y="78"/>
                    </a:cubicBezTo>
                    <a:lnTo>
                      <a:pt x="124" y="572"/>
                    </a:lnTo>
                    <a:cubicBezTo>
                      <a:pt x="1" y="696"/>
                      <a:pt x="93" y="912"/>
                      <a:pt x="278" y="912"/>
                    </a:cubicBezTo>
                    <a:cubicBezTo>
                      <a:pt x="340" y="912"/>
                      <a:pt x="402" y="881"/>
                      <a:pt x="433" y="819"/>
                    </a:cubicBezTo>
                    <a:lnTo>
                      <a:pt x="834" y="356"/>
                    </a:lnTo>
                    <a:cubicBezTo>
                      <a:pt x="972" y="195"/>
                      <a:pt x="819" y="0"/>
                      <a:pt x="6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70" name="Google Shape;12570;p23"/>
              <p:cNvSpPr/>
              <p:nvPr/>
            </p:nvSpPr>
            <p:spPr>
              <a:xfrm>
                <a:off x="6380875" y="4218825"/>
                <a:ext cx="227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51" extrusionOk="0">
                    <a:moveTo>
                      <a:pt x="291" y="1"/>
                    </a:moveTo>
                    <a:cubicBezTo>
                      <a:pt x="136" y="1"/>
                      <a:pt x="1" y="196"/>
                      <a:pt x="139" y="357"/>
                    </a:cubicBezTo>
                    <a:lnTo>
                      <a:pt x="478" y="758"/>
                    </a:lnTo>
                    <a:cubicBezTo>
                      <a:pt x="509" y="789"/>
                      <a:pt x="571" y="820"/>
                      <a:pt x="632" y="820"/>
                    </a:cubicBezTo>
                    <a:lnTo>
                      <a:pt x="632" y="851"/>
                    </a:lnTo>
                    <a:cubicBezTo>
                      <a:pt x="817" y="851"/>
                      <a:pt x="910" y="635"/>
                      <a:pt x="787" y="511"/>
                    </a:cubicBezTo>
                    <a:lnTo>
                      <a:pt x="447" y="79"/>
                    </a:lnTo>
                    <a:cubicBezTo>
                      <a:pt x="400" y="24"/>
                      <a:pt x="344" y="1"/>
                      <a:pt x="29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71" name="Google Shape;12571;p23"/>
          <p:cNvGrpSpPr/>
          <p:nvPr/>
        </p:nvGrpSpPr>
        <p:grpSpPr>
          <a:xfrm>
            <a:off x="10542683" y="4982092"/>
            <a:ext cx="483533" cy="482500"/>
            <a:chOff x="4755600" y="2463975"/>
            <a:chExt cx="362650" cy="361875"/>
          </a:xfrm>
        </p:grpSpPr>
        <p:sp>
          <p:nvSpPr>
            <p:cNvPr id="12572" name="Google Shape;12572;p23"/>
            <p:cNvSpPr/>
            <p:nvPr/>
          </p:nvSpPr>
          <p:spPr>
            <a:xfrm>
              <a:off x="4755600" y="2463975"/>
              <a:ext cx="362650" cy="361875"/>
            </a:xfrm>
            <a:custGeom>
              <a:avLst/>
              <a:gdLst/>
              <a:ahLst/>
              <a:cxnLst/>
              <a:rect l="l" t="t" r="r" b="b"/>
              <a:pathLst>
                <a:path w="14506" h="14475" extrusionOk="0">
                  <a:moveTo>
                    <a:pt x="5061" y="4044"/>
                  </a:moveTo>
                  <a:cubicBezTo>
                    <a:pt x="5185" y="4044"/>
                    <a:pt x="5277" y="4136"/>
                    <a:pt x="5247" y="4260"/>
                  </a:cubicBezTo>
                  <a:lnTo>
                    <a:pt x="5247" y="8364"/>
                  </a:lnTo>
                  <a:cubicBezTo>
                    <a:pt x="5277" y="8488"/>
                    <a:pt x="5185" y="8580"/>
                    <a:pt x="5061" y="8580"/>
                  </a:cubicBezTo>
                  <a:lnTo>
                    <a:pt x="5000" y="8580"/>
                  </a:lnTo>
                  <a:lnTo>
                    <a:pt x="5000" y="7840"/>
                  </a:lnTo>
                  <a:cubicBezTo>
                    <a:pt x="5000" y="7716"/>
                    <a:pt x="4907" y="7624"/>
                    <a:pt x="4784" y="7624"/>
                  </a:cubicBezTo>
                  <a:lnTo>
                    <a:pt x="4321" y="7593"/>
                  </a:lnTo>
                  <a:lnTo>
                    <a:pt x="4321" y="4260"/>
                  </a:lnTo>
                  <a:cubicBezTo>
                    <a:pt x="4321" y="4136"/>
                    <a:pt x="4413" y="4044"/>
                    <a:pt x="4537" y="4044"/>
                  </a:cubicBezTo>
                  <a:close/>
                  <a:moveTo>
                    <a:pt x="14073" y="10000"/>
                  </a:moveTo>
                  <a:lnTo>
                    <a:pt x="14073" y="10710"/>
                  </a:lnTo>
                  <a:cubicBezTo>
                    <a:pt x="14073" y="11080"/>
                    <a:pt x="13765" y="11358"/>
                    <a:pt x="13394" y="11358"/>
                  </a:cubicBezTo>
                  <a:lnTo>
                    <a:pt x="5000" y="11358"/>
                  </a:lnTo>
                  <a:lnTo>
                    <a:pt x="5000" y="10000"/>
                  </a:lnTo>
                  <a:close/>
                  <a:moveTo>
                    <a:pt x="9135" y="11790"/>
                  </a:moveTo>
                  <a:lnTo>
                    <a:pt x="9135" y="13148"/>
                  </a:lnTo>
                  <a:lnTo>
                    <a:pt x="7376" y="13148"/>
                  </a:lnTo>
                  <a:lnTo>
                    <a:pt x="7376" y="11790"/>
                  </a:lnTo>
                  <a:close/>
                  <a:moveTo>
                    <a:pt x="10555" y="13580"/>
                  </a:moveTo>
                  <a:cubicBezTo>
                    <a:pt x="10678" y="13580"/>
                    <a:pt x="10802" y="13673"/>
                    <a:pt x="10802" y="13827"/>
                  </a:cubicBezTo>
                  <a:cubicBezTo>
                    <a:pt x="10802" y="13950"/>
                    <a:pt x="10678" y="14043"/>
                    <a:pt x="10555" y="14043"/>
                  </a:cubicBezTo>
                  <a:lnTo>
                    <a:pt x="5926" y="14043"/>
                  </a:lnTo>
                  <a:cubicBezTo>
                    <a:pt x="5648" y="14012"/>
                    <a:pt x="5648" y="13611"/>
                    <a:pt x="5926" y="13580"/>
                  </a:cubicBezTo>
                  <a:close/>
                  <a:moveTo>
                    <a:pt x="11500" y="1"/>
                  </a:moveTo>
                  <a:cubicBezTo>
                    <a:pt x="11442" y="1"/>
                    <a:pt x="11388" y="32"/>
                    <a:pt x="11357" y="93"/>
                  </a:cubicBezTo>
                  <a:lnTo>
                    <a:pt x="9968" y="1667"/>
                  </a:lnTo>
                  <a:cubicBezTo>
                    <a:pt x="9845" y="1822"/>
                    <a:pt x="9938" y="2038"/>
                    <a:pt x="10123" y="2038"/>
                  </a:cubicBezTo>
                  <a:lnTo>
                    <a:pt x="10647" y="2038"/>
                  </a:lnTo>
                  <a:lnTo>
                    <a:pt x="10647" y="2593"/>
                  </a:lnTo>
                  <a:lnTo>
                    <a:pt x="5339" y="2593"/>
                  </a:lnTo>
                  <a:cubicBezTo>
                    <a:pt x="5061" y="2593"/>
                    <a:pt x="5061" y="3025"/>
                    <a:pt x="5339" y="3025"/>
                  </a:cubicBezTo>
                  <a:lnTo>
                    <a:pt x="10647" y="3025"/>
                  </a:lnTo>
                  <a:lnTo>
                    <a:pt x="10647" y="8426"/>
                  </a:lnTo>
                  <a:cubicBezTo>
                    <a:pt x="10647" y="8735"/>
                    <a:pt x="10894" y="9012"/>
                    <a:pt x="11203" y="9012"/>
                  </a:cubicBezTo>
                  <a:lnTo>
                    <a:pt x="11851" y="9012"/>
                  </a:lnTo>
                  <a:cubicBezTo>
                    <a:pt x="12160" y="9012"/>
                    <a:pt x="12407" y="8735"/>
                    <a:pt x="12407" y="8426"/>
                  </a:cubicBezTo>
                  <a:lnTo>
                    <a:pt x="12407" y="7778"/>
                  </a:lnTo>
                  <a:cubicBezTo>
                    <a:pt x="12391" y="7655"/>
                    <a:pt x="12299" y="7593"/>
                    <a:pt x="12206" y="7593"/>
                  </a:cubicBezTo>
                  <a:cubicBezTo>
                    <a:pt x="12113" y="7593"/>
                    <a:pt x="12021" y="7655"/>
                    <a:pt x="12005" y="7778"/>
                  </a:cubicBezTo>
                  <a:lnTo>
                    <a:pt x="12005" y="8426"/>
                  </a:lnTo>
                  <a:cubicBezTo>
                    <a:pt x="12005" y="8519"/>
                    <a:pt x="11944" y="8580"/>
                    <a:pt x="11851" y="8580"/>
                  </a:cubicBezTo>
                  <a:lnTo>
                    <a:pt x="11203" y="8580"/>
                  </a:lnTo>
                  <a:cubicBezTo>
                    <a:pt x="11110" y="8580"/>
                    <a:pt x="11049" y="8519"/>
                    <a:pt x="11049" y="8426"/>
                  </a:cubicBezTo>
                  <a:lnTo>
                    <a:pt x="11049" y="1822"/>
                  </a:lnTo>
                  <a:cubicBezTo>
                    <a:pt x="11049" y="1698"/>
                    <a:pt x="10956" y="1606"/>
                    <a:pt x="10833" y="1606"/>
                  </a:cubicBezTo>
                  <a:lnTo>
                    <a:pt x="10617" y="1606"/>
                  </a:lnTo>
                  <a:lnTo>
                    <a:pt x="11512" y="556"/>
                  </a:lnTo>
                  <a:lnTo>
                    <a:pt x="12437" y="1606"/>
                  </a:lnTo>
                  <a:lnTo>
                    <a:pt x="12191" y="1606"/>
                  </a:lnTo>
                  <a:cubicBezTo>
                    <a:pt x="12067" y="1606"/>
                    <a:pt x="11975" y="1698"/>
                    <a:pt x="11975" y="1822"/>
                  </a:cubicBezTo>
                  <a:lnTo>
                    <a:pt x="11975" y="6698"/>
                  </a:lnTo>
                  <a:cubicBezTo>
                    <a:pt x="11990" y="6821"/>
                    <a:pt x="12083" y="6883"/>
                    <a:pt x="12175" y="6883"/>
                  </a:cubicBezTo>
                  <a:cubicBezTo>
                    <a:pt x="12268" y="6883"/>
                    <a:pt x="12360" y="6821"/>
                    <a:pt x="12376" y="6698"/>
                  </a:cubicBezTo>
                  <a:lnTo>
                    <a:pt x="12376" y="3025"/>
                  </a:lnTo>
                  <a:lnTo>
                    <a:pt x="13394" y="3025"/>
                  </a:lnTo>
                  <a:cubicBezTo>
                    <a:pt x="13765" y="3025"/>
                    <a:pt x="14042" y="3303"/>
                    <a:pt x="14042" y="3673"/>
                  </a:cubicBezTo>
                  <a:lnTo>
                    <a:pt x="14042" y="9568"/>
                  </a:lnTo>
                  <a:lnTo>
                    <a:pt x="5000" y="9568"/>
                  </a:lnTo>
                  <a:lnTo>
                    <a:pt x="5000" y="9012"/>
                  </a:lnTo>
                  <a:lnTo>
                    <a:pt x="5061" y="9012"/>
                  </a:lnTo>
                  <a:cubicBezTo>
                    <a:pt x="5401" y="9012"/>
                    <a:pt x="5679" y="8735"/>
                    <a:pt x="5679" y="8364"/>
                  </a:cubicBezTo>
                  <a:lnTo>
                    <a:pt x="5679" y="4260"/>
                  </a:lnTo>
                  <a:cubicBezTo>
                    <a:pt x="5679" y="3889"/>
                    <a:pt x="5401" y="3612"/>
                    <a:pt x="5061" y="3612"/>
                  </a:cubicBezTo>
                  <a:lnTo>
                    <a:pt x="4537" y="3612"/>
                  </a:lnTo>
                  <a:cubicBezTo>
                    <a:pt x="4166" y="3612"/>
                    <a:pt x="3889" y="3889"/>
                    <a:pt x="3889" y="4260"/>
                  </a:cubicBezTo>
                  <a:lnTo>
                    <a:pt x="3889" y="7624"/>
                  </a:lnTo>
                  <a:lnTo>
                    <a:pt x="2438" y="7624"/>
                  </a:lnTo>
                  <a:lnTo>
                    <a:pt x="2438" y="3673"/>
                  </a:lnTo>
                  <a:cubicBezTo>
                    <a:pt x="2438" y="3303"/>
                    <a:pt x="2716" y="3025"/>
                    <a:pt x="3086" y="3025"/>
                  </a:cubicBezTo>
                  <a:lnTo>
                    <a:pt x="4228" y="3025"/>
                  </a:lnTo>
                  <a:cubicBezTo>
                    <a:pt x="4506" y="3025"/>
                    <a:pt x="4506" y="2593"/>
                    <a:pt x="4228" y="2593"/>
                  </a:cubicBezTo>
                  <a:lnTo>
                    <a:pt x="3086" y="2593"/>
                  </a:lnTo>
                  <a:cubicBezTo>
                    <a:pt x="2469" y="2593"/>
                    <a:pt x="2006" y="3087"/>
                    <a:pt x="2006" y="3673"/>
                  </a:cubicBezTo>
                  <a:lnTo>
                    <a:pt x="2006" y="7624"/>
                  </a:lnTo>
                  <a:lnTo>
                    <a:pt x="216" y="7624"/>
                  </a:lnTo>
                  <a:cubicBezTo>
                    <a:pt x="93" y="7624"/>
                    <a:pt x="0" y="7716"/>
                    <a:pt x="0" y="784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895" y="14475"/>
                  </a:lnTo>
                  <a:cubicBezTo>
                    <a:pt x="1173" y="14475"/>
                    <a:pt x="1173" y="14074"/>
                    <a:pt x="895" y="14074"/>
                  </a:cubicBezTo>
                  <a:lnTo>
                    <a:pt x="432" y="14074"/>
                  </a:lnTo>
                  <a:lnTo>
                    <a:pt x="432" y="8056"/>
                  </a:lnTo>
                  <a:lnTo>
                    <a:pt x="4599" y="8056"/>
                  </a:lnTo>
                  <a:lnTo>
                    <a:pt x="4599" y="14074"/>
                  </a:lnTo>
                  <a:lnTo>
                    <a:pt x="1975" y="14074"/>
                  </a:lnTo>
                  <a:cubicBezTo>
                    <a:pt x="1698" y="14074"/>
                    <a:pt x="1698" y="14475"/>
                    <a:pt x="1975" y="14475"/>
                  </a:cubicBezTo>
                  <a:lnTo>
                    <a:pt x="4784" y="14475"/>
                  </a:lnTo>
                  <a:cubicBezTo>
                    <a:pt x="4907" y="14475"/>
                    <a:pt x="5000" y="14382"/>
                    <a:pt x="5000" y="14290"/>
                  </a:cubicBezTo>
                  <a:lnTo>
                    <a:pt x="5000" y="11790"/>
                  </a:lnTo>
                  <a:lnTo>
                    <a:pt x="6975" y="11790"/>
                  </a:lnTo>
                  <a:lnTo>
                    <a:pt x="6975" y="13179"/>
                  </a:lnTo>
                  <a:lnTo>
                    <a:pt x="5926" y="13179"/>
                  </a:lnTo>
                  <a:cubicBezTo>
                    <a:pt x="5123" y="13241"/>
                    <a:pt x="5123" y="14413"/>
                    <a:pt x="5926" y="14475"/>
                  </a:cubicBezTo>
                  <a:lnTo>
                    <a:pt x="10555" y="14475"/>
                  </a:lnTo>
                  <a:cubicBezTo>
                    <a:pt x="11388" y="14413"/>
                    <a:pt x="11388" y="13241"/>
                    <a:pt x="10555" y="13179"/>
                  </a:cubicBezTo>
                  <a:lnTo>
                    <a:pt x="9567" y="13179"/>
                  </a:lnTo>
                  <a:lnTo>
                    <a:pt x="9567" y="11790"/>
                  </a:lnTo>
                  <a:lnTo>
                    <a:pt x="13425" y="11790"/>
                  </a:lnTo>
                  <a:cubicBezTo>
                    <a:pt x="14011" y="11790"/>
                    <a:pt x="14505" y="11296"/>
                    <a:pt x="14505" y="10710"/>
                  </a:cubicBezTo>
                  <a:lnTo>
                    <a:pt x="14505" y="3673"/>
                  </a:lnTo>
                  <a:cubicBezTo>
                    <a:pt x="14505" y="3087"/>
                    <a:pt x="14011" y="2593"/>
                    <a:pt x="13425" y="2593"/>
                  </a:cubicBezTo>
                  <a:lnTo>
                    <a:pt x="12407" y="2593"/>
                  </a:lnTo>
                  <a:lnTo>
                    <a:pt x="12407" y="2038"/>
                  </a:lnTo>
                  <a:lnTo>
                    <a:pt x="12870" y="2038"/>
                  </a:lnTo>
                  <a:cubicBezTo>
                    <a:pt x="13055" y="2007"/>
                    <a:pt x="13147" y="1822"/>
                    <a:pt x="13055" y="1667"/>
                  </a:cubicBezTo>
                  <a:lnTo>
                    <a:pt x="11666" y="93"/>
                  </a:lnTo>
                  <a:cubicBezTo>
                    <a:pt x="11620" y="32"/>
                    <a:pt x="11558" y="1"/>
                    <a:pt x="11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3" name="Google Shape;12573;p23"/>
            <p:cNvSpPr/>
            <p:nvPr/>
          </p:nvSpPr>
          <p:spPr>
            <a:xfrm>
              <a:off x="4909125" y="2599000"/>
              <a:ext cx="45550" cy="90300"/>
            </a:xfrm>
            <a:custGeom>
              <a:avLst/>
              <a:gdLst/>
              <a:ahLst/>
              <a:cxnLst/>
              <a:rect l="l" t="t" r="r" b="b"/>
              <a:pathLst>
                <a:path w="1822" h="3612" extrusionOk="0">
                  <a:moveTo>
                    <a:pt x="1143" y="464"/>
                  </a:moveTo>
                  <a:cubicBezTo>
                    <a:pt x="1266" y="464"/>
                    <a:pt x="1359" y="556"/>
                    <a:pt x="1359" y="649"/>
                  </a:cubicBezTo>
                  <a:lnTo>
                    <a:pt x="1359" y="2963"/>
                  </a:lnTo>
                  <a:cubicBezTo>
                    <a:pt x="1359" y="3087"/>
                    <a:pt x="1266" y="3179"/>
                    <a:pt x="1143" y="3179"/>
                  </a:cubicBezTo>
                  <a:lnTo>
                    <a:pt x="649" y="3179"/>
                  </a:lnTo>
                  <a:cubicBezTo>
                    <a:pt x="525" y="3179"/>
                    <a:pt x="433" y="3087"/>
                    <a:pt x="433" y="2963"/>
                  </a:cubicBezTo>
                  <a:lnTo>
                    <a:pt x="433" y="649"/>
                  </a:lnTo>
                  <a:cubicBezTo>
                    <a:pt x="433" y="556"/>
                    <a:pt x="494" y="464"/>
                    <a:pt x="618" y="464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2933"/>
                  </a:lnTo>
                  <a:cubicBezTo>
                    <a:pt x="1" y="3303"/>
                    <a:pt x="278" y="3611"/>
                    <a:pt x="649" y="3611"/>
                  </a:cubicBezTo>
                  <a:lnTo>
                    <a:pt x="1143" y="3611"/>
                  </a:lnTo>
                  <a:cubicBezTo>
                    <a:pt x="1513" y="3611"/>
                    <a:pt x="1791" y="3334"/>
                    <a:pt x="1791" y="2963"/>
                  </a:cubicBezTo>
                  <a:lnTo>
                    <a:pt x="1791" y="649"/>
                  </a:lnTo>
                  <a:cubicBezTo>
                    <a:pt x="1821" y="309"/>
                    <a:pt x="1513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4" name="Google Shape;12574;p23"/>
            <p:cNvSpPr/>
            <p:nvPr/>
          </p:nvSpPr>
          <p:spPr>
            <a:xfrm>
              <a:off x="4964675" y="2565825"/>
              <a:ext cx="44775" cy="123475"/>
            </a:xfrm>
            <a:custGeom>
              <a:avLst/>
              <a:gdLst/>
              <a:ahLst/>
              <a:cxnLst/>
              <a:rect l="l" t="t" r="r" b="b"/>
              <a:pathLst>
                <a:path w="1791" h="4939" extrusionOk="0">
                  <a:moveTo>
                    <a:pt x="1173" y="402"/>
                  </a:moveTo>
                  <a:cubicBezTo>
                    <a:pt x="1297" y="402"/>
                    <a:pt x="1359" y="494"/>
                    <a:pt x="1359" y="618"/>
                  </a:cubicBezTo>
                  <a:lnTo>
                    <a:pt x="1359" y="4290"/>
                  </a:lnTo>
                  <a:cubicBezTo>
                    <a:pt x="1389" y="4414"/>
                    <a:pt x="1297" y="4506"/>
                    <a:pt x="1173" y="4506"/>
                  </a:cubicBezTo>
                  <a:lnTo>
                    <a:pt x="649" y="4506"/>
                  </a:lnTo>
                  <a:cubicBezTo>
                    <a:pt x="525" y="4506"/>
                    <a:pt x="433" y="4414"/>
                    <a:pt x="433" y="4290"/>
                  </a:cubicBezTo>
                  <a:lnTo>
                    <a:pt x="433" y="618"/>
                  </a:lnTo>
                  <a:cubicBezTo>
                    <a:pt x="433" y="494"/>
                    <a:pt x="525" y="402"/>
                    <a:pt x="649" y="402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4290"/>
                  </a:lnTo>
                  <a:cubicBezTo>
                    <a:pt x="1" y="4661"/>
                    <a:pt x="278" y="4938"/>
                    <a:pt x="649" y="4938"/>
                  </a:cubicBezTo>
                  <a:lnTo>
                    <a:pt x="1173" y="4938"/>
                  </a:lnTo>
                  <a:cubicBezTo>
                    <a:pt x="1513" y="4938"/>
                    <a:pt x="1791" y="4661"/>
                    <a:pt x="1791" y="4290"/>
                  </a:cubicBezTo>
                  <a:lnTo>
                    <a:pt x="1791" y="618"/>
                  </a:lnTo>
                  <a:cubicBezTo>
                    <a:pt x="1791" y="278"/>
                    <a:pt x="1513" y="1"/>
                    <a:pt x="1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5" name="Google Shape;12575;p23"/>
            <p:cNvSpPr/>
            <p:nvPr/>
          </p:nvSpPr>
          <p:spPr>
            <a:xfrm>
              <a:off x="4777975" y="2679250"/>
              <a:ext cx="90275" cy="79400"/>
            </a:xfrm>
            <a:custGeom>
              <a:avLst/>
              <a:gdLst/>
              <a:ahLst/>
              <a:cxnLst/>
              <a:rect l="l" t="t" r="r" b="b"/>
              <a:pathLst>
                <a:path w="3611" h="3176" extrusionOk="0">
                  <a:moveTo>
                    <a:pt x="1605" y="401"/>
                  </a:moveTo>
                  <a:cubicBezTo>
                    <a:pt x="2191" y="401"/>
                    <a:pt x="2685" y="803"/>
                    <a:pt x="2778" y="1389"/>
                  </a:cubicBezTo>
                  <a:lnTo>
                    <a:pt x="2407" y="1389"/>
                  </a:lnTo>
                  <a:cubicBezTo>
                    <a:pt x="2315" y="1019"/>
                    <a:pt x="1975" y="772"/>
                    <a:pt x="1605" y="772"/>
                  </a:cubicBezTo>
                  <a:cubicBezTo>
                    <a:pt x="1512" y="772"/>
                    <a:pt x="1451" y="772"/>
                    <a:pt x="1358" y="803"/>
                  </a:cubicBezTo>
                  <a:lnTo>
                    <a:pt x="1173" y="494"/>
                  </a:lnTo>
                  <a:cubicBezTo>
                    <a:pt x="1296" y="432"/>
                    <a:pt x="1451" y="401"/>
                    <a:pt x="1605" y="401"/>
                  </a:cubicBezTo>
                  <a:close/>
                  <a:moveTo>
                    <a:pt x="1605" y="1173"/>
                  </a:moveTo>
                  <a:cubicBezTo>
                    <a:pt x="2036" y="1224"/>
                    <a:pt x="1717" y="1899"/>
                    <a:pt x="1436" y="1899"/>
                  </a:cubicBezTo>
                  <a:cubicBezTo>
                    <a:pt x="1374" y="1899"/>
                    <a:pt x="1315" y="1867"/>
                    <a:pt x="1265" y="1790"/>
                  </a:cubicBezTo>
                  <a:cubicBezTo>
                    <a:pt x="1204" y="1729"/>
                    <a:pt x="1204" y="1667"/>
                    <a:pt x="1204" y="1574"/>
                  </a:cubicBezTo>
                  <a:cubicBezTo>
                    <a:pt x="1204" y="1451"/>
                    <a:pt x="1265" y="1327"/>
                    <a:pt x="1389" y="1235"/>
                  </a:cubicBezTo>
                  <a:cubicBezTo>
                    <a:pt x="1451" y="1204"/>
                    <a:pt x="1512" y="1173"/>
                    <a:pt x="1605" y="1173"/>
                  </a:cubicBezTo>
                  <a:close/>
                  <a:moveTo>
                    <a:pt x="803" y="710"/>
                  </a:moveTo>
                  <a:lnTo>
                    <a:pt x="988" y="1019"/>
                  </a:lnTo>
                  <a:cubicBezTo>
                    <a:pt x="864" y="1173"/>
                    <a:pt x="772" y="1389"/>
                    <a:pt x="772" y="1574"/>
                  </a:cubicBezTo>
                  <a:cubicBezTo>
                    <a:pt x="772" y="1636"/>
                    <a:pt x="772" y="1729"/>
                    <a:pt x="803" y="1790"/>
                  </a:cubicBezTo>
                  <a:lnTo>
                    <a:pt x="494" y="1945"/>
                  </a:lnTo>
                  <a:cubicBezTo>
                    <a:pt x="432" y="1821"/>
                    <a:pt x="432" y="1698"/>
                    <a:pt x="432" y="1574"/>
                  </a:cubicBezTo>
                  <a:cubicBezTo>
                    <a:pt x="432" y="1235"/>
                    <a:pt x="556" y="926"/>
                    <a:pt x="803" y="710"/>
                  </a:cubicBezTo>
                  <a:close/>
                  <a:moveTo>
                    <a:pt x="2778" y="1821"/>
                  </a:moveTo>
                  <a:cubicBezTo>
                    <a:pt x="2654" y="2377"/>
                    <a:pt x="2160" y="2778"/>
                    <a:pt x="1605" y="2778"/>
                  </a:cubicBezTo>
                  <a:lnTo>
                    <a:pt x="1605" y="2747"/>
                  </a:lnTo>
                  <a:cubicBezTo>
                    <a:pt x="1235" y="2747"/>
                    <a:pt x="926" y="2593"/>
                    <a:pt x="679" y="2315"/>
                  </a:cubicBezTo>
                  <a:lnTo>
                    <a:pt x="1019" y="2161"/>
                  </a:lnTo>
                  <a:cubicBezTo>
                    <a:pt x="1173" y="2315"/>
                    <a:pt x="1389" y="2407"/>
                    <a:pt x="1605" y="2407"/>
                  </a:cubicBezTo>
                  <a:cubicBezTo>
                    <a:pt x="1975" y="2407"/>
                    <a:pt x="2315" y="2161"/>
                    <a:pt x="2407" y="1821"/>
                  </a:cubicBezTo>
                  <a:close/>
                  <a:moveTo>
                    <a:pt x="1605" y="0"/>
                  </a:moveTo>
                  <a:cubicBezTo>
                    <a:pt x="1296" y="0"/>
                    <a:pt x="1019" y="62"/>
                    <a:pt x="772" y="247"/>
                  </a:cubicBezTo>
                  <a:cubicBezTo>
                    <a:pt x="278" y="525"/>
                    <a:pt x="0" y="1050"/>
                    <a:pt x="0" y="1574"/>
                  </a:cubicBezTo>
                  <a:cubicBezTo>
                    <a:pt x="0" y="1852"/>
                    <a:pt x="93" y="2130"/>
                    <a:pt x="216" y="2346"/>
                  </a:cubicBezTo>
                  <a:cubicBezTo>
                    <a:pt x="516" y="2898"/>
                    <a:pt x="1065" y="3176"/>
                    <a:pt x="1617" y="3176"/>
                  </a:cubicBezTo>
                  <a:cubicBezTo>
                    <a:pt x="2146" y="3176"/>
                    <a:pt x="2677" y="2921"/>
                    <a:pt x="2994" y="2407"/>
                  </a:cubicBezTo>
                  <a:cubicBezTo>
                    <a:pt x="3611" y="1327"/>
                    <a:pt x="2839" y="0"/>
                    <a:pt x="16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6" name="Google Shape;12576;p23"/>
            <p:cNvSpPr/>
            <p:nvPr/>
          </p:nvSpPr>
          <p:spPr>
            <a:xfrm>
              <a:off x="4782600" y="2770275"/>
              <a:ext cx="70225" cy="10850"/>
            </a:xfrm>
            <a:custGeom>
              <a:avLst/>
              <a:gdLst/>
              <a:ahLst/>
              <a:cxnLst/>
              <a:rect l="l" t="t" r="r" b="b"/>
              <a:pathLst>
                <a:path w="2809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09" y="433"/>
                    <a:pt x="280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7" name="Google Shape;12577;p23"/>
            <p:cNvSpPr/>
            <p:nvPr/>
          </p:nvSpPr>
          <p:spPr>
            <a:xfrm>
              <a:off x="4782600" y="2791125"/>
              <a:ext cx="68675" cy="10825"/>
            </a:xfrm>
            <a:custGeom>
              <a:avLst/>
              <a:gdLst/>
              <a:ahLst/>
              <a:cxnLst/>
              <a:rect l="l" t="t" r="r" b="b"/>
              <a:pathLst>
                <a:path w="274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2531" y="432"/>
                  </a:lnTo>
                  <a:cubicBezTo>
                    <a:pt x="2654" y="432"/>
                    <a:pt x="2747" y="340"/>
                    <a:pt x="2747" y="216"/>
                  </a:cubicBezTo>
                  <a:cubicBezTo>
                    <a:pt x="2747" y="93"/>
                    <a:pt x="2654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78" name="Google Shape;12578;p23"/>
          <p:cNvGrpSpPr/>
          <p:nvPr/>
        </p:nvGrpSpPr>
        <p:grpSpPr>
          <a:xfrm>
            <a:off x="8595254" y="5026520"/>
            <a:ext cx="484567" cy="411533"/>
            <a:chOff x="3252625" y="2490975"/>
            <a:chExt cx="363425" cy="308650"/>
          </a:xfrm>
        </p:grpSpPr>
        <p:sp>
          <p:nvSpPr>
            <p:cNvPr id="12579" name="Google Shape;12579;p23"/>
            <p:cNvSpPr/>
            <p:nvPr/>
          </p:nvSpPr>
          <p:spPr>
            <a:xfrm>
              <a:off x="3252625" y="2490975"/>
              <a:ext cx="363425" cy="308650"/>
            </a:xfrm>
            <a:custGeom>
              <a:avLst/>
              <a:gdLst/>
              <a:ahLst/>
              <a:cxnLst/>
              <a:rect l="l" t="t" r="r" b="b"/>
              <a:pathLst>
                <a:path w="14537" h="12346" extrusionOk="0">
                  <a:moveTo>
                    <a:pt x="13055" y="4075"/>
                  </a:moveTo>
                  <a:lnTo>
                    <a:pt x="14011" y="5093"/>
                  </a:lnTo>
                  <a:lnTo>
                    <a:pt x="13055" y="6142"/>
                  </a:lnTo>
                  <a:lnTo>
                    <a:pt x="13055" y="5896"/>
                  </a:lnTo>
                  <a:cubicBezTo>
                    <a:pt x="13055" y="5772"/>
                    <a:pt x="12962" y="5680"/>
                    <a:pt x="12839" y="5680"/>
                  </a:cubicBezTo>
                  <a:lnTo>
                    <a:pt x="9876" y="5680"/>
                  </a:lnTo>
                  <a:cubicBezTo>
                    <a:pt x="9629" y="5217"/>
                    <a:pt x="9259" y="4815"/>
                    <a:pt x="8796" y="4538"/>
                  </a:cubicBezTo>
                  <a:lnTo>
                    <a:pt x="12839" y="4538"/>
                  </a:lnTo>
                  <a:cubicBezTo>
                    <a:pt x="12962" y="4538"/>
                    <a:pt x="13055" y="4445"/>
                    <a:pt x="13055" y="4322"/>
                  </a:cubicBezTo>
                  <a:lnTo>
                    <a:pt x="13055" y="4075"/>
                  </a:lnTo>
                  <a:close/>
                  <a:moveTo>
                    <a:pt x="7280" y="5755"/>
                  </a:moveTo>
                  <a:cubicBezTo>
                    <a:pt x="7478" y="5755"/>
                    <a:pt x="7678" y="5827"/>
                    <a:pt x="7839" y="5988"/>
                  </a:cubicBezTo>
                  <a:cubicBezTo>
                    <a:pt x="8333" y="6513"/>
                    <a:pt x="7963" y="7377"/>
                    <a:pt x="7253" y="7377"/>
                  </a:cubicBezTo>
                  <a:cubicBezTo>
                    <a:pt x="6821" y="7377"/>
                    <a:pt x="6450" y="7007"/>
                    <a:pt x="6450" y="6544"/>
                  </a:cubicBezTo>
                  <a:cubicBezTo>
                    <a:pt x="6471" y="6065"/>
                    <a:pt x="6871" y="5755"/>
                    <a:pt x="7280" y="5755"/>
                  </a:cubicBezTo>
                  <a:close/>
                  <a:moveTo>
                    <a:pt x="11666" y="2840"/>
                  </a:moveTo>
                  <a:lnTo>
                    <a:pt x="11666" y="4136"/>
                  </a:lnTo>
                  <a:lnTo>
                    <a:pt x="7160" y="4136"/>
                  </a:lnTo>
                  <a:cubicBezTo>
                    <a:pt x="5092" y="4229"/>
                    <a:pt x="3734" y="6328"/>
                    <a:pt x="4475" y="8241"/>
                  </a:cubicBezTo>
                  <a:lnTo>
                    <a:pt x="2870" y="8241"/>
                  </a:lnTo>
                  <a:lnTo>
                    <a:pt x="2870" y="2840"/>
                  </a:lnTo>
                  <a:close/>
                  <a:moveTo>
                    <a:pt x="7253" y="4507"/>
                  </a:moveTo>
                  <a:cubicBezTo>
                    <a:pt x="8703" y="4507"/>
                    <a:pt x="9876" y="5710"/>
                    <a:pt x="9845" y="7192"/>
                  </a:cubicBezTo>
                  <a:cubicBezTo>
                    <a:pt x="9845" y="7809"/>
                    <a:pt x="9629" y="8395"/>
                    <a:pt x="9228" y="8889"/>
                  </a:cubicBezTo>
                  <a:cubicBezTo>
                    <a:pt x="9135" y="8519"/>
                    <a:pt x="8919" y="8179"/>
                    <a:pt x="8642" y="7932"/>
                  </a:cubicBezTo>
                  <a:cubicBezTo>
                    <a:pt x="8456" y="7747"/>
                    <a:pt x="8240" y="7624"/>
                    <a:pt x="8024" y="7531"/>
                  </a:cubicBezTo>
                  <a:cubicBezTo>
                    <a:pt x="8919" y="6791"/>
                    <a:pt x="8425" y="5340"/>
                    <a:pt x="7253" y="5340"/>
                  </a:cubicBezTo>
                  <a:cubicBezTo>
                    <a:pt x="6080" y="5340"/>
                    <a:pt x="5555" y="6791"/>
                    <a:pt x="6481" y="7531"/>
                  </a:cubicBezTo>
                  <a:cubicBezTo>
                    <a:pt x="5895" y="7778"/>
                    <a:pt x="5432" y="8272"/>
                    <a:pt x="5278" y="8889"/>
                  </a:cubicBezTo>
                  <a:cubicBezTo>
                    <a:pt x="4876" y="8426"/>
                    <a:pt x="4660" y="7809"/>
                    <a:pt x="4660" y="7192"/>
                  </a:cubicBezTo>
                  <a:cubicBezTo>
                    <a:pt x="4599" y="5710"/>
                    <a:pt x="5771" y="4507"/>
                    <a:pt x="7253" y="4507"/>
                  </a:cubicBezTo>
                  <a:close/>
                  <a:moveTo>
                    <a:pt x="7346" y="7806"/>
                  </a:moveTo>
                  <a:cubicBezTo>
                    <a:pt x="7739" y="7806"/>
                    <a:pt x="8078" y="7984"/>
                    <a:pt x="8364" y="8241"/>
                  </a:cubicBezTo>
                  <a:cubicBezTo>
                    <a:pt x="8642" y="8488"/>
                    <a:pt x="8827" y="8858"/>
                    <a:pt x="8888" y="9229"/>
                  </a:cubicBezTo>
                  <a:cubicBezTo>
                    <a:pt x="8425" y="9599"/>
                    <a:pt x="7839" y="9815"/>
                    <a:pt x="7253" y="9815"/>
                  </a:cubicBezTo>
                  <a:cubicBezTo>
                    <a:pt x="6666" y="9815"/>
                    <a:pt x="6111" y="9599"/>
                    <a:pt x="5648" y="9229"/>
                  </a:cubicBezTo>
                  <a:cubicBezTo>
                    <a:pt x="5741" y="8395"/>
                    <a:pt x="6450" y="7809"/>
                    <a:pt x="7253" y="7809"/>
                  </a:cubicBezTo>
                  <a:cubicBezTo>
                    <a:pt x="7284" y="7807"/>
                    <a:pt x="7315" y="7806"/>
                    <a:pt x="7346" y="7806"/>
                  </a:cubicBezTo>
                  <a:close/>
                  <a:moveTo>
                    <a:pt x="11697" y="6112"/>
                  </a:moveTo>
                  <a:lnTo>
                    <a:pt x="11666" y="10772"/>
                  </a:lnTo>
                  <a:cubicBezTo>
                    <a:pt x="11666" y="11389"/>
                    <a:pt x="11172" y="11914"/>
                    <a:pt x="10524" y="11914"/>
                  </a:cubicBezTo>
                  <a:lnTo>
                    <a:pt x="4012" y="11914"/>
                  </a:lnTo>
                  <a:cubicBezTo>
                    <a:pt x="3364" y="11914"/>
                    <a:pt x="2870" y="11389"/>
                    <a:pt x="2870" y="10772"/>
                  </a:cubicBezTo>
                  <a:lnTo>
                    <a:pt x="2870" y="10247"/>
                  </a:lnTo>
                  <a:lnTo>
                    <a:pt x="3734" y="10247"/>
                  </a:lnTo>
                  <a:cubicBezTo>
                    <a:pt x="4012" y="10216"/>
                    <a:pt x="4012" y="9815"/>
                    <a:pt x="3734" y="9815"/>
                  </a:cubicBezTo>
                  <a:lnTo>
                    <a:pt x="1698" y="9815"/>
                  </a:lnTo>
                  <a:cubicBezTo>
                    <a:pt x="1574" y="9815"/>
                    <a:pt x="1482" y="9908"/>
                    <a:pt x="1482" y="10031"/>
                  </a:cubicBezTo>
                  <a:lnTo>
                    <a:pt x="1482" y="10278"/>
                  </a:lnTo>
                  <a:lnTo>
                    <a:pt x="556" y="9229"/>
                  </a:lnTo>
                  <a:lnTo>
                    <a:pt x="1482" y="8210"/>
                  </a:lnTo>
                  <a:lnTo>
                    <a:pt x="1482" y="8457"/>
                  </a:lnTo>
                  <a:cubicBezTo>
                    <a:pt x="1482" y="8581"/>
                    <a:pt x="1574" y="8673"/>
                    <a:pt x="1698" y="8673"/>
                  </a:cubicBezTo>
                  <a:lnTo>
                    <a:pt x="4660" y="8673"/>
                  </a:lnTo>
                  <a:cubicBezTo>
                    <a:pt x="4907" y="9136"/>
                    <a:pt x="5308" y="9537"/>
                    <a:pt x="5771" y="9815"/>
                  </a:cubicBezTo>
                  <a:lnTo>
                    <a:pt x="4784" y="9815"/>
                  </a:lnTo>
                  <a:cubicBezTo>
                    <a:pt x="4506" y="9815"/>
                    <a:pt x="4506" y="10247"/>
                    <a:pt x="4784" y="10247"/>
                  </a:cubicBezTo>
                  <a:lnTo>
                    <a:pt x="7376" y="10247"/>
                  </a:lnTo>
                  <a:cubicBezTo>
                    <a:pt x="9012" y="10155"/>
                    <a:pt x="10308" y="8827"/>
                    <a:pt x="10277" y="7192"/>
                  </a:cubicBezTo>
                  <a:cubicBezTo>
                    <a:pt x="10277" y="6821"/>
                    <a:pt x="10215" y="6451"/>
                    <a:pt x="10092" y="6112"/>
                  </a:cubicBezTo>
                  <a:close/>
                  <a:moveTo>
                    <a:pt x="4012" y="1"/>
                  </a:moveTo>
                  <a:cubicBezTo>
                    <a:pt x="3148" y="1"/>
                    <a:pt x="2438" y="711"/>
                    <a:pt x="2438" y="1575"/>
                  </a:cubicBezTo>
                  <a:lnTo>
                    <a:pt x="2438" y="8241"/>
                  </a:lnTo>
                  <a:lnTo>
                    <a:pt x="1883" y="8241"/>
                  </a:lnTo>
                  <a:lnTo>
                    <a:pt x="1883" y="7686"/>
                  </a:lnTo>
                  <a:cubicBezTo>
                    <a:pt x="1903" y="7543"/>
                    <a:pt x="1790" y="7455"/>
                    <a:pt x="1675" y="7455"/>
                  </a:cubicBezTo>
                  <a:cubicBezTo>
                    <a:pt x="1615" y="7455"/>
                    <a:pt x="1555" y="7479"/>
                    <a:pt x="1512" y="7531"/>
                  </a:cubicBezTo>
                  <a:lnTo>
                    <a:pt x="62" y="9105"/>
                  </a:lnTo>
                  <a:cubicBezTo>
                    <a:pt x="0" y="9167"/>
                    <a:pt x="0" y="9290"/>
                    <a:pt x="62" y="9383"/>
                  </a:cubicBezTo>
                  <a:lnTo>
                    <a:pt x="1512" y="10957"/>
                  </a:lnTo>
                  <a:cubicBezTo>
                    <a:pt x="1555" y="11010"/>
                    <a:pt x="1615" y="11034"/>
                    <a:pt x="1675" y="11034"/>
                  </a:cubicBezTo>
                  <a:cubicBezTo>
                    <a:pt x="1790" y="11034"/>
                    <a:pt x="1903" y="10945"/>
                    <a:pt x="1883" y="10803"/>
                  </a:cubicBezTo>
                  <a:lnTo>
                    <a:pt x="1883" y="10247"/>
                  </a:lnTo>
                  <a:lnTo>
                    <a:pt x="2438" y="10247"/>
                  </a:lnTo>
                  <a:lnTo>
                    <a:pt x="2438" y="10772"/>
                  </a:lnTo>
                  <a:cubicBezTo>
                    <a:pt x="2438" y="11636"/>
                    <a:pt x="3148" y="12346"/>
                    <a:pt x="4012" y="12346"/>
                  </a:cubicBezTo>
                  <a:lnTo>
                    <a:pt x="10524" y="12346"/>
                  </a:lnTo>
                  <a:cubicBezTo>
                    <a:pt x="11388" y="12346"/>
                    <a:pt x="12098" y="11636"/>
                    <a:pt x="12098" y="10772"/>
                  </a:cubicBezTo>
                  <a:lnTo>
                    <a:pt x="12098" y="6112"/>
                  </a:lnTo>
                  <a:lnTo>
                    <a:pt x="12654" y="6112"/>
                  </a:lnTo>
                  <a:lnTo>
                    <a:pt x="12654" y="6698"/>
                  </a:lnTo>
                  <a:cubicBezTo>
                    <a:pt x="12654" y="6818"/>
                    <a:pt x="12745" y="6899"/>
                    <a:pt x="12851" y="6899"/>
                  </a:cubicBezTo>
                  <a:cubicBezTo>
                    <a:pt x="12908" y="6899"/>
                    <a:pt x="12970" y="6876"/>
                    <a:pt x="13024" y="6821"/>
                  </a:cubicBezTo>
                  <a:lnTo>
                    <a:pt x="14444" y="5247"/>
                  </a:lnTo>
                  <a:cubicBezTo>
                    <a:pt x="14536" y="5186"/>
                    <a:pt x="14536" y="5062"/>
                    <a:pt x="14444" y="4970"/>
                  </a:cubicBezTo>
                  <a:lnTo>
                    <a:pt x="13024" y="3396"/>
                  </a:lnTo>
                  <a:cubicBezTo>
                    <a:pt x="12975" y="3357"/>
                    <a:pt x="12921" y="3340"/>
                    <a:pt x="12869" y="3340"/>
                  </a:cubicBezTo>
                  <a:cubicBezTo>
                    <a:pt x="12755" y="3340"/>
                    <a:pt x="12654" y="3423"/>
                    <a:pt x="12654" y="3550"/>
                  </a:cubicBezTo>
                  <a:lnTo>
                    <a:pt x="12654" y="4136"/>
                  </a:lnTo>
                  <a:lnTo>
                    <a:pt x="12129" y="4136"/>
                  </a:lnTo>
                  <a:lnTo>
                    <a:pt x="12129" y="1575"/>
                  </a:lnTo>
                  <a:cubicBezTo>
                    <a:pt x="12129" y="711"/>
                    <a:pt x="11419" y="1"/>
                    <a:pt x="10524" y="1"/>
                  </a:cubicBezTo>
                  <a:lnTo>
                    <a:pt x="9999" y="1"/>
                  </a:lnTo>
                  <a:cubicBezTo>
                    <a:pt x="9722" y="1"/>
                    <a:pt x="9722" y="402"/>
                    <a:pt x="9999" y="402"/>
                  </a:cubicBezTo>
                  <a:lnTo>
                    <a:pt x="10524" y="402"/>
                  </a:lnTo>
                  <a:cubicBezTo>
                    <a:pt x="11172" y="402"/>
                    <a:pt x="11697" y="927"/>
                    <a:pt x="11697" y="1575"/>
                  </a:cubicBezTo>
                  <a:lnTo>
                    <a:pt x="11697" y="2408"/>
                  </a:lnTo>
                  <a:lnTo>
                    <a:pt x="2870" y="2408"/>
                  </a:lnTo>
                  <a:lnTo>
                    <a:pt x="2870" y="1575"/>
                  </a:lnTo>
                  <a:cubicBezTo>
                    <a:pt x="2870" y="927"/>
                    <a:pt x="3364" y="402"/>
                    <a:pt x="4012" y="402"/>
                  </a:cubicBezTo>
                  <a:lnTo>
                    <a:pt x="8858" y="402"/>
                  </a:lnTo>
                  <a:cubicBezTo>
                    <a:pt x="9135" y="402"/>
                    <a:pt x="9135" y="1"/>
                    <a:pt x="8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0" name="Google Shape;12580;p23"/>
            <p:cNvSpPr/>
            <p:nvPr/>
          </p:nvSpPr>
          <p:spPr>
            <a:xfrm>
              <a:off x="3350600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02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193" y="813"/>
                    <a:pt x="394" y="813"/>
                  </a:cubicBezTo>
                  <a:cubicBezTo>
                    <a:pt x="494" y="813"/>
                    <a:pt x="597" y="772"/>
                    <a:pt x="680" y="679"/>
                  </a:cubicBezTo>
                  <a:cubicBezTo>
                    <a:pt x="957" y="432"/>
                    <a:pt x="772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1" name="Google Shape;12581;p23"/>
            <p:cNvSpPr/>
            <p:nvPr/>
          </p:nvSpPr>
          <p:spPr>
            <a:xfrm>
              <a:off x="3386875" y="2518000"/>
              <a:ext cx="23925" cy="20325"/>
            </a:xfrm>
            <a:custGeom>
              <a:avLst/>
              <a:gdLst/>
              <a:ahLst/>
              <a:cxnLst/>
              <a:rect l="l" t="t" r="r" b="b"/>
              <a:pathLst>
                <a:path w="957" h="813" extrusionOk="0">
                  <a:moveTo>
                    <a:pt x="401" y="0"/>
                  </a:moveTo>
                  <a:cubicBezTo>
                    <a:pt x="185" y="0"/>
                    <a:pt x="0" y="185"/>
                    <a:pt x="0" y="401"/>
                  </a:cubicBezTo>
                  <a:cubicBezTo>
                    <a:pt x="0" y="648"/>
                    <a:pt x="192" y="813"/>
                    <a:pt x="403" y="813"/>
                  </a:cubicBezTo>
                  <a:cubicBezTo>
                    <a:pt x="508" y="813"/>
                    <a:pt x="617" y="772"/>
                    <a:pt x="710" y="679"/>
                  </a:cubicBezTo>
                  <a:cubicBezTo>
                    <a:pt x="957" y="432"/>
                    <a:pt x="772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2" name="Google Shape;12582;p23"/>
            <p:cNvSpPr/>
            <p:nvPr/>
          </p:nvSpPr>
          <p:spPr>
            <a:xfrm>
              <a:off x="3423125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33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206" y="813"/>
                    <a:pt x="417" y="813"/>
                  </a:cubicBezTo>
                  <a:cubicBezTo>
                    <a:pt x="522" y="813"/>
                    <a:pt x="628" y="772"/>
                    <a:pt x="710" y="679"/>
                  </a:cubicBezTo>
                  <a:cubicBezTo>
                    <a:pt x="957" y="432"/>
                    <a:pt x="772" y="0"/>
                    <a:pt x="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3" name="Google Shape;12583;p23"/>
          <p:cNvGrpSpPr/>
          <p:nvPr/>
        </p:nvGrpSpPr>
        <p:grpSpPr>
          <a:xfrm>
            <a:off x="7559981" y="4985292"/>
            <a:ext cx="483533" cy="476100"/>
            <a:chOff x="2498825" y="2466475"/>
            <a:chExt cx="362650" cy="357075"/>
          </a:xfrm>
        </p:grpSpPr>
        <p:sp>
          <p:nvSpPr>
            <p:cNvPr id="12584" name="Google Shape;12584;p23"/>
            <p:cNvSpPr/>
            <p:nvPr/>
          </p:nvSpPr>
          <p:spPr>
            <a:xfrm>
              <a:off x="2498825" y="2466475"/>
              <a:ext cx="362650" cy="357075"/>
            </a:xfrm>
            <a:custGeom>
              <a:avLst/>
              <a:gdLst/>
              <a:ahLst/>
              <a:cxnLst/>
              <a:rect l="l" t="t" r="r" b="b"/>
              <a:pathLst>
                <a:path w="14506" h="14283" extrusionOk="0">
                  <a:moveTo>
                    <a:pt x="12606" y="422"/>
                  </a:moveTo>
                  <a:cubicBezTo>
                    <a:pt x="12715" y="422"/>
                    <a:pt x="12828" y="454"/>
                    <a:pt x="12931" y="518"/>
                  </a:cubicBezTo>
                  <a:cubicBezTo>
                    <a:pt x="13024" y="580"/>
                    <a:pt x="13086" y="703"/>
                    <a:pt x="13116" y="827"/>
                  </a:cubicBezTo>
                  <a:cubicBezTo>
                    <a:pt x="13147" y="981"/>
                    <a:pt x="13116" y="1104"/>
                    <a:pt x="13024" y="1228"/>
                  </a:cubicBezTo>
                  <a:lnTo>
                    <a:pt x="12623" y="1783"/>
                  </a:lnTo>
                  <a:lnTo>
                    <a:pt x="11789" y="1197"/>
                  </a:lnTo>
                  <a:lnTo>
                    <a:pt x="12221" y="611"/>
                  </a:lnTo>
                  <a:cubicBezTo>
                    <a:pt x="12311" y="485"/>
                    <a:pt x="12454" y="422"/>
                    <a:pt x="12606" y="422"/>
                  </a:cubicBezTo>
                  <a:close/>
                  <a:moveTo>
                    <a:pt x="11542" y="1536"/>
                  </a:moveTo>
                  <a:lnTo>
                    <a:pt x="12376" y="2123"/>
                  </a:lnTo>
                  <a:lnTo>
                    <a:pt x="9567" y="6011"/>
                  </a:lnTo>
                  <a:lnTo>
                    <a:pt x="8734" y="5425"/>
                  </a:lnTo>
                  <a:lnTo>
                    <a:pt x="11542" y="1536"/>
                  </a:lnTo>
                  <a:close/>
                  <a:moveTo>
                    <a:pt x="8641" y="5888"/>
                  </a:moveTo>
                  <a:lnTo>
                    <a:pt x="9166" y="6258"/>
                  </a:lnTo>
                  <a:lnTo>
                    <a:pt x="8641" y="6444"/>
                  </a:lnTo>
                  <a:lnTo>
                    <a:pt x="8641" y="5888"/>
                  </a:lnTo>
                  <a:close/>
                  <a:moveTo>
                    <a:pt x="9691" y="3388"/>
                  </a:moveTo>
                  <a:lnTo>
                    <a:pt x="8271" y="5363"/>
                  </a:lnTo>
                  <a:cubicBezTo>
                    <a:pt x="8240" y="5394"/>
                    <a:pt x="8240" y="5425"/>
                    <a:pt x="8240" y="5487"/>
                  </a:cubicBezTo>
                  <a:lnTo>
                    <a:pt x="8209" y="6752"/>
                  </a:lnTo>
                  <a:cubicBezTo>
                    <a:pt x="8209" y="6853"/>
                    <a:pt x="8312" y="6954"/>
                    <a:pt x="8417" y="6954"/>
                  </a:cubicBezTo>
                  <a:cubicBezTo>
                    <a:pt x="8441" y="6954"/>
                    <a:pt x="8465" y="6949"/>
                    <a:pt x="8487" y="6937"/>
                  </a:cubicBezTo>
                  <a:lnTo>
                    <a:pt x="9691" y="6505"/>
                  </a:lnTo>
                  <a:cubicBezTo>
                    <a:pt x="9722" y="6505"/>
                    <a:pt x="9753" y="6474"/>
                    <a:pt x="9783" y="6444"/>
                  </a:cubicBezTo>
                  <a:lnTo>
                    <a:pt x="10864" y="4962"/>
                  </a:lnTo>
                  <a:lnTo>
                    <a:pt x="10864" y="7493"/>
                  </a:lnTo>
                  <a:cubicBezTo>
                    <a:pt x="10864" y="8110"/>
                    <a:pt x="10370" y="8604"/>
                    <a:pt x="9783" y="8604"/>
                  </a:cubicBezTo>
                  <a:cubicBezTo>
                    <a:pt x="9475" y="8604"/>
                    <a:pt x="9475" y="9036"/>
                    <a:pt x="9783" y="9036"/>
                  </a:cubicBezTo>
                  <a:cubicBezTo>
                    <a:pt x="10617" y="9036"/>
                    <a:pt x="11296" y="8357"/>
                    <a:pt x="11296" y="7493"/>
                  </a:cubicBezTo>
                  <a:lnTo>
                    <a:pt x="11296" y="6567"/>
                  </a:lnTo>
                  <a:lnTo>
                    <a:pt x="12684" y="6567"/>
                  </a:lnTo>
                  <a:lnTo>
                    <a:pt x="12684" y="12523"/>
                  </a:lnTo>
                  <a:lnTo>
                    <a:pt x="1852" y="12492"/>
                  </a:lnTo>
                  <a:lnTo>
                    <a:pt x="1852" y="6567"/>
                  </a:lnTo>
                  <a:lnTo>
                    <a:pt x="3148" y="6567"/>
                  </a:lnTo>
                  <a:lnTo>
                    <a:pt x="3148" y="7493"/>
                  </a:lnTo>
                  <a:cubicBezTo>
                    <a:pt x="3148" y="8264"/>
                    <a:pt x="3704" y="8912"/>
                    <a:pt x="4475" y="9005"/>
                  </a:cubicBezTo>
                  <a:lnTo>
                    <a:pt x="4475" y="10610"/>
                  </a:lnTo>
                  <a:cubicBezTo>
                    <a:pt x="4444" y="10702"/>
                    <a:pt x="4506" y="10795"/>
                    <a:pt x="4599" y="10826"/>
                  </a:cubicBezTo>
                  <a:lnTo>
                    <a:pt x="4660" y="10826"/>
                  </a:lnTo>
                  <a:cubicBezTo>
                    <a:pt x="4722" y="10826"/>
                    <a:pt x="4784" y="10795"/>
                    <a:pt x="4815" y="10764"/>
                  </a:cubicBezTo>
                  <a:lnTo>
                    <a:pt x="6574" y="9005"/>
                  </a:lnTo>
                  <a:lnTo>
                    <a:pt x="8703" y="9005"/>
                  </a:lnTo>
                  <a:cubicBezTo>
                    <a:pt x="8981" y="9005"/>
                    <a:pt x="8981" y="8573"/>
                    <a:pt x="8703" y="8573"/>
                  </a:cubicBezTo>
                  <a:lnTo>
                    <a:pt x="6481" y="8573"/>
                  </a:lnTo>
                  <a:cubicBezTo>
                    <a:pt x="6419" y="8573"/>
                    <a:pt x="6358" y="8604"/>
                    <a:pt x="6327" y="8635"/>
                  </a:cubicBezTo>
                  <a:lnTo>
                    <a:pt x="4876" y="10085"/>
                  </a:lnTo>
                  <a:lnTo>
                    <a:pt x="4876" y="8820"/>
                  </a:lnTo>
                  <a:cubicBezTo>
                    <a:pt x="4876" y="8696"/>
                    <a:pt x="4784" y="8604"/>
                    <a:pt x="4660" y="8604"/>
                  </a:cubicBezTo>
                  <a:cubicBezTo>
                    <a:pt x="4043" y="8604"/>
                    <a:pt x="3549" y="8110"/>
                    <a:pt x="3549" y="7493"/>
                  </a:cubicBezTo>
                  <a:lnTo>
                    <a:pt x="3549" y="4468"/>
                  </a:lnTo>
                  <a:cubicBezTo>
                    <a:pt x="3580" y="3882"/>
                    <a:pt x="4043" y="3388"/>
                    <a:pt x="4660" y="3388"/>
                  </a:cubicBezTo>
                  <a:close/>
                  <a:moveTo>
                    <a:pt x="12808" y="5641"/>
                  </a:moveTo>
                  <a:cubicBezTo>
                    <a:pt x="13209" y="5641"/>
                    <a:pt x="13518" y="5950"/>
                    <a:pt x="13518" y="6351"/>
                  </a:cubicBezTo>
                  <a:lnTo>
                    <a:pt x="13518" y="12523"/>
                  </a:lnTo>
                  <a:lnTo>
                    <a:pt x="13116" y="12492"/>
                  </a:lnTo>
                  <a:lnTo>
                    <a:pt x="13116" y="6320"/>
                  </a:lnTo>
                  <a:cubicBezTo>
                    <a:pt x="13116" y="6227"/>
                    <a:pt x="13024" y="6135"/>
                    <a:pt x="12900" y="6135"/>
                  </a:cubicBezTo>
                  <a:lnTo>
                    <a:pt x="11296" y="6135"/>
                  </a:lnTo>
                  <a:lnTo>
                    <a:pt x="11296" y="5641"/>
                  </a:lnTo>
                  <a:close/>
                  <a:moveTo>
                    <a:pt x="7963" y="12924"/>
                  </a:moveTo>
                  <a:cubicBezTo>
                    <a:pt x="7963" y="13079"/>
                    <a:pt x="7870" y="13202"/>
                    <a:pt x="7716" y="13202"/>
                  </a:cubicBezTo>
                  <a:lnTo>
                    <a:pt x="6821" y="13202"/>
                  </a:lnTo>
                  <a:cubicBezTo>
                    <a:pt x="6666" y="13202"/>
                    <a:pt x="6574" y="13079"/>
                    <a:pt x="6574" y="12924"/>
                  </a:cubicBezTo>
                  <a:close/>
                  <a:moveTo>
                    <a:pt x="12643" y="1"/>
                  </a:moveTo>
                  <a:cubicBezTo>
                    <a:pt x="12364" y="1"/>
                    <a:pt x="12079" y="124"/>
                    <a:pt x="11882" y="395"/>
                  </a:cubicBezTo>
                  <a:lnTo>
                    <a:pt x="9999" y="2987"/>
                  </a:lnTo>
                  <a:lnTo>
                    <a:pt x="4660" y="2987"/>
                  </a:lnTo>
                  <a:cubicBezTo>
                    <a:pt x="3827" y="2987"/>
                    <a:pt x="3148" y="3666"/>
                    <a:pt x="3148" y="4499"/>
                  </a:cubicBezTo>
                  <a:lnTo>
                    <a:pt x="3148" y="5209"/>
                  </a:lnTo>
                  <a:lnTo>
                    <a:pt x="1728" y="5209"/>
                  </a:lnTo>
                  <a:cubicBezTo>
                    <a:pt x="1080" y="5209"/>
                    <a:pt x="556" y="5734"/>
                    <a:pt x="556" y="6382"/>
                  </a:cubicBezTo>
                  <a:lnTo>
                    <a:pt x="556" y="10147"/>
                  </a:lnTo>
                  <a:cubicBezTo>
                    <a:pt x="556" y="10286"/>
                    <a:pt x="664" y="10355"/>
                    <a:pt x="772" y="10355"/>
                  </a:cubicBezTo>
                  <a:cubicBezTo>
                    <a:pt x="880" y="10355"/>
                    <a:pt x="988" y="10286"/>
                    <a:pt x="988" y="10147"/>
                  </a:cubicBezTo>
                  <a:lnTo>
                    <a:pt x="988" y="6351"/>
                  </a:lnTo>
                  <a:cubicBezTo>
                    <a:pt x="988" y="5950"/>
                    <a:pt x="1296" y="5610"/>
                    <a:pt x="1698" y="5610"/>
                  </a:cubicBezTo>
                  <a:lnTo>
                    <a:pt x="3117" y="5610"/>
                  </a:lnTo>
                  <a:lnTo>
                    <a:pt x="3117" y="6135"/>
                  </a:lnTo>
                  <a:lnTo>
                    <a:pt x="1605" y="6135"/>
                  </a:lnTo>
                  <a:cubicBezTo>
                    <a:pt x="1512" y="6135"/>
                    <a:pt x="1389" y="6227"/>
                    <a:pt x="1389" y="6351"/>
                  </a:cubicBezTo>
                  <a:lnTo>
                    <a:pt x="1389" y="12523"/>
                  </a:lnTo>
                  <a:lnTo>
                    <a:pt x="988" y="12523"/>
                  </a:lnTo>
                  <a:lnTo>
                    <a:pt x="988" y="11258"/>
                  </a:lnTo>
                  <a:cubicBezTo>
                    <a:pt x="988" y="11104"/>
                    <a:pt x="880" y="11026"/>
                    <a:pt x="772" y="11026"/>
                  </a:cubicBezTo>
                  <a:cubicBezTo>
                    <a:pt x="664" y="11026"/>
                    <a:pt x="556" y="11104"/>
                    <a:pt x="556" y="11258"/>
                  </a:cubicBezTo>
                  <a:lnTo>
                    <a:pt x="556" y="12523"/>
                  </a:lnTo>
                  <a:lnTo>
                    <a:pt x="216" y="12523"/>
                  </a:lnTo>
                  <a:cubicBezTo>
                    <a:pt x="93" y="12523"/>
                    <a:pt x="0" y="12616"/>
                    <a:pt x="0" y="12739"/>
                  </a:cubicBezTo>
                  <a:lnTo>
                    <a:pt x="0" y="13233"/>
                  </a:lnTo>
                  <a:cubicBezTo>
                    <a:pt x="0" y="13819"/>
                    <a:pt x="463" y="14282"/>
                    <a:pt x="1049" y="14282"/>
                  </a:cubicBezTo>
                  <a:lnTo>
                    <a:pt x="11604" y="14282"/>
                  </a:lnTo>
                  <a:cubicBezTo>
                    <a:pt x="11882" y="14282"/>
                    <a:pt x="11882" y="13881"/>
                    <a:pt x="11604" y="13881"/>
                  </a:cubicBezTo>
                  <a:lnTo>
                    <a:pt x="1049" y="13881"/>
                  </a:lnTo>
                  <a:cubicBezTo>
                    <a:pt x="710" y="13881"/>
                    <a:pt x="432" y="13603"/>
                    <a:pt x="432" y="13233"/>
                  </a:cubicBezTo>
                  <a:lnTo>
                    <a:pt x="432" y="12924"/>
                  </a:lnTo>
                  <a:lnTo>
                    <a:pt x="6142" y="12924"/>
                  </a:lnTo>
                  <a:cubicBezTo>
                    <a:pt x="6142" y="13326"/>
                    <a:pt x="6450" y="13634"/>
                    <a:pt x="6821" y="13634"/>
                  </a:cubicBezTo>
                  <a:lnTo>
                    <a:pt x="7685" y="13634"/>
                  </a:lnTo>
                  <a:cubicBezTo>
                    <a:pt x="8086" y="13634"/>
                    <a:pt x="8395" y="13326"/>
                    <a:pt x="8395" y="12924"/>
                  </a:cubicBezTo>
                  <a:lnTo>
                    <a:pt x="14073" y="12924"/>
                  </a:lnTo>
                  <a:lnTo>
                    <a:pt x="14073" y="13233"/>
                  </a:lnTo>
                  <a:cubicBezTo>
                    <a:pt x="14073" y="13603"/>
                    <a:pt x="13795" y="13881"/>
                    <a:pt x="13456" y="13881"/>
                  </a:cubicBezTo>
                  <a:lnTo>
                    <a:pt x="12808" y="13881"/>
                  </a:lnTo>
                  <a:cubicBezTo>
                    <a:pt x="12530" y="13881"/>
                    <a:pt x="12530" y="14282"/>
                    <a:pt x="12808" y="14282"/>
                  </a:cubicBezTo>
                  <a:lnTo>
                    <a:pt x="13456" y="14282"/>
                  </a:lnTo>
                  <a:cubicBezTo>
                    <a:pt x="14011" y="14282"/>
                    <a:pt x="14505" y="13819"/>
                    <a:pt x="14505" y="13233"/>
                  </a:cubicBezTo>
                  <a:lnTo>
                    <a:pt x="14505" y="12739"/>
                  </a:lnTo>
                  <a:cubicBezTo>
                    <a:pt x="14505" y="12616"/>
                    <a:pt x="14382" y="12523"/>
                    <a:pt x="14289" y="12523"/>
                  </a:cubicBezTo>
                  <a:lnTo>
                    <a:pt x="13950" y="12523"/>
                  </a:lnTo>
                  <a:lnTo>
                    <a:pt x="13950" y="6351"/>
                  </a:lnTo>
                  <a:cubicBezTo>
                    <a:pt x="13950" y="5703"/>
                    <a:pt x="13425" y="5178"/>
                    <a:pt x="12777" y="5178"/>
                  </a:cubicBezTo>
                  <a:lnTo>
                    <a:pt x="11296" y="5178"/>
                  </a:lnTo>
                  <a:lnTo>
                    <a:pt x="11296" y="4345"/>
                  </a:lnTo>
                  <a:lnTo>
                    <a:pt x="12684" y="2431"/>
                  </a:lnTo>
                  <a:cubicBezTo>
                    <a:pt x="12746" y="2493"/>
                    <a:pt x="12777" y="2555"/>
                    <a:pt x="12777" y="2648"/>
                  </a:cubicBezTo>
                  <a:cubicBezTo>
                    <a:pt x="12808" y="2802"/>
                    <a:pt x="12777" y="2925"/>
                    <a:pt x="12684" y="3049"/>
                  </a:cubicBezTo>
                  <a:lnTo>
                    <a:pt x="11789" y="4283"/>
                  </a:lnTo>
                  <a:cubicBezTo>
                    <a:pt x="11702" y="4459"/>
                    <a:pt x="11832" y="4619"/>
                    <a:pt x="11971" y="4619"/>
                  </a:cubicBezTo>
                  <a:cubicBezTo>
                    <a:pt x="12027" y="4619"/>
                    <a:pt x="12084" y="4592"/>
                    <a:pt x="12129" y="4530"/>
                  </a:cubicBezTo>
                  <a:lnTo>
                    <a:pt x="13055" y="3296"/>
                  </a:lnTo>
                  <a:cubicBezTo>
                    <a:pt x="13302" y="2925"/>
                    <a:pt x="13271" y="2401"/>
                    <a:pt x="12962" y="2061"/>
                  </a:cubicBezTo>
                  <a:lnTo>
                    <a:pt x="13394" y="1475"/>
                  </a:lnTo>
                  <a:cubicBezTo>
                    <a:pt x="13549" y="1259"/>
                    <a:pt x="13610" y="1012"/>
                    <a:pt x="13549" y="765"/>
                  </a:cubicBezTo>
                  <a:cubicBezTo>
                    <a:pt x="13474" y="282"/>
                    <a:pt x="13065" y="1"/>
                    <a:pt x="12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5" name="Google Shape;12585;p23"/>
            <p:cNvSpPr/>
            <p:nvPr/>
          </p:nvSpPr>
          <p:spPr>
            <a:xfrm>
              <a:off x="2618400" y="2629875"/>
              <a:ext cx="69475" cy="10825"/>
            </a:xfrm>
            <a:custGeom>
              <a:avLst/>
              <a:gdLst/>
              <a:ahLst/>
              <a:cxnLst/>
              <a:rect l="l" t="t" r="r" b="b"/>
              <a:pathLst>
                <a:path w="2779" h="433" extrusionOk="0"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09"/>
                    <a:pt x="93" y="432"/>
                    <a:pt x="217" y="432"/>
                  </a:cubicBezTo>
                  <a:lnTo>
                    <a:pt x="2562" y="432"/>
                  </a:lnTo>
                  <a:cubicBezTo>
                    <a:pt x="2686" y="432"/>
                    <a:pt x="2778" y="309"/>
                    <a:pt x="2778" y="216"/>
                  </a:cubicBezTo>
                  <a:cubicBezTo>
                    <a:pt x="2778" y="93"/>
                    <a:pt x="2686" y="0"/>
                    <a:pt x="2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6" name="Google Shape;12586;p23"/>
            <p:cNvSpPr/>
            <p:nvPr/>
          </p:nvSpPr>
          <p:spPr>
            <a:xfrm>
              <a:off x="2616875" y="2592050"/>
              <a:ext cx="72550" cy="10825"/>
            </a:xfrm>
            <a:custGeom>
              <a:avLst/>
              <a:gdLst/>
              <a:ahLst/>
              <a:cxnLst/>
              <a:rect l="l" t="t" r="r" b="b"/>
              <a:pathLst>
                <a:path w="290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623" y="433"/>
                  </a:lnTo>
                  <a:cubicBezTo>
                    <a:pt x="2901" y="433"/>
                    <a:pt x="2901" y="1"/>
                    <a:pt x="2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7" name="Google Shape;12587;p23"/>
          <p:cNvGrpSpPr/>
          <p:nvPr/>
        </p:nvGrpSpPr>
        <p:grpSpPr>
          <a:xfrm>
            <a:off x="6600599" y="4984409"/>
            <a:ext cx="482533" cy="477867"/>
            <a:chOff x="1741150" y="2466500"/>
            <a:chExt cx="361900" cy="358400"/>
          </a:xfrm>
        </p:grpSpPr>
        <p:sp>
          <p:nvSpPr>
            <p:cNvPr id="12588" name="Google Shape;12588;p23"/>
            <p:cNvSpPr/>
            <p:nvPr/>
          </p:nvSpPr>
          <p:spPr>
            <a:xfrm>
              <a:off x="1741150" y="2466500"/>
              <a:ext cx="88000" cy="358400"/>
            </a:xfrm>
            <a:custGeom>
              <a:avLst/>
              <a:gdLst/>
              <a:ahLst/>
              <a:cxnLst/>
              <a:rect l="l" t="t" r="r" b="b"/>
              <a:pathLst>
                <a:path w="3520" h="14336" extrusionOk="0">
                  <a:moveTo>
                    <a:pt x="1744" y="301"/>
                  </a:moveTo>
                  <a:cubicBezTo>
                    <a:pt x="1922" y="301"/>
                    <a:pt x="2099" y="424"/>
                    <a:pt x="2069" y="671"/>
                  </a:cubicBezTo>
                  <a:lnTo>
                    <a:pt x="2069" y="2276"/>
                  </a:lnTo>
                  <a:lnTo>
                    <a:pt x="1420" y="2276"/>
                  </a:lnTo>
                  <a:lnTo>
                    <a:pt x="1420" y="671"/>
                  </a:lnTo>
                  <a:cubicBezTo>
                    <a:pt x="1390" y="424"/>
                    <a:pt x="1567" y="301"/>
                    <a:pt x="1744" y="301"/>
                  </a:cubicBezTo>
                  <a:close/>
                  <a:moveTo>
                    <a:pt x="2069" y="6288"/>
                  </a:moveTo>
                  <a:lnTo>
                    <a:pt x="2069" y="13633"/>
                  </a:lnTo>
                  <a:cubicBezTo>
                    <a:pt x="2099" y="13880"/>
                    <a:pt x="1922" y="14004"/>
                    <a:pt x="1744" y="14004"/>
                  </a:cubicBezTo>
                  <a:cubicBezTo>
                    <a:pt x="1567" y="14004"/>
                    <a:pt x="1390" y="13880"/>
                    <a:pt x="1420" y="13633"/>
                  </a:cubicBezTo>
                  <a:lnTo>
                    <a:pt x="1420" y="6288"/>
                  </a:lnTo>
                  <a:close/>
                  <a:moveTo>
                    <a:pt x="1744" y="0"/>
                  </a:moveTo>
                  <a:cubicBezTo>
                    <a:pt x="1320" y="0"/>
                    <a:pt x="896" y="224"/>
                    <a:pt x="988" y="671"/>
                  </a:cubicBezTo>
                  <a:lnTo>
                    <a:pt x="988" y="2276"/>
                  </a:lnTo>
                  <a:lnTo>
                    <a:pt x="865" y="2276"/>
                  </a:lnTo>
                  <a:cubicBezTo>
                    <a:pt x="371" y="2276"/>
                    <a:pt x="1" y="2677"/>
                    <a:pt x="1" y="3171"/>
                  </a:cubicBezTo>
                  <a:lnTo>
                    <a:pt x="1" y="5455"/>
                  </a:lnTo>
                  <a:cubicBezTo>
                    <a:pt x="1" y="5918"/>
                    <a:pt x="371" y="6319"/>
                    <a:pt x="865" y="6319"/>
                  </a:cubicBezTo>
                  <a:lnTo>
                    <a:pt x="988" y="6319"/>
                  </a:lnTo>
                  <a:lnTo>
                    <a:pt x="988" y="13664"/>
                  </a:lnTo>
                  <a:cubicBezTo>
                    <a:pt x="896" y="14112"/>
                    <a:pt x="1320" y="14335"/>
                    <a:pt x="1744" y="14335"/>
                  </a:cubicBezTo>
                  <a:cubicBezTo>
                    <a:pt x="2169" y="14335"/>
                    <a:pt x="2593" y="14112"/>
                    <a:pt x="2501" y="13664"/>
                  </a:cubicBezTo>
                  <a:lnTo>
                    <a:pt x="2501" y="6319"/>
                  </a:lnTo>
                  <a:lnTo>
                    <a:pt x="2624" y="6319"/>
                  </a:lnTo>
                  <a:cubicBezTo>
                    <a:pt x="3087" y="6319"/>
                    <a:pt x="3488" y="5918"/>
                    <a:pt x="3488" y="5455"/>
                  </a:cubicBezTo>
                  <a:lnTo>
                    <a:pt x="3488" y="4930"/>
                  </a:lnTo>
                  <a:cubicBezTo>
                    <a:pt x="3488" y="4791"/>
                    <a:pt x="3388" y="4722"/>
                    <a:pt x="3288" y="4722"/>
                  </a:cubicBezTo>
                  <a:cubicBezTo>
                    <a:pt x="3187" y="4722"/>
                    <a:pt x="3087" y="4791"/>
                    <a:pt x="3087" y="4930"/>
                  </a:cubicBezTo>
                  <a:lnTo>
                    <a:pt x="3087" y="5424"/>
                  </a:lnTo>
                  <a:cubicBezTo>
                    <a:pt x="3087" y="5671"/>
                    <a:pt x="2871" y="5887"/>
                    <a:pt x="2624" y="5887"/>
                  </a:cubicBezTo>
                  <a:lnTo>
                    <a:pt x="865" y="5887"/>
                  </a:lnTo>
                  <a:cubicBezTo>
                    <a:pt x="618" y="5887"/>
                    <a:pt x="433" y="5671"/>
                    <a:pt x="433" y="5424"/>
                  </a:cubicBezTo>
                  <a:lnTo>
                    <a:pt x="433" y="3140"/>
                  </a:lnTo>
                  <a:cubicBezTo>
                    <a:pt x="433" y="2893"/>
                    <a:pt x="649" y="2677"/>
                    <a:pt x="896" y="2677"/>
                  </a:cubicBezTo>
                  <a:lnTo>
                    <a:pt x="2624" y="2677"/>
                  </a:lnTo>
                  <a:cubicBezTo>
                    <a:pt x="2902" y="2677"/>
                    <a:pt x="3087" y="2893"/>
                    <a:pt x="3087" y="3140"/>
                  </a:cubicBezTo>
                  <a:lnTo>
                    <a:pt x="3087" y="3758"/>
                  </a:lnTo>
                  <a:cubicBezTo>
                    <a:pt x="3087" y="3896"/>
                    <a:pt x="3195" y="3966"/>
                    <a:pt x="3303" y="3966"/>
                  </a:cubicBezTo>
                  <a:cubicBezTo>
                    <a:pt x="3411" y="3966"/>
                    <a:pt x="3519" y="3896"/>
                    <a:pt x="3519" y="3758"/>
                  </a:cubicBezTo>
                  <a:lnTo>
                    <a:pt x="3519" y="3140"/>
                  </a:lnTo>
                  <a:cubicBezTo>
                    <a:pt x="3519" y="2647"/>
                    <a:pt x="3118" y="2276"/>
                    <a:pt x="2624" y="2276"/>
                  </a:cubicBezTo>
                  <a:lnTo>
                    <a:pt x="2501" y="2276"/>
                  </a:lnTo>
                  <a:lnTo>
                    <a:pt x="2501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9" name="Google Shape;12589;p23"/>
            <p:cNvSpPr/>
            <p:nvPr/>
          </p:nvSpPr>
          <p:spPr>
            <a:xfrm>
              <a:off x="1761225" y="255497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1602" y="1"/>
                  </a:moveTo>
                  <a:cubicBezTo>
                    <a:pt x="1593" y="1"/>
                    <a:pt x="1584" y="1"/>
                    <a:pt x="1574" y="3"/>
                  </a:cubicBezTo>
                  <a:lnTo>
                    <a:pt x="278" y="3"/>
                  </a:lnTo>
                  <a:cubicBezTo>
                    <a:pt x="0" y="3"/>
                    <a:pt x="0" y="404"/>
                    <a:pt x="278" y="404"/>
                  </a:cubicBezTo>
                  <a:lnTo>
                    <a:pt x="1574" y="404"/>
                  </a:lnTo>
                  <a:cubicBezTo>
                    <a:pt x="1842" y="404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0" name="Google Shape;12590;p23"/>
            <p:cNvSpPr/>
            <p:nvPr/>
          </p:nvSpPr>
          <p:spPr>
            <a:xfrm>
              <a:off x="1761225" y="2582025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574" y="433"/>
                  </a:lnTo>
                  <a:cubicBezTo>
                    <a:pt x="1852" y="433"/>
                    <a:pt x="1852" y="1"/>
                    <a:pt x="15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1" name="Google Shape;12591;p23"/>
            <p:cNvSpPr/>
            <p:nvPr/>
          </p:nvSpPr>
          <p:spPr>
            <a:xfrm>
              <a:off x="1832200" y="2466500"/>
              <a:ext cx="87975" cy="357625"/>
            </a:xfrm>
            <a:custGeom>
              <a:avLst/>
              <a:gdLst/>
              <a:ahLst/>
              <a:cxnLst/>
              <a:rect l="l" t="t" r="r" b="b"/>
              <a:pathLst>
                <a:path w="3519" h="14305" extrusionOk="0">
                  <a:moveTo>
                    <a:pt x="2624" y="9899"/>
                  </a:moveTo>
                  <a:cubicBezTo>
                    <a:pt x="2871" y="9899"/>
                    <a:pt x="3087" y="10115"/>
                    <a:pt x="3087" y="10362"/>
                  </a:cubicBezTo>
                  <a:lnTo>
                    <a:pt x="3087" y="12646"/>
                  </a:lnTo>
                  <a:cubicBezTo>
                    <a:pt x="3087" y="12893"/>
                    <a:pt x="2871" y="13078"/>
                    <a:pt x="2624" y="13078"/>
                  </a:cubicBezTo>
                  <a:lnTo>
                    <a:pt x="895" y="13078"/>
                  </a:lnTo>
                  <a:cubicBezTo>
                    <a:pt x="618" y="13078"/>
                    <a:pt x="433" y="12893"/>
                    <a:pt x="433" y="12646"/>
                  </a:cubicBezTo>
                  <a:lnTo>
                    <a:pt x="433" y="10362"/>
                  </a:lnTo>
                  <a:cubicBezTo>
                    <a:pt x="433" y="10115"/>
                    <a:pt x="618" y="9899"/>
                    <a:pt x="895" y="9899"/>
                  </a:cubicBezTo>
                  <a:close/>
                  <a:moveTo>
                    <a:pt x="2099" y="13510"/>
                  </a:moveTo>
                  <a:lnTo>
                    <a:pt x="2099" y="13633"/>
                  </a:lnTo>
                  <a:cubicBezTo>
                    <a:pt x="2115" y="13880"/>
                    <a:pt x="1937" y="14004"/>
                    <a:pt x="1760" y="14004"/>
                  </a:cubicBezTo>
                  <a:cubicBezTo>
                    <a:pt x="1582" y="14004"/>
                    <a:pt x="1405" y="13880"/>
                    <a:pt x="1420" y="13633"/>
                  </a:cubicBezTo>
                  <a:lnTo>
                    <a:pt x="1420" y="13510"/>
                  </a:lnTo>
                  <a:close/>
                  <a:moveTo>
                    <a:pt x="1744" y="0"/>
                  </a:moveTo>
                  <a:cubicBezTo>
                    <a:pt x="1320" y="0"/>
                    <a:pt x="895" y="224"/>
                    <a:pt x="988" y="671"/>
                  </a:cubicBezTo>
                  <a:lnTo>
                    <a:pt x="988" y="9467"/>
                  </a:lnTo>
                  <a:lnTo>
                    <a:pt x="865" y="9467"/>
                  </a:lnTo>
                  <a:cubicBezTo>
                    <a:pt x="402" y="9467"/>
                    <a:pt x="0" y="9868"/>
                    <a:pt x="0" y="10362"/>
                  </a:cubicBezTo>
                  <a:lnTo>
                    <a:pt x="0" y="12646"/>
                  </a:lnTo>
                  <a:cubicBezTo>
                    <a:pt x="0" y="13109"/>
                    <a:pt x="402" y="13510"/>
                    <a:pt x="865" y="13510"/>
                  </a:cubicBezTo>
                  <a:lnTo>
                    <a:pt x="988" y="13510"/>
                  </a:lnTo>
                  <a:lnTo>
                    <a:pt x="988" y="13633"/>
                  </a:lnTo>
                  <a:cubicBezTo>
                    <a:pt x="895" y="14081"/>
                    <a:pt x="1320" y="14305"/>
                    <a:pt x="1744" y="14305"/>
                  </a:cubicBezTo>
                  <a:cubicBezTo>
                    <a:pt x="2169" y="14305"/>
                    <a:pt x="2593" y="14081"/>
                    <a:pt x="2500" y="13633"/>
                  </a:cubicBezTo>
                  <a:lnTo>
                    <a:pt x="2500" y="13510"/>
                  </a:lnTo>
                  <a:lnTo>
                    <a:pt x="2624" y="13510"/>
                  </a:lnTo>
                  <a:cubicBezTo>
                    <a:pt x="3118" y="13510"/>
                    <a:pt x="3519" y="13109"/>
                    <a:pt x="3519" y="12646"/>
                  </a:cubicBezTo>
                  <a:lnTo>
                    <a:pt x="3519" y="10362"/>
                  </a:lnTo>
                  <a:cubicBezTo>
                    <a:pt x="3519" y="9868"/>
                    <a:pt x="3118" y="9467"/>
                    <a:pt x="2624" y="9467"/>
                  </a:cubicBezTo>
                  <a:lnTo>
                    <a:pt x="2500" y="9467"/>
                  </a:lnTo>
                  <a:lnTo>
                    <a:pt x="2500" y="2863"/>
                  </a:lnTo>
                  <a:cubicBezTo>
                    <a:pt x="2500" y="2708"/>
                    <a:pt x="2400" y="2631"/>
                    <a:pt x="2300" y="2631"/>
                  </a:cubicBezTo>
                  <a:cubicBezTo>
                    <a:pt x="2199" y="2631"/>
                    <a:pt x="2099" y="2708"/>
                    <a:pt x="2099" y="2863"/>
                  </a:cubicBezTo>
                  <a:lnTo>
                    <a:pt x="2099" y="9467"/>
                  </a:lnTo>
                  <a:lnTo>
                    <a:pt x="1420" y="9467"/>
                  </a:lnTo>
                  <a:lnTo>
                    <a:pt x="1420" y="671"/>
                  </a:lnTo>
                  <a:cubicBezTo>
                    <a:pt x="1389" y="424"/>
                    <a:pt x="1567" y="301"/>
                    <a:pt x="1744" y="301"/>
                  </a:cubicBezTo>
                  <a:cubicBezTo>
                    <a:pt x="1922" y="301"/>
                    <a:pt x="2099" y="424"/>
                    <a:pt x="2068" y="671"/>
                  </a:cubicBezTo>
                  <a:lnTo>
                    <a:pt x="2068" y="1628"/>
                  </a:lnTo>
                  <a:cubicBezTo>
                    <a:pt x="2068" y="1782"/>
                    <a:pt x="2176" y="1860"/>
                    <a:pt x="2284" y="1860"/>
                  </a:cubicBezTo>
                  <a:cubicBezTo>
                    <a:pt x="2392" y="1860"/>
                    <a:pt x="2500" y="1782"/>
                    <a:pt x="2500" y="1628"/>
                  </a:cubicBezTo>
                  <a:lnTo>
                    <a:pt x="2500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2" name="Google Shape;12592;p23"/>
            <p:cNvSpPr/>
            <p:nvPr/>
          </p:nvSpPr>
          <p:spPr>
            <a:xfrm>
              <a:off x="1853025" y="2734800"/>
              <a:ext cx="46325" cy="10825"/>
            </a:xfrm>
            <a:custGeom>
              <a:avLst/>
              <a:gdLst/>
              <a:ahLst/>
              <a:cxnLst/>
              <a:rect l="l" t="t" r="r" b="b"/>
              <a:pathLst>
                <a:path w="1853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lnTo>
                    <a:pt x="1575" y="432"/>
                  </a:lnTo>
                  <a:cubicBezTo>
                    <a:pt x="1852" y="432"/>
                    <a:pt x="1852" y="0"/>
                    <a:pt x="1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3" name="Google Shape;12593;p23"/>
            <p:cNvSpPr/>
            <p:nvPr/>
          </p:nvSpPr>
          <p:spPr>
            <a:xfrm>
              <a:off x="1853025" y="2763300"/>
              <a:ext cx="46325" cy="10100"/>
            </a:xfrm>
            <a:custGeom>
              <a:avLst/>
              <a:gdLst/>
              <a:ahLst/>
              <a:cxnLst/>
              <a:rect l="l" t="t" r="r" b="b"/>
              <a:pathLst>
                <a:path w="1853" h="404" extrusionOk="0">
                  <a:moveTo>
                    <a:pt x="1602" y="1"/>
                  </a:moveTo>
                  <a:cubicBezTo>
                    <a:pt x="1594" y="1"/>
                    <a:pt x="1584" y="1"/>
                    <a:pt x="1575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1575" y="403"/>
                  </a:lnTo>
                  <a:cubicBezTo>
                    <a:pt x="1843" y="403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4" name="Google Shape;12594;p23"/>
            <p:cNvSpPr/>
            <p:nvPr/>
          </p:nvSpPr>
          <p:spPr>
            <a:xfrm>
              <a:off x="1924025" y="2466500"/>
              <a:ext cx="87200" cy="356475"/>
            </a:xfrm>
            <a:custGeom>
              <a:avLst/>
              <a:gdLst/>
              <a:ahLst/>
              <a:cxnLst/>
              <a:rect l="l" t="t" r="r" b="b"/>
              <a:pathLst>
                <a:path w="3488" h="14259" extrusionOk="0">
                  <a:moveTo>
                    <a:pt x="1744" y="347"/>
                  </a:moveTo>
                  <a:cubicBezTo>
                    <a:pt x="1906" y="347"/>
                    <a:pt x="2068" y="455"/>
                    <a:pt x="2068" y="671"/>
                  </a:cubicBezTo>
                  <a:lnTo>
                    <a:pt x="2068" y="5702"/>
                  </a:lnTo>
                  <a:lnTo>
                    <a:pt x="1420" y="5702"/>
                  </a:lnTo>
                  <a:lnTo>
                    <a:pt x="1420" y="671"/>
                  </a:lnTo>
                  <a:cubicBezTo>
                    <a:pt x="1420" y="455"/>
                    <a:pt x="1582" y="347"/>
                    <a:pt x="1744" y="347"/>
                  </a:cubicBezTo>
                  <a:close/>
                  <a:moveTo>
                    <a:pt x="2068" y="9714"/>
                  </a:moveTo>
                  <a:lnTo>
                    <a:pt x="2068" y="13633"/>
                  </a:lnTo>
                  <a:cubicBezTo>
                    <a:pt x="2068" y="13849"/>
                    <a:pt x="1906" y="13957"/>
                    <a:pt x="1744" y="13957"/>
                  </a:cubicBezTo>
                  <a:cubicBezTo>
                    <a:pt x="1582" y="13957"/>
                    <a:pt x="1420" y="13849"/>
                    <a:pt x="1420" y="13633"/>
                  </a:cubicBezTo>
                  <a:lnTo>
                    <a:pt x="1420" y="9714"/>
                  </a:lnTo>
                  <a:close/>
                  <a:moveTo>
                    <a:pt x="1744" y="0"/>
                  </a:moveTo>
                  <a:cubicBezTo>
                    <a:pt x="1319" y="0"/>
                    <a:pt x="895" y="224"/>
                    <a:pt x="988" y="671"/>
                  </a:cubicBezTo>
                  <a:lnTo>
                    <a:pt x="988" y="5702"/>
                  </a:lnTo>
                  <a:lnTo>
                    <a:pt x="864" y="5702"/>
                  </a:lnTo>
                  <a:cubicBezTo>
                    <a:pt x="370" y="5702"/>
                    <a:pt x="0" y="6072"/>
                    <a:pt x="0" y="6566"/>
                  </a:cubicBezTo>
                  <a:lnTo>
                    <a:pt x="0" y="8850"/>
                  </a:lnTo>
                  <a:cubicBezTo>
                    <a:pt x="0" y="9344"/>
                    <a:pt x="370" y="9745"/>
                    <a:pt x="864" y="9745"/>
                  </a:cubicBezTo>
                  <a:lnTo>
                    <a:pt x="988" y="9745"/>
                  </a:lnTo>
                  <a:lnTo>
                    <a:pt x="988" y="13633"/>
                  </a:lnTo>
                  <a:cubicBezTo>
                    <a:pt x="1065" y="14050"/>
                    <a:pt x="1404" y="14258"/>
                    <a:pt x="1744" y="14258"/>
                  </a:cubicBezTo>
                  <a:cubicBezTo>
                    <a:pt x="2083" y="14258"/>
                    <a:pt x="2423" y="14050"/>
                    <a:pt x="2500" y="13633"/>
                  </a:cubicBezTo>
                  <a:lnTo>
                    <a:pt x="2500" y="9714"/>
                  </a:lnTo>
                  <a:lnTo>
                    <a:pt x="2623" y="9714"/>
                  </a:lnTo>
                  <a:cubicBezTo>
                    <a:pt x="3117" y="9714"/>
                    <a:pt x="3487" y="9313"/>
                    <a:pt x="3487" y="8819"/>
                  </a:cubicBezTo>
                  <a:lnTo>
                    <a:pt x="3487" y="8263"/>
                  </a:lnTo>
                  <a:cubicBezTo>
                    <a:pt x="3487" y="8124"/>
                    <a:pt x="3379" y="8055"/>
                    <a:pt x="3275" y="8055"/>
                  </a:cubicBezTo>
                  <a:cubicBezTo>
                    <a:pt x="3171" y="8055"/>
                    <a:pt x="3071" y="8124"/>
                    <a:pt x="3086" y="8263"/>
                  </a:cubicBezTo>
                  <a:lnTo>
                    <a:pt x="3086" y="8819"/>
                  </a:lnTo>
                  <a:cubicBezTo>
                    <a:pt x="3086" y="9066"/>
                    <a:pt x="2870" y="9282"/>
                    <a:pt x="2623" y="9282"/>
                  </a:cubicBezTo>
                  <a:lnTo>
                    <a:pt x="864" y="9282"/>
                  </a:lnTo>
                  <a:cubicBezTo>
                    <a:pt x="617" y="9282"/>
                    <a:pt x="401" y="9066"/>
                    <a:pt x="401" y="8819"/>
                  </a:cubicBezTo>
                  <a:lnTo>
                    <a:pt x="401" y="6535"/>
                  </a:lnTo>
                  <a:cubicBezTo>
                    <a:pt x="401" y="6288"/>
                    <a:pt x="617" y="6072"/>
                    <a:pt x="864" y="6072"/>
                  </a:cubicBezTo>
                  <a:lnTo>
                    <a:pt x="2623" y="6072"/>
                  </a:lnTo>
                  <a:cubicBezTo>
                    <a:pt x="2870" y="6072"/>
                    <a:pt x="3086" y="6288"/>
                    <a:pt x="3086" y="6535"/>
                  </a:cubicBezTo>
                  <a:lnTo>
                    <a:pt x="3086" y="7091"/>
                  </a:lnTo>
                  <a:cubicBezTo>
                    <a:pt x="3086" y="7229"/>
                    <a:pt x="3187" y="7299"/>
                    <a:pt x="3287" y="7299"/>
                  </a:cubicBezTo>
                  <a:cubicBezTo>
                    <a:pt x="3387" y="7299"/>
                    <a:pt x="3487" y="7229"/>
                    <a:pt x="3487" y="7091"/>
                  </a:cubicBezTo>
                  <a:lnTo>
                    <a:pt x="3487" y="6535"/>
                  </a:lnTo>
                  <a:cubicBezTo>
                    <a:pt x="3487" y="6041"/>
                    <a:pt x="3086" y="5671"/>
                    <a:pt x="2623" y="5671"/>
                  </a:cubicBezTo>
                  <a:lnTo>
                    <a:pt x="2500" y="5671"/>
                  </a:lnTo>
                  <a:lnTo>
                    <a:pt x="2500" y="671"/>
                  </a:lnTo>
                  <a:cubicBezTo>
                    <a:pt x="2592" y="224"/>
                    <a:pt x="2168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5" name="Google Shape;12595;p23"/>
            <p:cNvSpPr/>
            <p:nvPr/>
          </p:nvSpPr>
          <p:spPr>
            <a:xfrm>
              <a:off x="1944850" y="2639125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6" name="Google Shape;12596;p23"/>
            <p:cNvSpPr/>
            <p:nvPr/>
          </p:nvSpPr>
          <p:spPr>
            <a:xfrm>
              <a:off x="1944850" y="2666900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7" name="Google Shape;12597;p23"/>
            <p:cNvSpPr/>
            <p:nvPr/>
          </p:nvSpPr>
          <p:spPr>
            <a:xfrm>
              <a:off x="2015050" y="2466500"/>
              <a:ext cx="88000" cy="357625"/>
            </a:xfrm>
            <a:custGeom>
              <a:avLst/>
              <a:gdLst/>
              <a:ahLst/>
              <a:cxnLst/>
              <a:rect l="l" t="t" r="r" b="b"/>
              <a:pathLst>
                <a:path w="3520" h="14305" extrusionOk="0">
                  <a:moveTo>
                    <a:pt x="1775" y="347"/>
                  </a:moveTo>
                  <a:cubicBezTo>
                    <a:pt x="1937" y="347"/>
                    <a:pt x="2099" y="455"/>
                    <a:pt x="2099" y="671"/>
                  </a:cubicBezTo>
                  <a:lnTo>
                    <a:pt x="2099" y="764"/>
                  </a:lnTo>
                  <a:lnTo>
                    <a:pt x="1451" y="764"/>
                  </a:lnTo>
                  <a:lnTo>
                    <a:pt x="1451" y="671"/>
                  </a:lnTo>
                  <a:cubicBezTo>
                    <a:pt x="1451" y="455"/>
                    <a:pt x="1613" y="347"/>
                    <a:pt x="1775" y="347"/>
                  </a:cubicBezTo>
                  <a:close/>
                  <a:moveTo>
                    <a:pt x="2655" y="1165"/>
                  </a:moveTo>
                  <a:cubicBezTo>
                    <a:pt x="2902" y="1165"/>
                    <a:pt x="3087" y="1381"/>
                    <a:pt x="3087" y="1628"/>
                  </a:cubicBezTo>
                  <a:lnTo>
                    <a:pt x="3087" y="3912"/>
                  </a:lnTo>
                  <a:cubicBezTo>
                    <a:pt x="3087" y="4159"/>
                    <a:pt x="2902" y="4375"/>
                    <a:pt x="2655" y="4375"/>
                  </a:cubicBezTo>
                  <a:lnTo>
                    <a:pt x="896" y="4375"/>
                  </a:lnTo>
                  <a:cubicBezTo>
                    <a:pt x="649" y="4375"/>
                    <a:pt x="433" y="4159"/>
                    <a:pt x="433" y="3912"/>
                  </a:cubicBezTo>
                  <a:lnTo>
                    <a:pt x="433" y="1628"/>
                  </a:lnTo>
                  <a:cubicBezTo>
                    <a:pt x="433" y="1381"/>
                    <a:pt x="649" y="1165"/>
                    <a:pt x="896" y="1165"/>
                  </a:cubicBezTo>
                  <a:close/>
                  <a:moveTo>
                    <a:pt x="1764" y="0"/>
                  </a:moveTo>
                  <a:cubicBezTo>
                    <a:pt x="1343" y="0"/>
                    <a:pt x="927" y="224"/>
                    <a:pt x="1019" y="671"/>
                  </a:cubicBezTo>
                  <a:lnTo>
                    <a:pt x="1019" y="764"/>
                  </a:lnTo>
                  <a:lnTo>
                    <a:pt x="896" y="764"/>
                  </a:lnTo>
                  <a:cubicBezTo>
                    <a:pt x="402" y="764"/>
                    <a:pt x="1" y="1134"/>
                    <a:pt x="1" y="1628"/>
                  </a:cubicBezTo>
                  <a:lnTo>
                    <a:pt x="1" y="3912"/>
                  </a:lnTo>
                  <a:cubicBezTo>
                    <a:pt x="1" y="4406"/>
                    <a:pt x="402" y="4807"/>
                    <a:pt x="896" y="4807"/>
                  </a:cubicBezTo>
                  <a:lnTo>
                    <a:pt x="1019" y="4807"/>
                  </a:lnTo>
                  <a:lnTo>
                    <a:pt x="1019" y="13633"/>
                  </a:lnTo>
                  <a:cubicBezTo>
                    <a:pt x="927" y="14081"/>
                    <a:pt x="1343" y="14305"/>
                    <a:pt x="1764" y="14305"/>
                  </a:cubicBezTo>
                  <a:cubicBezTo>
                    <a:pt x="2184" y="14305"/>
                    <a:pt x="2609" y="14081"/>
                    <a:pt x="2531" y="13633"/>
                  </a:cubicBezTo>
                  <a:lnTo>
                    <a:pt x="2531" y="12677"/>
                  </a:lnTo>
                  <a:cubicBezTo>
                    <a:pt x="2516" y="12522"/>
                    <a:pt x="2408" y="12445"/>
                    <a:pt x="2304" y="12445"/>
                  </a:cubicBezTo>
                  <a:cubicBezTo>
                    <a:pt x="2200" y="12445"/>
                    <a:pt x="2099" y="12522"/>
                    <a:pt x="2099" y="12677"/>
                  </a:cubicBezTo>
                  <a:lnTo>
                    <a:pt x="2099" y="13633"/>
                  </a:lnTo>
                  <a:cubicBezTo>
                    <a:pt x="2099" y="13849"/>
                    <a:pt x="1930" y="13957"/>
                    <a:pt x="1760" y="13957"/>
                  </a:cubicBezTo>
                  <a:cubicBezTo>
                    <a:pt x="1590" y="13957"/>
                    <a:pt x="1420" y="13849"/>
                    <a:pt x="1420" y="13633"/>
                  </a:cubicBezTo>
                  <a:lnTo>
                    <a:pt x="1420" y="4776"/>
                  </a:lnTo>
                  <a:lnTo>
                    <a:pt x="2099" y="4776"/>
                  </a:lnTo>
                  <a:lnTo>
                    <a:pt x="2099" y="11504"/>
                  </a:lnTo>
                  <a:cubicBezTo>
                    <a:pt x="2099" y="11643"/>
                    <a:pt x="2207" y="11712"/>
                    <a:pt x="2315" y="11712"/>
                  </a:cubicBezTo>
                  <a:cubicBezTo>
                    <a:pt x="2423" y="11712"/>
                    <a:pt x="2531" y="11643"/>
                    <a:pt x="2531" y="11504"/>
                  </a:cubicBezTo>
                  <a:lnTo>
                    <a:pt x="2531" y="4776"/>
                  </a:lnTo>
                  <a:lnTo>
                    <a:pt x="2624" y="4776"/>
                  </a:lnTo>
                  <a:cubicBezTo>
                    <a:pt x="3118" y="4776"/>
                    <a:pt x="3519" y="4375"/>
                    <a:pt x="3519" y="3912"/>
                  </a:cubicBezTo>
                  <a:lnTo>
                    <a:pt x="3519" y="1628"/>
                  </a:lnTo>
                  <a:cubicBezTo>
                    <a:pt x="3519" y="1134"/>
                    <a:pt x="3118" y="733"/>
                    <a:pt x="2624" y="733"/>
                  </a:cubicBezTo>
                  <a:lnTo>
                    <a:pt x="2531" y="733"/>
                  </a:lnTo>
                  <a:lnTo>
                    <a:pt x="2531" y="671"/>
                  </a:lnTo>
                  <a:cubicBezTo>
                    <a:pt x="2609" y="224"/>
                    <a:pt x="2184" y="0"/>
                    <a:pt x="1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8" name="Google Shape;12598;p23"/>
            <p:cNvSpPr/>
            <p:nvPr/>
          </p:nvSpPr>
          <p:spPr>
            <a:xfrm>
              <a:off x="2035900" y="2516450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574" y="432"/>
                  </a:lnTo>
                  <a:cubicBezTo>
                    <a:pt x="1852" y="43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9" name="Google Shape;12599;p23"/>
            <p:cNvSpPr/>
            <p:nvPr/>
          </p:nvSpPr>
          <p:spPr>
            <a:xfrm>
              <a:off x="2035900" y="254422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278" y="0"/>
                  </a:moveTo>
                  <a:cubicBezTo>
                    <a:pt x="10" y="0"/>
                    <a:pt x="0" y="403"/>
                    <a:pt x="250" y="403"/>
                  </a:cubicBezTo>
                  <a:cubicBezTo>
                    <a:pt x="259" y="403"/>
                    <a:pt x="268" y="403"/>
                    <a:pt x="278" y="402"/>
                  </a:cubicBezTo>
                  <a:lnTo>
                    <a:pt x="1574" y="402"/>
                  </a:lnTo>
                  <a:cubicBezTo>
                    <a:pt x="1852" y="40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00" name="Google Shape;12600;p23"/>
          <p:cNvGrpSpPr/>
          <p:nvPr/>
        </p:nvGrpSpPr>
        <p:grpSpPr>
          <a:xfrm>
            <a:off x="4549048" y="4981909"/>
            <a:ext cx="485600" cy="482867"/>
            <a:chOff x="7731450" y="1904575"/>
            <a:chExt cx="364200" cy="362150"/>
          </a:xfrm>
        </p:grpSpPr>
        <p:sp>
          <p:nvSpPr>
            <p:cNvPr id="12601" name="Google Shape;12601;p23"/>
            <p:cNvSpPr/>
            <p:nvPr/>
          </p:nvSpPr>
          <p:spPr>
            <a:xfrm>
              <a:off x="7776975" y="2157675"/>
              <a:ext cx="75625" cy="71650"/>
            </a:xfrm>
            <a:custGeom>
              <a:avLst/>
              <a:gdLst/>
              <a:ahLst/>
              <a:cxnLst/>
              <a:rect l="l" t="t" r="r" b="b"/>
              <a:pathLst>
                <a:path w="3025" h="2866" extrusionOk="0">
                  <a:moveTo>
                    <a:pt x="1728" y="1235"/>
                  </a:moveTo>
                  <a:lnTo>
                    <a:pt x="1667" y="1605"/>
                  </a:lnTo>
                  <a:lnTo>
                    <a:pt x="1266" y="1605"/>
                  </a:lnTo>
                  <a:lnTo>
                    <a:pt x="1327" y="1235"/>
                  </a:lnTo>
                  <a:close/>
                  <a:moveTo>
                    <a:pt x="1276" y="0"/>
                  </a:moveTo>
                  <a:cubicBezTo>
                    <a:pt x="1189" y="0"/>
                    <a:pt x="1107" y="49"/>
                    <a:pt x="1080" y="155"/>
                  </a:cubicBezTo>
                  <a:lnTo>
                    <a:pt x="988" y="803"/>
                  </a:lnTo>
                  <a:lnTo>
                    <a:pt x="278" y="803"/>
                  </a:lnTo>
                  <a:cubicBezTo>
                    <a:pt x="0" y="803"/>
                    <a:pt x="0" y="1235"/>
                    <a:pt x="278" y="1235"/>
                  </a:cubicBezTo>
                  <a:lnTo>
                    <a:pt x="926" y="1235"/>
                  </a:lnTo>
                  <a:lnTo>
                    <a:pt x="833" y="1605"/>
                  </a:lnTo>
                  <a:lnTo>
                    <a:pt x="278" y="1605"/>
                  </a:lnTo>
                  <a:cubicBezTo>
                    <a:pt x="0" y="1605"/>
                    <a:pt x="0" y="2038"/>
                    <a:pt x="278" y="2038"/>
                  </a:cubicBezTo>
                  <a:lnTo>
                    <a:pt x="772" y="2038"/>
                  </a:lnTo>
                  <a:lnTo>
                    <a:pt x="679" y="2624"/>
                  </a:lnTo>
                  <a:cubicBezTo>
                    <a:pt x="662" y="2778"/>
                    <a:pt x="778" y="2866"/>
                    <a:pt x="895" y="2866"/>
                  </a:cubicBezTo>
                  <a:cubicBezTo>
                    <a:pt x="989" y="2866"/>
                    <a:pt x="1084" y="2809"/>
                    <a:pt x="1111" y="2686"/>
                  </a:cubicBezTo>
                  <a:lnTo>
                    <a:pt x="1204" y="2038"/>
                  </a:lnTo>
                  <a:lnTo>
                    <a:pt x="1605" y="2038"/>
                  </a:lnTo>
                  <a:lnTo>
                    <a:pt x="1512" y="2624"/>
                  </a:lnTo>
                  <a:cubicBezTo>
                    <a:pt x="1495" y="2763"/>
                    <a:pt x="1604" y="2843"/>
                    <a:pt x="1714" y="2843"/>
                  </a:cubicBezTo>
                  <a:cubicBezTo>
                    <a:pt x="1800" y="2843"/>
                    <a:pt x="1887" y="2794"/>
                    <a:pt x="1914" y="2686"/>
                  </a:cubicBezTo>
                  <a:lnTo>
                    <a:pt x="2037" y="2038"/>
                  </a:lnTo>
                  <a:lnTo>
                    <a:pt x="2747" y="2038"/>
                  </a:lnTo>
                  <a:cubicBezTo>
                    <a:pt x="3025" y="2038"/>
                    <a:pt x="3025" y="1605"/>
                    <a:pt x="2747" y="1605"/>
                  </a:cubicBezTo>
                  <a:lnTo>
                    <a:pt x="2099" y="1605"/>
                  </a:lnTo>
                  <a:lnTo>
                    <a:pt x="2161" y="1235"/>
                  </a:lnTo>
                  <a:lnTo>
                    <a:pt x="2747" y="1235"/>
                  </a:lnTo>
                  <a:cubicBezTo>
                    <a:pt x="3025" y="1235"/>
                    <a:pt x="3025" y="803"/>
                    <a:pt x="2747" y="803"/>
                  </a:cubicBezTo>
                  <a:lnTo>
                    <a:pt x="2222" y="803"/>
                  </a:lnTo>
                  <a:lnTo>
                    <a:pt x="2315" y="248"/>
                  </a:lnTo>
                  <a:cubicBezTo>
                    <a:pt x="2332" y="89"/>
                    <a:pt x="2219" y="0"/>
                    <a:pt x="2106" y="0"/>
                  </a:cubicBezTo>
                  <a:cubicBezTo>
                    <a:pt x="2023" y="0"/>
                    <a:pt x="1940" y="49"/>
                    <a:pt x="1914" y="155"/>
                  </a:cubicBezTo>
                  <a:lnTo>
                    <a:pt x="1790" y="803"/>
                  </a:lnTo>
                  <a:lnTo>
                    <a:pt x="1420" y="803"/>
                  </a:lnTo>
                  <a:lnTo>
                    <a:pt x="1512" y="248"/>
                  </a:lnTo>
                  <a:cubicBezTo>
                    <a:pt x="1512" y="89"/>
                    <a:pt x="1391" y="0"/>
                    <a:pt x="1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2" name="Google Shape;12602;p23"/>
            <p:cNvSpPr/>
            <p:nvPr/>
          </p:nvSpPr>
          <p:spPr>
            <a:xfrm>
              <a:off x="7731450" y="1933150"/>
              <a:ext cx="118075" cy="114225"/>
            </a:xfrm>
            <a:custGeom>
              <a:avLst/>
              <a:gdLst/>
              <a:ahLst/>
              <a:cxnLst/>
              <a:rect l="l" t="t" r="r" b="b"/>
              <a:pathLst>
                <a:path w="4723" h="4569" extrusionOk="0">
                  <a:moveTo>
                    <a:pt x="2253" y="433"/>
                  </a:moveTo>
                  <a:cubicBezTo>
                    <a:pt x="3889" y="433"/>
                    <a:pt x="4722" y="2408"/>
                    <a:pt x="3580" y="3581"/>
                  </a:cubicBezTo>
                  <a:cubicBezTo>
                    <a:pt x="3241" y="3951"/>
                    <a:pt x="2747" y="4136"/>
                    <a:pt x="2253" y="4136"/>
                  </a:cubicBezTo>
                  <a:cubicBezTo>
                    <a:pt x="1235" y="4136"/>
                    <a:pt x="402" y="3303"/>
                    <a:pt x="402" y="2285"/>
                  </a:cubicBezTo>
                  <a:cubicBezTo>
                    <a:pt x="402" y="1791"/>
                    <a:pt x="587" y="1328"/>
                    <a:pt x="957" y="988"/>
                  </a:cubicBezTo>
                  <a:cubicBezTo>
                    <a:pt x="1297" y="649"/>
                    <a:pt x="1759" y="433"/>
                    <a:pt x="2253" y="433"/>
                  </a:cubicBezTo>
                  <a:close/>
                  <a:moveTo>
                    <a:pt x="2253" y="1"/>
                  </a:moveTo>
                  <a:cubicBezTo>
                    <a:pt x="1019" y="1"/>
                    <a:pt x="0" y="1019"/>
                    <a:pt x="0" y="2285"/>
                  </a:cubicBezTo>
                  <a:cubicBezTo>
                    <a:pt x="0" y="3550"/>
                    <a:pt x="1019" y="4568"/>
                    <a:pt x="2253" y="4568"/>
                  </a:cubicBezTo>
                  <a:cubicBezTo>
                    <a:pt x="3519" y="4568"/>
                    <a:pt x="4537" y="3550"/>
                    <a:pt x="4537" y="2285"/>
                  </a:cubicBezTo>
                  <a:cubicBezTo>
                    <a:pt x="4537" y="1019"/>
                    <a:pt x="3519" y="1"/>
                    <a:pt x="2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3" name="Google Shape;12603;p23"/>
            <p:cNvSpPr/>
            <p:nvPr/>
          </p:nvSpPr>
          <p:spPr>
            <a:xfrm>
              <a:off x="7756900" y="1967875"/>
              <a:ext cx="61750" cy="52500"/>
            </a:xfrm>
            <a:custGeom>
              <a:avLst/>
              <a:gdLst/>
              <a:ahLst/>
              <a:cxnLst/>
              <a:rect l="l" t="t" r="r" b="b"/>
              <a:pathLst>
                <a:path w="2470" h="2100" extrusionOk="0">
                  <a:moveTo>
                    <a:pt x="1694" y="394"/>
                  </a:moveTo>
                  <a:cubicBezTo>
                    <a:pt x="1717" y="394"/>
                    <a:pt x="1739" y="397"/>
                    <a:pt x="1760" y="402"/>
                  </a:cubicBezTo>
                  <a:cubicBezTo>
                    <a:pt x="1945" y="433"/>
                    <a:pt x="2069" y="618"/>
                    <a:pt x="2038" y="772"/>
                  </a:cubicBezTo>
                  <a:cubicBezTo>
                    <a:pt x="2038" y="1112"/>
                    <a:pt x="1852" y="1328"/>
                    <a:pt x="1266" y="1667"/>
                  </a:cubicBezTo>
                  <a:cubicBezTo>
                    <a:pt x="680" y="1328"/>
                    <a:pt x="464" y="1112"/>
                    <a:pt x="464" y="803"/>
                  </a:cubicBezTo>
                  <a:cubicBezTo>
                    <a:pt x="464" y="618"/>
                    <a:pt x="556" y="464"/>
                    <a:pt x="741" y="402"/>
                  </a:cubicBezTo>
                  <a:lnTo>
                    <a:pt x="711" y="402"/>
                  </a:lnTo>
                  <a:cubicBezTo>
                    <a:pt x="732" y="397"/>
                    <a:pt x="754" y="394"/>
                    <a:pt x="776" y="394"/>
                  </a:cubicBezTo>
                  <a:cubicBezTo>
                    <a:pt x="884" y="394"/>
                    <a:pt x="999" y="454"/>
                    <a:pt x="1050" y="556"/>
                  </a:cubicBezTo>
                  <a:cubicBezTo>
                    <a:pt x="1096" y="633"/>
                    <a:pt x="1174" y="672"/>
                    <a:pt x="1251" y="672"/>
                  </a:cubicBezTo>
                  <a:cubicBezTo>
                    <a:pt x="1328" y="672"/>
                    <a:pt x="1405" y="633"/>
                    <a:pt x="1451" y="556"/>
                  </a:cubicBezTo>
                  <a:cubicBezTo>
                    <a:pt x="1477" y="454"/>
                    <a:pt x="1587" y="394"/>
                    <a:pt x="1694" y="394"/>
                  </a:cubicBezTo>
                  <a:close/>
                  <a:moveTo>
                    <a:pt x="587" y="1"/>
                  </a:moveTo>
                  <a:cubicBezTo>
                    <a:pt x="248" y="93"/>
                    <a:pt x="1" y="433"/>
                    <a:pt x="1" y="803"/>
                  </a:cubicBezTo>
                  <a:cubicBezTo>
                    <a:pt x="1" y="1081"/>
                    <a:pt x="124" y="1328"/>
                    <a:pt x="340" y="1544"/>
                  </a:cubicBezTo>
                  <a:cubicBezTo>
                    <a:pt x="556" y="1760"/>
                    <a:pt x="834" y="1945"/>
                    <a:pt x="1143" y="2099"/>
                  </a:cubicBezTo>
                  <a:lnTo>
                    <a:pt x="1143" y="2068"/>
                  </a:lnTo>
                  <a:cubicBezTo>
                    <a:pt x="1174" y="2084"/>
                    <a:pt x="1212" y="2092"/>
                    <a:pt x="1251" y="2092"/>
                  </a:cubicBezTo>
                  <a:cubicBezTo>
                    <a:pt x="1289" y="2092"/>
                    <a:pt x="1328" y="2084"/>
                    <a:pt x="1359" y="2068"/>
                  </a:cubicBezTo>
                  <a:cubicBezTo>
                    <a:pt x="2038" y="1729"/>
                    <a:pt x="2470" y="1359"/>
                    <a:pt x="2470" y="772"/>
                  </a:cubicBezTo>
                  <a:cubicBezTo>
                    <a:pt x="2470" y="402"/>
                    <a:pt x="2192" y="62"/>
                    <a:pt x="1852" y="1"/>
                  </a:cubicBezTo>
                  <a:cubicBezTo>
                    <a:pt x="1652" y="93"/>
                    <a:pt x="1436" y="140"/>
                    <a:pt x="1220" y="140"/>
                  </a:cubicBezTo>
                  <a:cubicBezTo>
                    <a:pt x="1004" y="140"/>
                    <a:pt x="788" y="93"/>
                    <a:pt x="5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4" name="Google Shape;12604;p23"/>
            <p:cNvSpPr/>
            <p:nvPr/>
          </p:nvSpPr>
          <p:spPr>
            <a:xfrm>
              <a:off x="7954425" y="2178500"/>
              <a:ext cx="102650" cy="88225"/>
            </a:xfrm>
            <a:custGeom>
              <a:avLst/>
              <a:gdLst/>
              <a:ahLst/>
              <a:cxnLst/>
              <a:rect l="l" t="t" r="r" b="b"/>
              <a:pathLst>
                <a:path w="4106" h="3529" extrusionOk="0">
                  <a:moveTo>
                    <a:pt x="2333" y="421"/>
                  </a:moveTo>
                  <a:cubicBezTo>
                    <a:pt x="3028" y="421"/>
                    <a:pt x="3704" y="969"/>
                    <a:pt x="3704" y="1791"/>
                  </a:cubicBezTo>
                  <a:cubicBezTo>
                    <a:pt x="3673" y="2501"/>
                    <a:pt x="3087" y="3118"/>
                    <a:pt x="2346" y="3118"/>
                  </a:cubicBezTo>
                  <a:lnTo>
                    <a:pt x="2346" y="3087"/>
                  </a:lnTo>
                  <a:cubicBezTo>
                    <a:pt x="1173" y="3087"/>
                    <a:pt x="556" y="1637"/>
                    <a:pt x="1420" y="803"/>
                  </a:cubicBezTo>
                  <a:cubicBezTo>
                    <a:pt x="1684" y="539"/>
                    <a:pt x="2011" y="421"/>
                    <a:pt x="2333" y="421"/>
                  </a:cubicBezTo>
                  <a:close/>
                  <a:moveTo>
                    <a:pt x="2346" y="1"/>
                  </a:moveTo>
                  <a:cubicBezTo>
                    <a:pt x="772" y="1"/>
                    <a:pt x="0" y="1914"/>
                    <a:pt x="1111" y="3025"/>
                  </a:cubicBezTo>
                  <a:cubicBezTo>
                    <a:pt x="1469" y="3373"/>
                    <a:pt x="1907" y="3529"/>
                    <a:pt x="2336" y="3529"/>
                  </a:cubicBezTo>
                  <a:cubicBezTo>
                    <a:pt x="3239" y="3529"/>
                    <a:pt x="4105" y="2837"/>
                    <a:pt x="4105" y="1791"/>
                  </a:cubicBezTo>
                  <a:cubicBezTo>
                    <a:pt x="4105" y="822"/>
                    <a:pt x="3362" y="31"/>
                    <a:pt x="2401" y="31"/>
                  </a:cubicBezTo>
                  <a:cubicBezTo>
                    <a:pt x="2383" y="31"/>
                    <a:pt x="2364" y="31"/>
                    <a:pt x="2346" y="32"/>
                  </a:cubicBezTo>
                  <a:lnTo>
                    <a:pt x="2346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5" name="Google Shape;12605;p23"/>
            <p:cNvSpPr/>
            <p:nvPr/>
          </p:nvSpPr>
          <p:spPr>
            <a:xfrm>
              <a:off x="7989925" y="2201075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26" y="1"/>
                  </a:moveTo>
                  <a:cubicBezTo>
                    <a:pt x="818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710" y="1073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073"/>
                  </a:lnTo>
                  <a:lnTo>
                    <a:pt x="1605" y="1073"/>
                  </a:lnTo>
                  <a:cubicBezTo>
                    <a:pt x="1883" y="1073"/>
                    <a:pt x="1883" y="641"/>
                    <a:pt x="1605" y="641"/>
                  </a:cubicBezTo>
                  <a:lnTo>
                    <a:pt x="1142" y="641"/>
                  </a:lnTo>
                  <a:lnTo>
                    <a:pt x="1142" y="209"/>
                  </a:lnTo>
                  <a:cubicBezTo>
                    <a:pt x="1142" y="70"/>
                    <a:pt x="1034" y="1"/>
                    <a:pt x="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6" name="Google Shape;12606;p23"/>
            <p:cNvSpPr/>
            <p:nvPr/>
          </p:nvSpPr>
          <p:spPr>
            <a:xfrm>
              <a:off x="7739900" y="1904575"/>
              <a:ext cx="355750" cy="358650"/>
            </a:xfrm>
            <a:custGeom>
              <a:avLst/>
              <a:gdLst/>
              <a:ahLst/>
              <a:cxnLst/>
              <a:rect l="l" t="t" r="r" b="b"/>
              <a:pathLst>
                <a:path w="14230" h="14346" extrusionOk="0">
                  <a:moveTo>
                    <a:pt x="8489" y="5372"/>
                  </a:moveTo>
                  <a:cubicBezTo>
                    <a:pt x="8890" y="5804"/>
                    <a:pt x="9384" y="6113"/>
                    <a:pt x="9939" y="6298"/>
                  </a:cubicBezTo>
                  <a:lnTo>
                    <a:pt x="9939" y="9230"/>
                  </a:lnTo>
                  <a:cubicBezTo>
                    <a:pt x="9939" y="9600"/>
                    <a:pt x="9631" y="9878"/>
                    <a:pt x="9260" y="9878"/>
                  </a:cubicBezTo>
                  <a:lnTo>
                    <a:pt x="8705" y="9878"/>
                  </a:lnTo>
                  <a:cubicBezTo>
                    <a:pt x="8643" y="9878"/>
                    <a:pt x="8581" y="9909"/>
                    <a:pt x="8551" y="9940"/>
                  </a:cubicBezTo>
                  <a:lnTo>
                    <a:pt x="7563" y="10742"/>
                  </a:lnTo>
                  <a:lnTo>
                    <a:pt x="7563" y="10094"/>
                  </a:lnTo>
                  <a:cubicBezTo>
                    <a:pt x="7563" y="9970"/>
                    <a:pt x="7470" y="9878"/>
                    <a:pt x="7347" y="9878"/>
                  </a:cubicBezTo>
                  <a:lnTo>
                    <a:pt x="4724" y="9878"/>
                  </a:lnTo>
                  <a:cubicBezTo>
                    <a:pt x="4353" y="9878"/>
                    <a:pt x="4045" y="9600"/>
                    <a:pt x="4045" y="9230"/>
                  </a:cubicBezTo>
                  <a:lnTo>
                    <a:pt x="4045" y="6051"/>
                  </a:lnTo>
                  <a:cubicBezTo>
                    <a:pt x="4045" y="5681"/>
                    <a:pt x="4353" y="5372"/>
                    <a:pt x="4724" y="5372"/>
                  </a:cubicBezTo>
                  <a:close/>
                  <a:moveTo>
                    <a:pt x="11008" y="0"/>
                  </a:moveTo>
                  <a:cubicBezTo>
                    <a:pt x="10971" y="0"/>
                    <a:pt x="10933" y="1"/>
                    <a:pt x="10896" y="2"/>
                  </a:cubicBezTo>
                  <a:cubicBezTo>
                    <a:pt x="10587" y="2"/>
                    <a:pt x="10310" y="33"/>
                    <a:pt x="10032" y="125"/>
                  </a:cubicBezTo>
                  <a:cubicBezTo>
                    <a:pt x="9803" y="183"/>
                    <a:pt x="9866" y="533"/>
                    <a:pt x="10099" y="533"/>
                  </a:cubicBezTo>
                  <a:cubicBezTo>
                    <a:pt x="10117" y="533"/>
                    <a:pt x="10136" y="531"/>
                    <a:pt x="10155" y="527"/>
                  </a:cubicBezTo>
                  <a:cubicBezTo>
                    <a:pt x="10404" y="455"/>
                    <a:pt x="10655" y="421"/>
                    <a:pt x="10902" y="421"/>
                  </a:cubicBezTo>
                  <a:cubicBezTo>
                    <a:pt x="12034" y="421"/>
                    <a:pt x="13089" y="1140"/>
                    <a:pt x="13519" y="2255"/>
                  </a:cubicBezTo>
                  <a:cubicBezTo>
                    <a:pt x="14013" y="3613"/>
                    <a:pt x="13427" y="5125"/>
                    <a:pt x="12100" y="5742"/>
                  </a:cubicBezTo>
                  <a:cubicBezTo>
                    <a:pt x="11659" y="5956"/>
                    <a:pt x="11229" y="6051"/>
                    <a:pt x="10824" y="6051"/>
                  </a:cubicBezTo>
                  <a:cubicBezTo>
                    <a:pt x="8416" y="6051"/>
                    <a:pt x="6879" y="2702"/>
                    <a:pt x="9230" y="959"/>
                  </a:cubicBezTo>
                  <a:cubicBezTo>
                    <a:pt x="9385" y="829"/>
                    <a:pt x="9258" y="591"/>
                    <a:pt x="9085" y="591"/>
                  </a:cubicBezTo>
                  <a:cubicBezTo>
                    <a:pt x="9052" y="591"/>
                    <a:pt x="9017" y="599"/>
                    <a:pt x="8983" y="619"/>
                  </a:cubicBezTo>
                  <a:cubicBezTo>
                    <a:pt x="8149" y="1236"/>
                    <a:pt x="7656" y="2193"/>
                    <a:pt x="7656" y="3212"/>
                  </a:cubicBezTo>
                  <a:cubicBezTo>
                    <a:pt x="7656" y="3829"/>
                    <a:pt x="7841" y="4446"/>
                    <a:pt x="8180" y="4940"/>
                  </a:cubicBezTo>
                  <a:lnTo>
                    <a:pt x="4724" y="4940"/>
                  </a:lnTo>
                  <a:cubicBezTo>
                    <a:pt x="4106" y="4940"/>
                    <a:pt x="3644" y="5434"/>
                    <a:pt x="3644" y="6051"/>
                  </a:cubicBezTo>
                  <a:lnTo>
                    <a:pt x="3644" y="8828"/>
                  </a:lnTo>
                  <a:cubicBezTo>
                    <a:pt x="3418" y="8774"/>
                    <a:pt x="3195" y="8748"/>
                    <a:pt x="2977" y="8748"/>
                  </a:cubicBezTo>
                  <a:cubicBezTo>
                    <a:pt x="1344" y="8748"/>
                    <a:pt x="0" y="10199"/>
                    <a:pt x="218" y="11915"/>
                  </a:cubicBezTo>
                  <a:cubicBezTo>
                    <a:pt x="404" y="13358"/>
                    <a:pt x="1644" y="14345"/>
                    <a:pt x="2984" y="14345"/>
                  </a:cubicBezTo>
                  <a:cubicBezTo>
                    <a:pt x="3421" y="14345"/>
                    <a:pt x="3867" y="14241"/>
                    <a:pt x="4292" y="14013"/>
                  </a:cubicBezTo>
                  <a:cubicBezTo>
                    <a:pt x="4504" y="13907"/>
                    <a:pt x="4397" y="13618"/>
                    <a:pt x="4205" y="13618"/>
                  </a:cubicBezTo>
                  <a:cubicBezTo>
                    <a:pt x="4174" y="13618"/>
                    <a:pt x="4141" y="13626"/>
                    <a:pt x="4106" y="13643"/>
                  </a:cubicBezTo>
                  <a:cubicBezTo>
                    <a:pt x="3745" y="13828"/>
                    <a:pt x="3364" y="13914"/>
                    <a:pt x="2992" y="13914"/>
                  </a:cubicBezTo>
                  <a:cubicBezTo>
                    <a:pt x="1937" y="13914"/>
                    <a:pt x="955" y="13218"/>
                    <a:pt x="681" y="12100"/>
                  </a:cubicBezTo>
                  <a:cubicBezTo>
                    <a:pt x="310" y="10618"/>
                    <a:pt x="1452" y="9168"/>
                    <a:pt x="2995" y="9168"/>
                  </a:cubicBezTo>
                  <a:cubicBezTo>
                    <a:pt x="3211" y="9168"/>
                    <a:pt x="3427" y="9199"/>
                    <a:pt x="3644" y="9261"/>
                  </a:cubicBezTo>
                  <a:cubicBezTo>
                    <a:pt x="3674" y="9847"/>
                    <a:pt x="4137" y="10310"/>
                    <a:pt x="4755" y="10310"/>
                  </a:cubicBezTo>
                  <a:lnTo>
                    <a:pt x="5032" y="10310"/>
                  </a:lnTo>
                  <a:cubicBezTo>
                    <a:pt x="5557" y="11174"/>
                    <a:pt x="5464" y="12316"/>
                    <a:pt x="4785" y="13087"/>
                  </a:cubicBezTo>
                  <a:cubicBezTo>
                    <a:pt x="4669" y="13250"/>
                    <a:pt x="4816" y="13430"/>
                    <a:pt x="4974" y="13430"/>
                  </a:cubicBezTo>
                  <a:cubicBezTo>
                    <a:pt x="5026" y="13430"/>
                    <a:pt x="5079" y="13411"/>
                    <a:pt x="5125" y="13365"/>
                  </a:cubicBezTo>
                  <a:cubicBezTo>
                    <a:pt x="5835" y="12501"/>
                    <a:pt x="5989" y="11297"/>
                    <a:pt x="5495" y="10310"/>
                  </a:cubicBezTo>
                  <a:lnTo>
                    <a:pt x="7131" y="10310"/>
                  </a:lnTo>
                  <a:lnTo>
                    <a:pt x="7131" y="11205"/>
                  </a:lnTo>
                  <a:cubicBezTo>
                    <a:pt x="7131" y="11317"/>
                    <a:pt x="7244" y="11396"/>
                    <a:pt x="7354" y="11396"/>
                  </a:cubicBezTo>
                  <a:cubicBezTo>
                    <a:pt x="7395" y="11396"/>
                    <a:pt x="7436" y="11385"/>
                    <a:pt x="7470" y="11359"/>
                  </a:cubicBezTo>
                  <a:lnTo>
                    <a:pt x="8767" y="10310"/>
                  </a:lnTo>
                  <a:lnTo>
                    <a:pt x="9260" y="10310"/>
                  </a:lnTo>
                  <a:cubicBezTo>
                    <a:pt x="9878" y="10310"/>
                    <a:pt x="10341" y="9816"/>
                    <a:pt x="10371" y="9199"/>
                  </a:cubicBezTo>
                  <a:lnTo>
                    <a:pt x="10371" y="6390"/>
                  </a:lnTo>
                  <a:cubicBezTo>
                    <a:pt x="10526" y="6421"/>
                    <a:pt x="10711" y="6421"/>
                    <a:pt x="10896" y="6421"/>
                  </a:cubicBezTo>
                  <a:cubicBezTo>
                    <a:pt x="10933" y="6423"/>
                    <a:pt x="10971" y="6423"/>
                    <a:pt x="11008" y="6423"/>
                  </a:cubicBezTo>
                  <a:cubicBezTo>
                    <a:pt x="12778" y="6423"/>
                    <a:pt x="14229" y="4995"/>
                    <a:pt x="14229" y="3212"/>
                  </a:cubicBezTo>
                  <a:cubicBezTo>
                    <a:pt x="14229" y="1428"/>
                    <a:pt x="12778" y="0"/>
                    <a:pt x="11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7" name="Google Shape;12607;p23"/>
            <p:cNvSpPr/>
            <p:nvPr/>
          </p:nvSpPr>
          <p:spPr>
            <a:xfrm>
              <a:off x="7965225" y="1933425"/>
              <a:ext cx="94150" cy="93900"/>
            </a:xfrm>
            <a:custGeom>
              <a:avLst/>
              <a:gdLst/>
              <a:ahLst/>
              <a:cxnLst/>
              <a:rect l="l" t="t" r="r" b="b"/>
              <a:pathLst>
                <a:path w="3766" h="3756" extrusionOk="0">
                  <a:moveTo>
                    <a:pt x="865" y="1749"/>
                  </a:moveTo>
                  <a:lnTo>
                    <a:pt x="865" y="3230"/>
                  </a:lnTo>
                  <a:lnTo>
                    <a:pt x="433" y="3230"/>
                  </a:lnTo>
                  <a:lnTo>
                    <a:pt x="433" y="1749"/>
                  </a:lnTo>
                  <a:close/>
                  <a:moveTo>
                    <a:pt x="2223" y="515"/>
                  </a:moveTo>
                  <a:cubicBezTo>
                    <a:pt x="2284" y="823"/>
                    <a:pt x="2223" y="1132"/>
                    <a:pt x="2068" y="1410"/>
                  </a:cubicBezTo>
                  <a:cubicBezTo>
                    <a:pt x="2006" y="1564"/>
                    <a:pt x="2130" y="1718"/>
                    <a:pt x="2253" y="1718"/>
                  </a:cubicBezTo>
                  <a:lnTo>
                    <a:pt x="3272" y="1718"/>
                  </a:lnTo>
                  <a:cubicBezTo>
                    <a:pt x="3303" y="1718"/>
                    <a:pt x="3334" y="1718"/>
                    <a:pt x="3334" y="1749"/>
                  </a:cubicBezTo>
                  <a:lnTo>
                    <a:pt x="3334" y="3261"/>
                  </a:lnTo>
                  <a:cubicBezTo>
                    <a:pt x="3334" y="3292"/>
                    <a:pt x="3303" y="3292"/>
                    <a:pt x="3272" y="3292"/>
                  </a:cubicBezTo>
                  <a:lnTo>
                    <a:pt x="1790" y="3292"/>
                  </a:lnTo>
                  <a:cubicBezTo>
                    <a:pt x="1605" y="3292"/>
                    <a:pt x="1420" y="3230"/>
                    <a:pt x="1266" y="3107"/>
                  </a:cubicBezTo>
                  <a:lnTo>
                    <a:pt x="1266" y="1934"/>
                  </a:lnTo>
                  <a:lnTo>
                    <a:pt x="1914" y="1224"/>
                  </a:lnTo>
                  <a:cubicBezTo>
                    <a:pt x="2068" y="1008"/>
                    <a:pt x="2192" y="792"/>
                    <a:pt x="2223" y="515"/>
                  </a:cubicBezTo>
                  <a:close/>
                  <a:moveTo>
                    <a:pt x="2198" y="0"/>
                  </a:moveTo>
                  <a:cubicBezTo>
                    <a:pt x="2005" y="0"/>
                    <a:pt x="1821" y="134"/>
                    <a:pt x="1821" y="360"/>
                  </a:cubicBezTo>
                  <a:lnTo>
                    <a:pt x="1821" y="329"/>
                  </a:lnTo>
                  <a:cubicBezTo>
                    <a:pt x="1821" y="545"/>
                    <a:pt x="1729" y="761"/>
                    <a:pt x="1605" y="916"/>
                  </a:cubicBezTo>
                  <a:lnTo>
                    <a:pt x="1204" y="1379"/>
                  </a:lnTo>
                  <a:cubicBezTo>
                    <a:pt x="1173" y="1348"/>
                    <a:pt x="1111" y="1317"/>
                    <a:pt x="1081" y="1317"/>
                  </a:cubicBezTo>
                  <a:lnTo>
                    <a:pt x="217" y="1317"/>
                  </a:lnTo>
                  <a:cubicBezTo>
                    <a:pt x="93" y="1317"/>
                    <a:pt x="0" y="1410"/>
                    <a:pt x="0" y="1533"/>
                  </a:cubicBezTo>
                  <a:lnTo>
                    <a:pt x="0" y="3477"/>
                  </a:lnTo>
                  <a:cubicBezTo>
                    <a:pt x="0" y="3570"/>
                    <a:pt x="93" y="3662"/>
                    <a:pt x="217" y="3662"/>
                  </a:cubicBezTo>
                  <a:lnTo>
                    <a:pt x="1081" y="3662"/>
                  </a:lnTo>
                  <a:cubicBezTo>
                    <a:pt x="1142" y="3662"/>
                    <a:pt x="1173" y="3662"/>
                    <a:pt x="1235" y="3601"/>
                  </a:cubicBezTo>
                  <a:cubicBezTo>
                    <a:pt x="1389" y="3693"/>
                    <a:pt x="1574" y="3755"/>
                    <a:pt x="1790" y="3755"/>
                  </a:cubicBezTo>
                  <a:lnTo>
                    <a:pt x="3303" y="3755"/>
                  </a:lnTo>
                  <a:cubicBezTo>
                    <a:pt x="3550" y="3755"/>
                    <a:pt x="3766" y="3508"/>
                    <a:pt x="3766" y="3261"/>
                  </a:cubicBezTo>
                  <a:lnTo>
                    <a:pt x="3766" y="1780"/>
                  </a:lnTo>
                  <a:cubicBezTo>
                    <a:pt x="3766" y="1502"/>
                    <a:pt x="3550" y="1317"/>
                    <a:pt x="3303" y="1317"/>
                  </a:cubicBezTo>
                  <a:lnTo>
                    <a:pt x="2593" y="1317"/>
                  </a:lnTo>
                  <a:cubicBezTo>
                    <a:pt x="2747" y="947"/>
                    <a:pt x="2716" y="515"/>
                    <a:pt x="2531" y="175"/>
                  </a:cubicBezTo>
                  <a:cubicBezTo>
                    <a:pt x="2447" y="55"/>
                    <a:pt x="2321" y="0"/>
                    <a:pt x="2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8" name="Google Shape;12608;p23"/>
            <p:cNvSpPr/>
            <p:nvPr/>
          </p:nvSpPr>
          <p:spPr>
            <a:xfrm>
              <a:off x="7942075" y="2075125"/>
              <a:ext cx="25500" cy="10825"/>
            </a:xfrm>
            <a:custGeom>
              <a:avLst/>
              <a:gdLst/>
              <a:ahLst/>
              <a:cxnLst/>
              <a:rect l="l" t="t" r="r" b="b"/>
              <a:pathLst>
                <a:path w="1020" h="433" extrusionOk="0">
                  <a:moveTo>
                    <a:pt x="186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40"/>
                    <a:pt x="93" y="433"/>
                    <a:pt x="186" y="433"/>
                  </a:cubicBezTo>
                  <a:lnTo>
                    <a:pt x="741" y="433"/>
                  </a:lnTo>
                  <a:cubicBezTo>
                    <a:pt x="1019" y="433"/>
                    <a:pt x="1019" y="0"/>
                    <a:pt x="7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9" name="Google Shape;12609;p23"/>
            <p:cNvSpPr/>
            <p:nvPr/>
          </p:nvSpPr>
          <p:spPr>
            <a:xfrm>
              <a:off x="7861075" y="2075125"/>
              <a:ext cx="62500" cy="10825"/>
            </a:xfrm>
            <a:custGeom>
              <a:avLst/>
              <a:gdLst/>
              <a:ahLst/>
              <a:cxnLst/>
              <a:rect l="l" t="t" r="r" b="b"/>
              <a:pathLst>
                <a:path w="2500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2222" y="433"/>
                  </a:lnTo>
                  <a:cubicBezTo>
                    <a:pt x="2500" y="433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0" name="Google Shape;12610;p23"/>
            <p:cNvSpPr/>
            <p:nvPr/>
          </p:nvSpPr>
          <p:spPr>
            <a:xfrm>
              <a:off x="7861075" y="2108300"/>
              <a:ext cx="28550" cy="10825"/>
            </a:xfrm>
            <a:custGeom>
              <a:avLst/>
              <a:gdLst/>
              <a:ahLst/>
              <a:cxnLst/>
              <a:rect l="l" t="t" r="r" b="b"/>
              <a:pathLst>
                <a:path w="1142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833" y="433"/>
                  </a:lnTo>
                  <a:cubicBezTo>
                    <a:pt x="1142" y="433"/>
                    <a:pt x="1142" y="1"/>
                    <a:pt x="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1" name="Google Shape;12611;p23"/>
            <p:cNvSpPr/>
            <p:nvPr/>
          </p:nvSpPr>
          <p:spPr>
            <a:xfrm>
              <a:off x="7905825" y="2108300"/>
              <a:ext cx="61750" cy="10825"/>
            </a:xfrm>
            <a:custGeom>
              <a:avLst/>
              <a:gdLst/>
              <a:ahLst/>
              <a:cxnLst/>
              <a:rect l="l" t="t" r="r" b="b"/>
              <a:pathLst>
                <a:path w="2470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191" y="433"/>
                  </a:lnTo>
                  <a:cubicBezTo>
                    <a:pt x="2469" y="433"/>
                    <a:pt x="2469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2" name="Google Shape;12612;p23"/>
          <p:cNvGrpSpPr/>
          <p:nvPr/>
        </p:nvGrpSpPr>
        <p:grpSpPr>
          <a:xfrm>
            <a:off x="3585007" y="4982092"/>
            <a:ext cx="481500" cy="482500"/>
            <a:chOff x="6986125" y="1904625"/>
            <a:chExt cx="361125" cy="361875"/>
          </a:xfrm>
        </p:grpSpPr>
        <p:sp>
          <p:nvSpPr>
            <p:cNvPr id="12613" name="Google Shape;12613;p23"/>
            <p:cNvSpPr/>
            <p:nvPr/>
          </p:nvSpPr>
          <p:spPr>
            <a:xfrm>
              <a:off x="6986125" y="1904625"/>
              <a:ext cx="361125" cy="361875"/>
            </a:xfrm>
            <a:custGeom>
              <a:avLst/>
              <a:gdLst/>
              <a:ahLst/>
              <a:cxnLst/>
              <a:rect l="l" t="t" r="r" b="b"/>
              <a:pathLst>
                <a:path w="14445" h="14475" extrusionOk="0">
                  <a:moveTo>
                    <a:pt x="7346" y="432"/>
                  </a:moveTo>
                  <a:lnTo>
                    <a:pt x="402" y="7407"/>
                  </a:lnTo>
                  <a:lnTo>
                    <a:pt x="402" y="5154"/>
                  </a:lnTo>
                  <a:lnTo>
                    <a:pt x="5124" y="432"/>
                  </a:lnTo>
                  <a:close/>
                  <a:moveTo>
                    <a:pt x="12592" y="432"/>
                  </a:moveTo>
                  <a:cubicBezTo>
                    <a:pt x="12994" y="432"/>
                    <a:pt x="13302" y="741"/>
                    <a:pt x="13333" y="1173"/>
                  </a:cubicBezTo>
                  <a:lnTo>
                    <a:pt x="13333" y="2531"/>
                  </a:lnTo>
                  <a:cubicBezTo>
                    <a:pt x="13302" y="2531"/>
                    <a:pt x="13302" y="2531"/>
                    <a:pt x="13271" y="2562"/>
                  </a:cubicBezTo>
                  <a:lnTo>
                    <a:pt x="8117" y="7715"/>
                  </a:lnTo>
                  <a:lnTo>
                    <a:pt x="680" y="7715"/>
                  </a:lnTo>
                  <a:lnTo>
                    <a:pt x="7963" y="432"/>
                  </a:lnTo>
                  <a:close/>
                  <a:moveTo>
                    <a:pt x="13333" y="3086"/>
                  </a:moveTo>
                  <a:lnTo>
                    <a:pt x="13333" y="6790"/>
                  </a:lnTo>
                  <a:lnTo>
                    <a:pt x="10926" y="6790"/>
                  </a:lnTo>
                  <a:cubicBezTo>
                    <a:pt x="10401" y="6790"/>
                    <a:pt x="9969" y="7191"/>
                    <a:pt x="9877" y="7715"/>
                  </a:cubicBezTo>
                  <a:lnTo>
                    <a:pt x="8704" y="7715"/>
                  </a:lnTo>
                  <a:lnTo>
                    <a:pt x="13333" y="3086"/>
                  </a:lnTo>
                  <a:close/>
                  <a:moveTo>
                    <a:pt x="13364" y="7222"/>
                  </a:moveTo>
                  <a:cubicBezTo>
                    <a:pt x="13673" y="7222"/>
                    <a:pt x="13919" y="7407"/>
                    <a:pt x="14012" y="7715"/>
                  </a:cubicBezTo>
                  <a:lnTo>
                    <a:pt x="10309" y="7715"/>
                  </a:lnTo>
                  <a:cubicBezTo>
                    <a:pt x="10370" y="7407"/>
                    <a:pt x="10617" y="7222"/>
                    <a:pt x="10926" y="7222"/>
                  </a:cubicBezTo>
                  <a:close/>
                  <a:moveTo>
                    <a:pt x="9877" y="8148"/>
                  </a:moveTo>
                  <a:lnTo>
                    <a:pt x="9877" y="9752"/>
                  </a:lnTo>
                  <a:lnTo>
                    <a:pt x="1143" y="9752"/>
                  </a:lnTo>
                  <a:cubicBezTo>
                    <a:pt x="711" y="9752"/>
                    <a:pt x="402" y="9413"/>
                    <a:pt x="402" y="8981"/>
                  </a:cubicBezTo>
                  <a:lnTo>
                    <a:pt x="402" y="8148"/>
                  </a:lnTo>
                  <a:close/>
                  <a:moveTo>
                    <a:pt x="12901" y="8148"/>
                  </a:moveTo>
                  <a:lnTo>
                    <a:pt x="10278" y="10740"/>
                  </a:lnTo>
                  <a:lnTo>
                    <a:pt x="10278" y="8148"/>
                  </a:lnTo>
                  <a:close/>
                  <a:moveTo>
                    <a:pt x="7840" y="10154"/>
                  </a:moveTo>
                  <a:lnTo>
                    <a:pt x="7840" y="11697"/>
                  </a:lnTo>
                  <a:lnTo>
                    <a:pt x="5865" y="11697"/>
                  </a:lnTo>
                  <a:lnTo>
                    <a:pt x="5865" y="10154"/>
                  </a:lnTo>
                  <a:close/>
                  <a:moveTo>
                    <a:pt x="9877" y="10154"/>
                  </a:moveTo>
                  <a:lnTo>
                    <a:pt x="9877" y="11882"/>
                  </a:lnTo>
                  <a:cubicBezTo>
                    <a:pt x="9753" y="11789"/>
                    <a:pt x="9599" y="11727"/>
                    <a:pt x="9444" y="11727"/>
                  </a:cubicBezTo>
                  <a:lnTo>
                    <a:pt x="8272" y="11727"/>
                  </a:lnTo>
                  <a:lnTo>
                    <a:pt x="8272" y="10154"/>
                  </a:lnTo>
                  <a:close/>
                  <a:moveTo>
                    <a:pt x="9470" y="12155"/>
                  </a:moveTo>
                  <a:cubicBezTo>
                    <a:pt x="9848" y="12155"/>
                    <a:pt x="9857" y="12746"/>
                    <a:pt x="9444" y="12746"/>
                  </a:cubicBezTo>
                  <a:lnTo>
                    <a:pt x="4291" y="12746"/>
                  </a:lnTo>
                  <a:cubicBezTo>
                    <a:pt x="4281" y="12747"/>
                    <a:pt x="4271" y="12747"/>
                    <a:pt x="4261" y="12747"/>
                  </a:cubicBezTo>
                  <a:cubicBezTo>
                    <a:pt x="3868" y="12747"/>
                    <a:pt x="3868" y="12158"/>
                    <a:pt x="4261" y="12158"/>
                  </a:cubicBezTo>
                  <a:cubicBezTo>
                    <a:pt x="4271" y="12158"/>
                    <a:pt x="4281" y="12159"/>
                    <a:pt x="4291" y="12160"/>
                  </a:cubicBezTo>
                  <a:lnTo>
                    <a:pt x="9414" y="12160"/>
                  </a:lnTo>
                  <a:cubicBezTo>
                    <a:pt x="9433" y="12157"/>
                    <a:pt x="9452" y="12155"/>
                    <a:pt x="9470" y="12155"/>
                  </a:cubicBezTo>
                  <a:close/>
                  <a:moveTo>
                    <a:pt x="14074" y="8148"/>
                  </a:moveTo>
                  <a:lnTo>
                    <a:pt x="14074" y="10400"/>
                  </a:lnTo>
                  <a:lnTo>
                    <a:pt x="14012" y="10431"/>
                  </a:lnTo>
                  <a:lnTo>
                    <a:pt x="11481" y="12931"/>
                  </a:lnTo>
                  <a:lnTo>
                    <a:pt x="10339" y="12931"/>
                  </a:lnTo>
                  <a:lnTo>
                    <a:pt x="10339" y="11326"/>
                  </a:lnTo>
                  <a:cubicBezTo>
                    <a:pt x="10370" y="11326"/>
                    <a:pt x="10401" y="11295"/>
                    <a:pt x="10401" y="11295"/>
                  </a:cubicBezTo>
                  <a:lnTo>
                    <a:pt x="13549" y="8148"/>
                  </a:lnTo>
                  <a:close/>
                  <a:moveTo>
                    <a:pt x="14012" y="13363"/>
                  </a:moveTo>
                  <a:lnTo>
                    <a:pt x="14012" y="13425"/>
                  </a:lnTo>
                  <a:cubicBezTo>
                    <a:pt x="14012" y="13795"/>
                    <a:pt x="13734" y="14073"/>
                    <a:pt x="13395" y="14073"/>
                  </a:cubicBezTo>
                  <a:lnTo>
                    <a:pt x="10957" y="14073"/>
                  </a:lnTo>
                  <a:cubicBezTo>
                    <a:pt x="10586" y="14073"/>
                    <a:pt x="10309" y="13795"/>
                    <a:pt x="10309" y="13425"/>
                  </a:cubicBezTo>
                  <a:lnTo>
                    <a:pt x="10309" y="13363"/>
                  </a:lnTo>
                  <a:close/>
                  <a:moveTo>
                    <a:pt x="1143" y="0"/>
                  </a:moveTo>
                  <a:cubicBezTo>
                    <a:pt x="495" y="0"/>
                    <a:pt x="1" y="525"/>
                    <a:pt x="1" y="1173"/>
                  </a:cubicBezTo>
                  <a:lnTo>
                    <a:pt x="1" y="8981"/>
                  </a:lnTo>
                  <a:cubicBezTo>
                    <a:pt x="1" y="9629"/>
                    <a:pt x="495" y="10154"/>
                    <a:pt x="1143" y="10154"/>
                  </a:cubicBezTo>
                  <a:lnTo>
                    <a:pt x="5463" y="10154"/>
                  </a:lnTo>
                  <a:lnTo>
                    <a:pt x="5463" y="11697"/>
                  </a:lnTo>
                  <a:lnTo>
                    <a:pt x="4291" y="11697"/>
                  </a:lnTo>
                  <a:cubicBezTo>
                    <a:pt x="4271" y="11695"/>
                    <a:pt x="4252" y="11695"/>
                    <a:pt x="4233" y="11695"/>
                  </a:cubicBezTo>
                  <a:cubicBezTo>
                    <a:pt x="3300" y="11695"/>
                    <a:pt x="3291" y="13120"/>
                    <a:pt x="4206" y="13120"/>
                  </a:cubicBezTo>
                  <a:cubicBezTo>
                    <a:pt x="4233" y="13120"/>
                    <a:pt x="4261" y="13119"/>
                    <a:pt x="4291" y="13116"/>
                  </a:cubicBezTo>
                  <a:lnTo>
                    <a:pt x="9444" y="13116"/>
                  </a:lnTo>
                  <a:cubicBezTo>
                    <a:pt x="9599" y="13116"/>
                    <a:pt x="9753" y="13085"/>
                    <a:pt x="9877" y="12993"/>
                  </a:cubicBezTo>
                  <a:lnTo>
                    <a:pt x="9877" y="13394"/>
                  </a:lnTo>
                  <a:cubicBezTo>
                    <a:pt x="9877" y="13980"/>
                    <a:pt x="10370" y="14474"/>
                    <a:pt x="10957" y="14474"/>
                  </a:cubicBezTo>
                  <a:lnTo>
                    <a:pt x="13395" y="14474"/>
                  </a:lnTo>
                  <a:cubicBezTo>
                    <a:pt x="13981" y="14474"/>
                    <a:pt x="14444" y="13980"/>
                    <a:pt x="14444" y="13394"/>
                  </a:cubicBezTo>
                  <a:lnTo>
                    <a:pt x="14444" y="12622"/>
                  </a:lnTo>
                  <a:cubicBezTo>
                    <a:pt x="14444" y="12484"/>
                    <a:pt x="14344" y="12414"/>
                    <a:pt x="14244" y="12414"/>
                  </a:cubicBezTo>
                  <a:cubicBezTo>
                    <a:pt x="14143" y="12414"/>
                    <a:pt x="14043" y="12484"/>
                    <a:pt x="14043" y="12622"/>
                  </a:cubicBezTo>
                  <a:lnTo>
                    <a:pt x="14043" y="12931"/>
                  </a:lnTo>
                  <a:lnTo>
                    <a:pt x="12068" y="12931"/>
                  </a:lnTo>
                  <a:lnTo>
                    <a:pt x="14012" y="10956"/>
                  </a:lnTo>
                  <a:lnTo>
                    <a:pt x="14012" y="11419"/>
                  </a:lnTo>
                  <a:cubicBezTo>
                    <a:pt x="14012" y="11542"/>
                    <a:pt x="14105" y="11635"/>
                    <a:pt x="14228" y="11635"/>
                  </a:cubicBezTo>
                  <a:cubicBezTo>
                    <a:pt x="14352" y="11635"/>
                    <a:pt x="14444" y="11542"/>
                    <a:pt x="14444" y="11419"/>
                  </a:cubicBezTo>
                  <a:lnTo>
                    <a:pt x="14444" y="7870"/>
                  </a:lnTo>
                  <a:cubicBezTo>
                    <a:pt x="14444" y="7438"/>
                    <a:pt x="14166" y="7036"/>
                    <a:pt x="13765" y="6882"/>
                  </a:cubicBezTo>
                  <a:lnTo>
                    <a:pt x="13765" y="1173"/>
                  </a:lnTo>
                  <a:cubicBezTo>
                    <a:pt x="13765" y="525"/>
                    <a:pt x="13241" y="0"/>
                    <a:pt x="12592" y="0"/>
                  </a:cubicBezTo>
                  <a:lnTo>
                    <a:pt x="3457" y="0"/>
                  </a:lnTo>
                  <a:cubicBezTo>
                    <a:pt x="3149" y="0"/>
                    <a:pt x="3149" y="432"/>
                    <a:pt x="3457" y="432"/>
                  </a:cubicBezTo>
                  <a:lnTo>
                    <a:pt x="4537" y="432"/>
                  </a:lnTo>
                  <a:lnTo>
                    <a:pt x="402" y="4568"/>
                  </a:lnTo>
                  <a:lnTo>
                    <a:pt x="402" y="1173"/>
                  </a:lnTo>
                  <a:cubicBezTo>
                    <a:pt x="402" y="741"/>
                    <a:pt x="711" y="401"/>
                    <a:pt x="1143" y="401"/>
                  </a:cubicBezTo>
                  <a:lnTo>
                    <a:pt x="2038" y="401"/>
                  </a:lnTo>
                  <a:cubicBezTo>
                    <a:pt x="2254" y="339"/>
                    <a:pt x="2254" y="62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4" name="Google Shape;12614;p23"/>
            <p:cNvSpPr/>
            <p:nvPr/>
          </p:nvSpPr>
          <p:spPr>
            <a:xfrm>
              <a:off x="7278550" y="2241000"/>
              <a:ext cx="23175" cy="10825"/>
            </a:xfrm>
            <a:custGeom>
              <a:avLst/>
              <a:gdLst/>
              <a:ahLst/>
              <a:cxnLst/>
              <a:rect l="l" t="t" r="r" b="b"/>
              <a:pathLst>
                <a:path w="927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741" y="433"/>
                  </a:lnTo>
                  <a:cubicBezTo>
                    <a:pt x="834" y="433"/>
                    <a:pt x="926" y="340"/>
                    <a:pt x="926" y="217"/>
                  </a:cubicBezTo>
                  <a:cubicBezTo>
                    <a:pt x="926" y="93"/>
                    <a:pt x="834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5" name="Google Shape;12615;p23"/>
          <p:cNvGrpSpPr/>
          <p:nvPr/>
        </p:nvGrpSpPr>
        <p:grpSpPr>
          <a:xfrm>
            <a:off x="1680191" y="5719620"/>
            <a:ext cx="483533" cy="482500"/>
            <a:chOff x="4755600" y="1904625"/>
            <a:chExt cx="362650" cy="361875"/>
          </a:xfrm>
        </p:grpSpPr>
        <p:sp>
          <p:nvSpPr>
            <p:cNvPr id="12616" name="Google Shape;12616;p23"/>
            <p:cNvSpPr/>
            <p:nvPr/>
          </p:nvSpPr>
          <p:spPr>
            <a:xfrm>
              <a:off x="4847400" y="1904625"/>
              <a:ext cx="177475" cy="148150"/>
            </a:xfrm>
            <a:custGeom>
              <a:avLst/>
              <a:gdLst/>
              <a:ahLst/>
              <a:cxnLst/>
              <a:rect l="l" t="t" r="r" b="b"/>
              <a:pathLst>
                <a:path w="7099" h="5926" extrusionOk="0">
                  <a:moveTo>
                    <a:pt x="5834" y="432"/>
                  </a:moveTo>
                  <a:cubicBezTo>
                    <a:pt x="6296" y="432"/>
                    <a:pt x="6698" y="802"/>
                    <a:pt x="6698" y="1265"/>
                  </a:cubicBezTo>
                  <a:lnTo>
                    <a:pt x="6698" y="1512"/>
                  </a:lnTo>
                  <a:lnTo>
                    <a:pt x="6235" y="1512"/>
                  </a:lnTo>
                  <a:cubicBezTo>
                    <a:pt x="5957" y="1512"/>
                    <a:pt x="5957" y="1913"/>
                    <a:pt x="6235" y="1913"/>
                  </a:cubicBezTo>
                  <a:lnTo>
                    <a:pt x="6698" y="1913"/>
                  </a:lnTo>
                  <a:lnTo>
                    <a:pt x="6698" y="4629"/>
                  </a:lnTo>
                  <a:cubicBezTo>
                    <a:pt x="6698" y="5092"/>
                    <a:pt x="6296" y="5463"/>
                    <a:pt x="5834" y="5463"/>
                  </a:cubicBezTo>
                  <a:lnTo>
                    <a:pt x="1297" y="5463"/>
                  </a:lnTo>
                  <a:cubicBezTo>
                    <a:pt x="834" y="5463"/>
                    <a:pt x="464" y="5092"/>
                    <a:pt x="464" y="4629"/>
                  </a:cubicBezTo>
                  <a:lnTo>
                    <a:pt x="464" y="1944"/>
                  </a:lnTo>
                  <a:lnTo>
                    <a:pt x="5124" y="1944"/>
                  </a:lnTo>
                  <a:cubicBezTo>
                    <a:pt x="5401" y="1913"/>
                    <a:pt x="5401" y="1512"/>
                    <a:pt x="5124" y="1512"/>
                  </a:cubicBezTo>
                  <a:lnTo>
                    <a:pt x="464" y="1512"/>
                  </a:lnTo>
                  <a:lnTo>
                    <a:pt x="464" y="1265"/>
                  </a:lnTo>
                  <a:cubicBezTo>
                    <a:pt x="464" y="802"/>
                    <a:pt x="834" y="432"/>
                    <a:pt x="1297" y="432"/>
                  </a:cubicBezTo>
                  <a:close/>
                  <a:moveTo>
                    <a:pt x="1297" y="0"/>
                  </a:moveTo>
                  <a:cubicBezTo>
                    <a:pt x="587" y="0"/>
                    <a:pt x="1" y="556"/>
                    <a:pt x="32" y="1265"/>
                  </a:cubicBezTo>
                  <a:lnTo>
                    <a:pt x="32" y="4629"/>
                  </a:lnTo>
                  <a:cubicBezTo>
                    <a:pt x="32" y="5339"/>
                    <a:pt x="587" y="5895"/>
                    <a:pt x="1297" y="5895"/>
                  </a:cubicBezTo>
                  <a:lnTo>
                    <a:pt x="1297" y="5925"/>
                  </a:lnTo>
                  <a:lnTo>
                    <a:pt x="5834" y="5925"/>
                  </a:lnTo>
                  <a:cubicBezTo>
                    <a:pt x="6543" y="5925"/>
                    <a:pt x="7099" y="5339"/>
                    <a:pt x="7099" y="4629"/>
                  </a:cubicBezTo>
                  <a:lnTo>
                    <a:pt x="7099" y="1265"/>
                  </a:lnTo>
                  <a:cubicBezTo>
                    <a:pt x="7099" y="556"/>
                    <a:pt x="6543" y="0"/>
                    <a:pt x="5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7" name="Google Shape;12617;p23"/>
            <p:cNvSpPr/>
            <p:nvPr/>
          </p:nvSpPr>
          <p:spPr>
            <a:xfrm>
              <a:off x="4871325" y="19239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87" y="433"/>
                    <a:pt x="587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8" name="Google Shape;12618;p23"/>
            <p:cNvSpPr/>
            <p:nvPr/>
          </p:nvSpPr>
          <p:spPr>
            <a:xfrm>
              <a:off x="4889075" y="1923900"/>
              <a:ext cx="13125" cy="10825"/>
            </a:xfrm>
            <a:custGeom>
              <a:avLst/>
              <a:gdLst/>
              <a:ahLst/>
              <a:cxnLst/>
              <a:rect l="l" t="t" r="r" b="b"/>
              <a:pathLst>
                <a:path w="525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25" y="402"/>
                    <a:pt x="525" y="3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9" name="Google Shape;12619;p23"/>
            <p:cNvSpPr/>
            <p:nvPr/>
          </p:nvSpPr>
          <p:spPr>
            <a:xfrm>
              <a:off x="4906825" y="19239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0" name="Google Shape;12620;p23"/>
            <p:cNvSpPr/>
            <p:nvPr/>
          </p:nvSpPr>
          <p:spPr>
            <a:xfrm>
              <a:off x="4755600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cubicBezTo>
                    <a:pt x="4228" y="2577"/>
                    <a:pt x="4120" y="2508"/>
                    <a:pt x="4012" y="2508"/>
                  </a:cubicBezTo>
                  <a:cubicBezTo>
                    <a:pt x="3904" y="2508"/>
                    <a:pt x="3796" y="2577"/>
                    <a:pt x="3796" y="2716"/>
                  </a:cubicBezTo>
                  <a:cubicBezTo>
                    <a:pt x="3796" y="2932"/>
                    <a:pt x="3611" y="3117"/>
                    <a:pt x="3426" y="3117"/>
                  </a:cubicBezTo>
                  <a:lnTo>
                    <a:pt x="833" y="3117"/>
                  </a:lnTo>
                  <a:cubicBezTo>
                    <a:pt x="617" y="3117"/>
                    <a:pt x="463" y="2932"/>
                    <a:pt x="463" y="2716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1728"/>
                  </a:lnTo>
                  <a:cubicBezTo>
                    <a:pt x="3827" y="1867"/>
                    <a:pt x="3935" y="1937"/>
                    <a:pt x="4043" y="1937"/>
                  </a:cubicBezTo>
                  <a:cubicBezTo>
                    <a:pt x="4151" y="1937"/>
                    <a:pt x="4259" y="1867"/>
                    <a:pt x="4259" y="1728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1" name="Google Shape;12621;p23"/>
            <p:cNvSpPr/>
            <p:nvPr/>
          </p:nvSpPr>
          <p:spPr>
            <a:xfrm>
              <a:off x="4883675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1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1" y="3549"/>
                    <a:pt x="833" y="3549"/>
                  </a:cubicBezTo>
                  <a:lnTo>
                    <a:pt x="1173" y="3549"/>
                  </a:lnTo>
                  <a:cubicBezTo>
                    <a:pt x="1420" y="3487"/>
                    <a:pt x="1451" y="3117"/>
                    <a:pt x="1173" y="3117"/>
                  </a:cubicBezTo>
                  <a:lnTo>
                    <a:pt x="833" y="3117"/>
                  </a:lnTo>
                  <a:cubicBezTo>
                    <a:pt x="617" y="3117"/>
                    <a:pt x="463" y="2963"/>
                    <a:pt x="463" y="2747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2716"/>
                  </a:lnTo>
                  <a:cubicBezTo>
                    <a:pt x="3827" y="2932"/>
                    <a:pt x="3642" y="3117"/>
                    <a:pt x="3426" y="3117"/>
                  </a:cubicBezTo>
                  <a:lnTo>
                    <a:pt x="2284" y="3117"/>
                  </a:lnTo>
                  <a:cubicBezTo>
                    <a:pt x="2037" y="3148"/>
                    <a:pt x="2037" y="3487"/>
                    <a:pt x="2284" y="3518"/>
                  </a:cubicBezTo>
                  <a:lnTo>
                    <a:pt x="3426" y="3518"/>
                  </a:lnTo>
                  <a:cubicBezTo>
                    <a:pt x="3889" y="3518"/>
                    <a:pt x="4259" y="3148"/>
                    <a:pt x="4259" y="2716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2" name="Google Shape;12622;p23"/>
            <p:cNvSpPr/>
            <p:nvPr/>
          </p:nvSpPr>
          <p:spPr>
            <a:xfrm>
              <a:off x="5012525" y="2177750"/>
              <a:ext cx="105725" cy="88750"/>
            </a:xfrm>
            <a:custGeom>
              <a:avLst/>
              <a:gdLst/>
              <a:ahLst/>
              <a:cxnLst/>
              <a:rect l="l" t="t" r="r" b="b"/>
              <a:pathLst>
                <a:path w="4229" h="3550" extrusionOk="0">
                  <a:moveTo>
                    <a:pt x="3364" y="432"/>
                  </a:moveTo>
                  <a:cubicBezTo>
                    <a:pt x="3580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01" y="864"/>
                  </a:lnTo>
                  <a:lnTo>
                    <a:pt x="401" y="833"/>
                  </a:lnTo>
                  <a:cubicBezTo>
                    <a:pt x="401" y="617"/>
                    <a:pt x="586" y="432"/>
                    <a:pt x="803" y="432"/>
                  </a:cubicBezTo>
                  <a:close/>
                  <a:moveTo>
                    <a:pt x="80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1728"/>
                  </a:lnTo>
                  <a:cubicBezTo>
                    <a:pt x="0" y="1867"/>
                    <a:pt x="100" y="1937"/>
                    <a:pt x="201" y="1937"/>
                  </a:cubicBezTo>
                  <a:cubicBezTo>
                    <a:pt x="301" y="1937"/>
                    <a:pt x="401" y="1867"/>
                    <a:pt x="401" y="1728"/>
                  </a:cubicBezTo>
                  <a:lnTo>
                    <a:pt x="401" y="1265"/>
                  </a:lnTo>
                  <a:lnTo>
                    <a:pt x="3765" y="1265"/>
                  </a:lnTo>
                  <a:lnTo>
                    <a:pt x="3765" y="2716"/>
                  </a:lnTo>
                  <a:cubicBezTo>
                    <a:pt x="3765" y="2932"/>
                    <a:pt x="3611" y="3117"/>
                    <a:pt x="3395" y="3117"/>
                  </a:cubicBezTo>
                  <a:lnTo>
                    <a:pt x="833" y="3117"/>
                  </a:lnTo>
                  <a:cubicBezTo>
                    <a:pt x="617" y="3117"/>
                    <a:pt x="432" y="2932"/>
                    <a:pt x="432" y="2716"/>
                  </a:cubicBezTo>
                  <a:cubicBezTo>
                    <a:pt x="432" y="2577"/>
                    <a:pt x="324" y="2508"/>
                    <a:pt x="216" y="2508"/>
                  </a:cubicBezTo>
                  <a:cubicBezTo>
                    <a:pt x="108" y="2508"/>
                    <a:pt x="0" y="2577"/>
                    <a:pt x="0" y="2716"/>
                  </a:cubicBez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lnTo>
                    <a:pt x="4228" y="833"/>
                  </a:lnTo>
                  <a:cubicBezTo>
                    <a:pt x="4228" y="370"/>
                    <a:pt x="3858" y="0"/>
                    <a:pt x="3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3" name="Google Shape;12623;p23"/>
            <p:cNvSpPr/>
            <p:nvPr/>
          </p:nvSpPr>
          <p:spPr>
            <a:xfrm>
              <a:off x="4805750" y="2068375"/>
              <a:ext cx="261575" cy="87025"/>
            </a:xfrm>
            <a:custGeom>
              <a:avLst/>
              <a:gdLst/>
              <a:ahLst/>
              <a:cxnLst/>
              <a:rect l="l" t="t" r="r" b="b"/>
              <a:pathLst>
                <a:path w="10463" h="3481" extrusionOk="0">
                  <a:moveTo>
                    <a:pt x="5247" y="0"/>
                  </a:moveTo>
                  <a:cubicBezTo>
                    <a:pt x="5139" y="0"/>
                    <a:pt x="5031" y="70"/>
                    <a:pt x="5031" y="209"/>
                  </a:cubicBezTo>
                  <a:lnTo>
                    <a:pt x="5031" y="1443"/>
                  </a:lnTo>
                  <a:lnTo>
                    <a:pt x="864" y="1443"/>
                  </a:lnTo>
                  <a:cubicBezTo>
                    <a:pt x="370" y="1443"/>
                    <a:pt x="0" y="1814"/>
                    <a:pt x="0" y="2307"/>
                  </a:cubicBezTo>
                  <a:lnTo>
                    <a:pt x="0" y="3264"/>
                  </a:lnTo>
                  <a:cubicBezTo>
                    <a:pt x="0" y="3357"/>
                    <a:pt x="93" y="3480"/>
                    <a:pt x="216" y="3480"/>
                  </a:cubicBezTo>
                  <a:cubicBezTo>
                    <a:pt x="340" y="3480"/>
                    <a:pt x="432" y="3388"/>
                    <a:pt x="432" y="3264"/>
                  </a:cubicBezTo>
                  <a:lnTo>
                    <a:pt x="432" y="2307"/>
                  </a:lnTo>
                  <a:cubicBezTo>
                    <a:pt x="432" y="2060"/>
                    <a:pt x="617" y="1875"/>
                    <a:pt x="864" y="1875"/>
                  </a:cubicBezTo>
                  <a:lnTo>
                    <a:pt x="5031" y="1875"/>
                  </a:lnTo>
                  <a:lnTo>
                    <a:pt x="5031" y="3264"/>
                  </a:lnTo>
                  <a:cubicBezTo>
                    <a:pt x="5031" y="3403"/>
                    <a:pt x="5139" y="3472"/>
                    <a:pt x="5247" y="3472"/>
                  </a:cubicBezTo>
                  <a:cubicBezTo>
                    <a:pt x="5355" y="3472"/>
                    <a:pt x="5463" y="3403"/>
                    <a:pt x="5463" y="3264"/>
                  </a:cubicBezTo>
                  <a:lnTo>
                    <a:pt x="5463" y="1875"/>
                  </a:lnTo>
                  <a:lnTo>
                    <a:pt x="9629" y="1875"/>
                  </a:lnTo>
                  <a:cubicBezTo>
                    <a:pt x="9845" y="1875"/>
                    <a:pt x="10061" y="2060"/>
                    <a:pt x="10061" y="2307"/>
                  </a:cubicBezTo>
                  <a:lnTo>
                    <a:pt x="10061" y="3264"/>
                  </a:lnTo>
                  <a:cubicBezTo>
                    <a:pt x="10061" y="3403"/>
                    <a:pt x="10161" y="3472"/>
                    <a:pt x="10262" y="3472"/>
                  </a:cubicBezTo>
                  <a:cubicBezTo>
                    <a:pt x="10362" y="3472"/>
                    <a:pt x="10462" y="3403"/>
                    <a:pt x="10462" y="3264"/>
                  </a:cubicBezTo>
                  <a:lnTo>
                    <a:pt x="10462" y="2307"/>
                  </a:lnTo>
                  <a:cubicBezTo>
                    <a:pt x="10462" y="1814"/>
                    <a:pt x="10092" y="1443"/>
                    <a:pt x="9629" y="1443"/>
                  </a:cubicBezTo>
                  <a:lnTo>
                    <a:pt x="5463" y="1443"/>
                  </a:lnTo>
                  <a:lnTo>
                    <a:pt x="5463" y="209"/>
                  </a:lnTo>
                  <a:cubicBezTo>
                    <a:pt x="5463" y="70"/>
                    <a:pt x="5355" y="0"/>
                    <a:pt x="5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4" name="Google Shape;12624;p23"/>
          <p:cNvGrpSpPr/>
          <p:nvPr/>
        </p:nvGrpSpPr>
        <p:grpSpPr>
          <a:xfrm>
            <a:off x="5547924" y="5719302"/>
            <a:ext cx="484533" cy="483133"/>
            <a:chOff x="2499600" y="1904400"/>
            <a:chExt cx="363400" cy="362350"/>
          </a:xfrm>
        </p:grpSpPr>
        <p:sp>
          <p:nvSpPr>
            <p:cNvPr id="12625" name="Google Shape;12625;p23"/>
            <p:cNvSpPr/>
            <p:nvPr/>
          </p:nvSpPr>
          <p:spPr>
            <a:xfrm>
              <a:off x="2499600" y="1904400"/>
              <a:ext cx="316350" cy="362350"/>
            </a:xfrm>
            <a:custGeom>
              <a:avLst/>
              <a:gdLst/>
              <a:ahLst/>
              <a:cxnLst/>
              <a:rect l="l" t="t" r="r" b="b"/>
              <a:pathLst>
                <a:path w="12654" h="14494" extrusionOk="0">
                  <a:moveTo>
                    <a:pt x="11110" y="4546"/>
                  </a:moveTo>
                  <a:cubicBezTo>
                    <a:pt x="12067" y="4546"/>
                    <a:pt x="12067" y="5996"/>
                    <a:pt x="11110" y="5996"/>
                  </a:cubicBezTo>
                  <a:lnTo>
                    <a:pt x="11079" y="5996"/>
                  </a:lnTo>
                  <a:lnTo>
                    <a:pt x="11079" y="4546"/>
                  </a:lnTo>
                  <a:close/>
                  <a:moveTo>
                    <a:pt x="1212" y="3371"/>
                  </a:moveTo>
                  <a:cubicBezTo>
                    <a:pt x="1229" y="3371"/>
                    <a:pt x="1247" y="3372"/>
                    <a:pt x="1265" y="3373"/>
                  </a:cubicBezTo>
                  <a:lnTo>
                    <a:pt x="1265" y="7107"/>
                  </a:lnTo>
                  <a:cubicBezTo>
                    <a:pt x="741" y="7015"/>
                    <a:pt x="401" y="6737"/>
                    <a:pt x="401" y="6336"/>
                  </a:cubicBezTo>
                  <a:lnTo>
                    <a:pt x="401" y="6305"/>
                  </a:lnTo>
                  <a:lnTo>
                    <a:pt x="401" y="4175"/>
                  </a:lnTo>
                  <a:cubicBezTo>
                    <a:pt x="431" y="3730"/>
                    <a:pt x="774" y="3371"/>
                    <a:pt x="1212" y="3371"/>
                  </a:cubicBezTo>
                  <a:close/>
                  <a:moveTo>
                    <a:pt x="2222" y="3373"/>
                  </a:moveTo>
                  <a:lnTo>
                    <a:pt x="2222" y="7107"/>
                  </a:lnTo>
                  <a:lnTo>
                    <a:pt x="1697" y="7107"/>
                  </a:lnTo>
                  <a:lnTo>
                    <a:pt x="1697" y="3373"/>
                  </a:lnTo>
                  <a:close/>
                  <a:moveTo>
                    <a:pt x="4043" y="3373"/>
                  </a:moveTo>
                  <a:lnTo>
                    <a:pt x="4043" y="7107"/>
                  </a:lnTo>
                  <a:lnTo>
                    <a:pt x="2623" y="7107"/>
                  </a:lnTo>
                  <a:lnTo>
                    <a:pt x="2623" y="3373"/>
                  </a:lnTo>
                  <a:close/>
                  <a:moveTo>
                    <a:pt x="8857" y="1182"/>
                  </a:moveTo>
                  <a:lnTo>
                    <a:pt x="8857" y="9360"/>
                  </a:lnTo>
                  <a:lnTo>
                    <a:pt x="4475" y="7169"/>
                  </a:lnTo>
                  <a:lnTo>
                    <a:pt x="4475" y="3342"/>
                  </a:lnTo>
                  <a:lnTo>
                    <a:pt x="8857" y="1182"/>
                  </a:lnTo>
                  <a:close/>
                  <a:moveTo>
                    <a:pt x="10444" y="1"/>
                  </a:moveTo>
                  <a:cubicBezTo>
                    <a:pt x="10348" y="1"/>
                    <a:pt x="10249" y="23"/>
                    <a:pt x="10154" y="71"/>
                  </a:cubicBezTo>
                  <a:lnTo>
                    <a:pt x="4321" y="2941"/>
                  </a:lnTo>
                  <a:lnTo>
                    <a:pt x="1234" y="2941"/>
                  </a:lnTo>
                  <a:cubicBezTo>
                    <a:pt x="556" y="2941"/>
                    <a:pt x="0" y="3496"/>
                    <a:pt x="0" y="4175"/>
                  </a:cubicBezTo>
                  <a:lnTo>
                    <a:pt x="0" y="6305"/>
                  </a:lnTo>
                  <a:cubicBezTo>
                    <a:pt x="0" y="6644"/>
                    <a:pt x="154" y="6984"/>
                    <a:pt x="432" y="7200"/>
                  </a:cubicBezTo>
                  <a:cubicBezTo>
                    <a:pt x="710" y="7416"/>
                    <a:pt x="1080" y="7539"/>
                    <a:pt x="1481" y="7539"/>
                  </a:cubicBezTo>
                  <a:lnTo>
                    <a:pt x="2222" y="7539"/>
                  </a:lnTo>
                  <a:lnTo>
                    <a:pt x="1420" y="9916"/>
                  </a:lnTo>
                  <a:cubicBezTo>
                    <a:pt x="1420" y="10058"/>
                    <a:pt x="1540" y="10147"/>
                    <a:pt x="1649" y="10147"/>
                  </a:cubicBezTo>
                  <a:cubicBezTo>
                    <a:pt x="1705" y="10147"/>
                    <a:pt x="1758" y="10123"/>
                    <a:pt x="1790" y="10070"/>
                  </a:cubicBezTo>
                  <a:lnTo>
                    <a:pt x="2654" y="7539"/>
                  </a:lnTo>
                  <a:lnTo>
                    <a:pt x="4043" y="7539"/>
                  </a:lnTo>
                  <a:lnTo>
                    <a:pt x="4043" y="13187"/>
                  </a:lnTo>
                  <a:cubicBezTo>
                    <a:pt x="4043" y="13717"/>
                    <a:pt x="3606" y="14073"/>
                    <a:pt x="3152" y="14073"/>
                  </a:cubicBezTo>
                  <a:cubicBezTo>
                    <a:pt x="2945" y="14073"/>
                    <a:pt x="2735" y="13999"/>
                    <a:pt x="2562" y="13835"/>
                  </a:cubicBezTo>
                  <a:lnTo>
                    <a:pt x="1451" y="12817"/>
                  </a:lnTo>
                  <a:cubicBezTo>
                    <a:pt x="1204" y="12601"/>
                    <a:pt x="1111" y="12261"/>
                    <a:pt x="1173" y="11953"/>
                  </a:cubicBezTo>
                  <a:lnTo>
                    <a:pt x="1420" y="11243"/>
                  </a:lnTo>
                  <a:cubicBezTo>
                    <a:pt x="1420" y="11107"/>
                    <a:pt x="1310" y="11020"/>
                    <a:pt x="1198" y="11020"/>
                  </a:cubicBezTo>
                  <a:cubicBezTo>
                    <a:pt x="1132" y="11020"/>
                    <a:pt x="1064" y="11050"/>
                    <a:pt x="1018" y="11119"/>
                  </a:cubicBezTo>
                  <a:lnTo>
                    <a:pt x="802" y="11829"/>
                  </a:lnTo>
                  <a:cubicBezTo>
                    <a:pt x="648" y="12292"/>
                    <a:pt x="802" y="12786"/>
                    <a:pt x="1173" y="13125"/>
                  </a:cubicBezTo>
                  <a:lnTo>
                    <a:pt x="2315" y="14144"/>
                  </a:lnTo>
                  <a:cubicBezTo>
                    <a:pt x="2576" y="14385"/>
                    <a:pt x="2885" y="14494"/>
                    <a:pt x="3187" y="14494"/>
                  </a:cubicBezTo>
                  <a:cubicBezTo>
                    <a:pt x="3852" y="14494"/>
                    <a:pt x="4485" y="13971"/>
                    <a:pt x="4506" y="13187"/>
                  </a:cubicBezTo>
                  <a:lnTo>
                    <a:pt x="4506" y="7663"/>
                  </a:lnTo>
                  <a:lnTo>
                    <a:pt x="10154" y="10440"/>
                  </a:lnTo>
                  <a:cubicBezTo>
                    <a:pt x="10250" y="10489"/>
                    <a:pt x="10350" y="10511"/>
                    <a:pt x="10446" y="10511"/>
                  </a:cubicBezTo>
                  <a:cubicBezTo>
                    <a:pt x="10782" y="10511"/>
                    <a:pt x="11079" y="10244"/>
                    <a:pt x="11079" y="9885"/>
                  </a:cubicBezTo>
                  <a:lnTo>
                    <a:pt x="11079" y="6397"/>
                  </a:lnTo>
                  <a:lnTo>
                    <a:pt x="11110" y="6397"/>
                  </a:lnTo>
                  <a:cubicBezTo>
                    <a:pt x="12653" y="6397"/>
                    <a:pt x="12653" y="4083"/>
                    <a:pt x="11110" y="4083"/>
                  </a:cubicBezTo>
                  <a:lnTo>
                    <a:pt x="11110" y="4114"/>
                  </a:lnTo>
                  <a:lnTo>
                    <a:pt x="11079" y="4114"/>
                  </a:lnTo>
                  <a:lnTo>
                    <a:pt x="11079" y="2571"/>
                  </a:lnTo>
                  <a:cubicBezTo>
                    <a:pt x="11079" y="2432"/>
                    <a:pt x="10971" y="2362"/>
                    <a:pt x="10863" y="2362"/>
                  </a:cubicBezTo>
                  <a:cubicBezTo>
                    <a:pt x="10755" y="2362"/>
                    <a:pt x="10647" y="2432"/>
                    <a:pt x="10647" y="2571"/>
                  </a:cubicBezTo>
                  <a:lnTo>
                    <a:pt x="10647" y="9885"/>
                  </a:lnTo>
                  <a:cubicBezTo>
                    <a:pt x="10647" y="10002"/>
                    <a:pt x="10558" y="10102"/>
                    <a:pt x="10447" y="10102"/>
                  </a:cubicBezTo>
                  <a:cubicBezTo>
                    <a:pt x="10412" y="10102"/>
                    <a:pt x="10376" y="10092"/>
                    <a:pt x="10339" y="10070"/>
                  </a:cubicBezTo>
                  <a:lnTo>
                    <a:pt x="9289" y="9576"/>
                  </a:lnTo>
                  <a:lnTo>
                    <a:pt x="9289" y="966"/>
                  </a:lnTo>
                  <a:lnTo>
                    <a:pt x="10339" y="441"/>
                  </a:lnTo>
                  <a:cubicBezTo>
                    <a:pt x="10371" y="428"/>
                    <a:pt x="10403" y="422"/>
                    <a:pt x="10434" y="422"/>
                  </a:cubicBezTo>
                  <a:cubicBezTo>
                    <a:pt x="10551" y="422"/>
                    <a:pt x="10647" y="511"/>
                    <a:pt x="10647" y="657"/>
                  </a:cubicBezTo>
                  <a:lnTo>
                    <a:pt x="10647" y="1336"/>
                  </a:lnTo>
                  <a:cubicBezTo>
                    <a:pt x="10647" y="1475"/>
                    <a:pt x="10755" y="1544"/>
                    <a:pt x="10863" y="1544"/>
                  </a:cubicBezTo>
                  <a:cubicBezTo>
                    <a:pt x="10971" y="1544"/>
                    <a:pt x="11079" y="1475"/>
                    <a:pt x="11079" y="1336"/>
                  </a:cubicBezTo>
                  <a:lnTo>
                    <a:pt x="11079" y="657"/>
                  </a:lnTo>
                  <a:cubicBezTo>
                    <a:pt x="11079" y="273"/>
                    <a:pt x="10780" y="1"/>
                    <a:pt x="104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6" name="Google Shape;12626;p23"/>
            <p:cNvSpPr/>
            <p:nvPr/>
          </p:nvSpPr>
          <p:spPr>
            <a:xfrm>
              <a:off x="2819000" y="2030375"/>
              <a:ext cx="44000" cy="10825"/>
            </a:xfrm>
            <a:custGeom>
              <a:avLst/>
              <a:gdLst/>
              <a:ahLst/>
              <a:cxnLst/>
              <a:rect l="l" t="t" r="r" b="b"/>
              <a:pathLst>
                <a:path w="1760" h="433" extrusionOk="0">
                  <a:moveTo>
                    <a:pt x="309" y="0"/>
                  </a:moveTo>
                  <a:cubicBezTo>
                    <a:pt x="1" y="0"/>
                    <a:pt x="1" y="433"/>
                    <a:pt x="309" y="433"/>
                  </a:cubicBezTo>
                  <a:lnTo>
                    <a:pt x="1482" y="433"/>
                  </a:lnTo>
                  <a:cubicBezTo>
                    <a:pt x="1760" y="433"/>
                    <a:pt x="1760" y="0"/>
                    <a:pt x="1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7" name="Google Shape;12627;p23"/>
            <p:cNvSpPr/>
            <p:nvPr/>
          </p:nvSpPr>
          <p:spPr>
            <a:xfrm>
              <a:off x="2802275" y="1973275"/>
              <a:ext cx="39875" cy="32500"/>
            </a:xfrm>
            <a:custGeom>
              <a:avLst/>
              <a:gdLst/>
              <a:ahLst/>
              <a:cxnLst/>
              <a:rect l="l" t="t" r="r" b="b"/>
              <a:pathLst>
                <a:path w="1595" h="1300" extrusionOk="0">
                  <a:moveTo>
                    <a:pt x="1276" y="1"/>
                  </a:moveTo>
                  <a:cubicBezTo>
                    <a:pt x="1239" y="1"/>
                    <a:pt x="1201" y="10"/>
                    <a:pt x="1164" y="32"/>
                  </a:cubicBezTo>
                  <a:lnTo>
                    <a:pt x="176" y="927"/>
                  </a:lnTo>
                  <a:cubicBezTo>
                    <a:pt x="0" y="1044"/>
                    <a:pt x="75" y="1299"/>
                    <a:pt x="267" y="1299"/>
                  </a:cubicBezTo>
                  <a:cubicBezTo>
                    <a:pt x="277" y="1299"/>
                    <a:pt x="288" y="1299"/>
                    <a:pt x="299" y="1297"/>
                  </a:cubicBezTo>
                  <a:cubicBezTo>
                    <a:pt x="361" y="1297"/>
                    <a:pt x="423" y="1266"/>
                    <a:pt x="454" y="1235"/>
                  </a:cubicBezTo>
                  <a:lnTo>
                    <a:pt x="1441" y="371"/>
                  </a:lnTo>
                  <a:cubicBezTo>
                    <a:pt x="1595" y="218"/>
                    <a:pt x="1452" y="1"/>
                    <a:pt x="12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8" name="Google Shape;12628;p23"/>
            <p:cNvSpPr/>
            <p:nvPr/>
          </p:nvSpPr>
          <p:spPr>
            <a:xfrm>
              <a:off x="2802900" y="2066575"/>
              <a:ext cx="39650" cy="32375"/>
            </a:xfrm>
            <a:custGeom>
              <a:avLst/>
              <a:gdLst/>
              <a:ahLst/>
              <a:cxnLst/>
              <a:rect l="l" t="t" r="r" b="b"/>
              <a:pathLst>
                <a:path w="1586" h="1295" extrusionOk="0">
                  <a:moveTo>
                    <a:pt x="308" y="1"/>
                  </a:moveTo>
                  <a:cubicBezTo>
                    <a:pt x="136" y="1"/>
                    <a:pt x="0" y="197"/>
                    <a:pt x="151" y="373"/>
                  </a:cubicBezTo>
                  <a:lnTo>
                    <a:pt x="1139" y="1237"/>
                  </a:lnTo>
                  <a:cubicBezTo>
                    <a:pt x="1185" y="1278"/>
                    <a:pt x="1235" y="1295"/>
                    <a:pt x="1282" y="1295"/>
                  </a:cubicBezTo>
                  <a:cubicBezTo>
                    <a:pt x="1452" y="1295"/>
                    <a:pt x="1586" y="1074"/>
                    <a:pt x="1416" y="929"/>
                  </a:cubicBezTo>
                  <a:lnTo>
                    <a:pt x="429" y="34"/>
                  </a:lnTo>
                  <a:cubicBezTo>
                    <a:pt x="389" y="11"/>
                    <a:pt x="348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9" name="Google Shape;12629;p23"/>
          <p:cNvGrpSpPr/>
          <p:nvPr/>
        </p:nvGrpSpPr>
        <p:grpSpPr>
          <a:xfrm>
            <a:off x="6635582" y="5719087"/>
            <a:ext cx="412567" cy="483567"/>
            <a:chOff x="4781825" y="4140750"/>
            <a:chExt cx="309425" cy="362675"/>
          </a:xfrm>
        </p:grpSpPr>
        <p:sp>
          <p:nvSpPr>
            <p:cNvPr id="12630" name="Google Shape;12630;p23"/>
            <p:cNvSpPr/>
            <p:nvPr/>
          </p:nvSpPr>
          <p:spPr>
            <a:xfrm>
              <a:off x="4781825" y="4208450"/>
              <a:ext cx="309425" cy="294975"/>
            </a:xfrm>
            <a:custGeom>
              <a:avLst/>
              <a:gdLst/>
              <a:ahLst/>
              <a:cxnLst/>
              <a:rect l="l" t="t" r="r" b="b"/>
              <a:pathLst>
                <a:path w="12377" h="11799" extrusionOk="0">
                  <a:moveTo>
                    <a:pt x="11666" y="432"/>
                  </a:moveTo>
                  <a:cubicBezTo>
                    <a:pt x="11851" y="432"/>
                    <a:pt x="11975" y="556"/>
                    <a:pt x="11975" y="710"/>
                  </a:cubicBezTo>
                  <a:lnTo>
                    <a:pt x="11975" y="2253"/>
                  </a:lnTo>
                  <a:lnTo>
                    <a:pt x="9043" y="2253"/>
                  </a:lnTo>
                  <a:lnTo>
                    <a:pt x="9043" y="710"/>
                  </a:lnTo>
                  <a:cubicBezTo>
                    <a:pt x="9043" y="556"/>
                    <a:pt x="9197" y="432"/>
                    <a:pt x="9352" y="432"/>
                  </a:cubicBezTo>
                  <a:close/>
                  <a:moveTo>
                    <a:pt x="710" y="0"/>
                  </a:moveTo>
                  <a:cubicBezTo>
                    <a:pt x="309" y="0"/>
                    <a:pt x="0" y="309"/>
                    <a:pt x="0" y="710"/>
                  </a:cubicBezTo>
                  <a:lnTo>
                    <a:pt x="0" y="5586"/>
                  </a:lnTo>
                  <a:cubicBezTo>
                    <a:pt x="0" y="9125"/>
                    <a:pt x="2897" y="11799"/>
                    <a:pt x="6176" y="11799"/>
                  </a:cubicBezTo>
                  <a:cubicBezTo>
                    <a:pt x="6815" y="11799"/>
                    <a:pt x="7468" y="11697"/>
                    <a:pt x="8117" y="11481"/>
                  </a:cubicBezTo>
                  <a:cubicBezTo>
                    <a:pt x="8293" y="11364"/>
                    <a:pt x="8219" y="11108"/>
                    <a:pt x="8026" y="11108"/>
                  </a:cubicBezTo>
                  <a:cubicBezTo>
                    <a:pt x="8016" y="11108"/>
                    <a:pt x="8005" y="11109"/>
                    <a:pt x="7994" y="11111"/>
                  </a:cubicBezTo>
                  <a:cubicBezTo>
                    <a:pt x="7395" y="11304"/>
                    <a:pt x="6794" y="11394"/>
                    <a:pt x="6207" y="11394"/>
                  </a:cubicBezTo>
                  <a:cubicBezTo>
                    <a:pt x="3131" y="11394"/>
                    <a:pt x="432" y="8908"/>
                    <a:pt x="432" y="5617"/>
                  </a:cubicBezTo>
                  <a:lnTo>
                    <a:pt x="432" y="2716"/>
                  </a:lnTo>
                  <a:lnTo>
                    <a:pt x="1914" y="2716"/>
                  </a:lnTo>
                  <a:cubicBezTo>
                    <a:pt x="2222" y="2716"/>
                    <a:pt x="2222" y="2284"/>
                    <a:pt x="1914" y="2284"/>
                  </a:cubicBezTo>
                  <a:lnTo>
                    <a:pt x="432" y="2284"/>
                  </a:lnTo>
                  <a:lnTo>
                    <a:pt x="432" y="741"/>
                  </a:lnTo>
                  <a:cubicBezTo>
                    <a:pt x="402" y="556"/>
                    <a:pt x="556" y="432"/>
                    <a:pt x="710" y="432"/>
                  </a:cubicBezTo>
                  <a:lnTo>
                    <a:pt x="3025" y="432"/>
                  </a:lnTo>
                  <a:cubicBezTo>
                    <a:pt x="3179" y="432"/>
                    <a:pt x="3303" y="556"/>
                    <a:pt x="3333" y="710"/>
                  </a:cubicBezTo>
                  <a:lnTo>
                    <a:pt x="3333" y="2253"/>
                  </a:lnTo>
                  <a:lnTo>
                    <a:pt x="2963" y="2253"/>
                  </a:lnTo>
                  <a:cubicBezTo>
                    <a:pt x="2655" y="2253"/>
                    <a:pt x="2655" y="2685"/>
                    <a:pt x="2963" y="2685"/>
                  </a:cubicBezTo>
                  <a:lnTo>
                    <a:pt x="3333" y="2685"/>
                  </a:lnTo>
                  <a:lnTo>
                    <a:pt x="3333" y="5586"/>
                  </a:lnTo>
                  <a:cubicBezTo>
                    <a:pt x="3333" y="7191"/>
                    <a:pt x="4630" y="8456"/>
                    <a:pt x="6204" y="8456"/>
                  </a:cubicBezTo>
                  <a:cubicBezTo>
                    <a:pt x="7778" y="8426"/>
                    <a:pt x="9043" y="7129"/>
                    <a:pt x="9043" y="5555"/>
                  </a:cubicBezTo>
                  <a:lnTo>
                    <a:pt x="9043" y="2685"/>
                  </a:lnTo>
                  <a:lnTo>
                    <a:pt x="11944" y="2685"/>
                  </a:lnTo>
                  <a:lnTo>
                    <a:pt x="11944" y="5586"/>
                  </a:lnTo>
                  <a:cubicBezTo>
                    <a:pt x="11944" y="7716"/>
                    <a:pt x="10771" y="9691"/>
                    <a:pt x="8919" y="10679"/>
                  </a:cubicBezTo>
                  <a:cubicBezTo>
                    <a:pt x="8680" y="10811"/>
                    <a:pt x="8807" y="11105"/>
                    <a:pt x="9005" y="11105"/>
                  </a:cubicBezTo>
                  <a:cubicBezTo>
                    <a:pt x="9037" y="11105"/>
                    <a:pt x="9070" y="11097"/>
                    <a:pt x="9105" y="11080"/>
                  </a:cubicBezTo>
                  <a:cubicBezTo>
                    <a:pt x="11111" y="10000"/>
                    <a:pt x="12376" y="7901"/>
                    <a:pt x="12376" y="5617"/>
                  </a:cubicBezTo>
                  <a:lnTo>
                    <a:pt x="12376" y="710"/>
                  </a:lnTo>
                  <a:cubicBezTo>
                    <a:pt x="12376" y="309"/>
                    <a:pt x="12067" y="0"/>
                    <a:pt x="11666" y="0"/>
                  </a:cubicBezTo>
                  <a:lnTo>
                    <a:pt x="9352" y="0"/>
                  </a:lnTo>
                  <a:cubicBezTo>
                    <a:pt x="8950" y="0"/>
                    <a:pt x="8642" y="309"/>
                    <a:pt x="8642" y="710"/>
                  </a:cubicBezTo>
                  <a:lnTo>
                    <a:pt x="8642" y="5555"/>
                  </a:lnTo>
                  <a:cubicBezTo>
                    <a:pt x="8642" y="6913"/>
                    <a:pt x="7562" y="7994"/>
                    <a:pt x="6235" y="8024"/>
                  </a:cubicBezTo>
                  <a:cubicBezTo>
                    <a:pt x="4877" y="8024"/>
                    <a:pt x="3766" y="6944"/>
                    <a:pt x="3766" y="5586"/>
                  </a:cubicBezTo>
                  <a:lnTo>
                    <a:pt x="3766" y="710"/>
                  </a:lnTo>
                  <a:cubicBezTo>
                    <a:pt x="3766" y="309"/>
                    <a:pt x="3426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1" name="Google Shape;12631;p23"/>
            <p:cNvSpPr/>
            <p:nvPr/>
          </p:nvSpPr>
          <p:spPr>
            <a:xfrm>
              <a:off x="4929200" y="4434725"/>
              <a:ext cx="97825" cy="43025"/>
            </a:xfrm>
            <a:custGeom>
              <a:avLst/>
              <a:gdLst/>
              <a:ahLst/>
              <a:cxnLst/>
              <a:rect l="l" t="t" r="r" b="b"/>
              <a:pathLst>
                <a:path w="3913" h="1721" extrusionOk="0">
                  <a:moveTo>
                    <a:pt x="3619" y="0"/>
                  </a:moveTo>
                  <a:cubicBezTo>
                    <a:pt x="3576" y="0"/>
                    <a:pt x="3531" y="16"/>
                    <a:pt x="3487" y="54"/>
                  </a:cubicBezTo>
                  <a:lnTo>
                    <a:pt x="3457" y="54"/>
                  </a:lnTo>
                  <a:cubicBezTo>
                    <a:pt x="2592" y="856"/>
                    <a:pt x="1481" y="1288"/>
                    <a:pt x="309" y="1288"/>
                  </a:cubicBezTo>
                  <a:cubicBezTo>
                    <a:pt x="0" y="1288"/>
                    <a:pt x="0" y="1720"/>
                    <a:pt x="309" y="1720"/>
                  </a:cubicBezTo>
                  <a:cubicBezTo>
                    <a:pt x="1574" y="1720"/>
                    <a:pt x="2808" y="1226"/>
                    <a:pt x="3765" y="393"/>
                  </a:cubicBezTo>
                  <a:cubicBezTo>
                    <a:pt x="3913" y="246"/>
                    <a:pt x="3786" y="0"/>
                    <a:pt x="36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2" name="Google Shape;12632;p23"/>
            <p:cNvSpPr/>
            <p:nvPr/>
          </p:nvSpPr>
          <p:spPr>
            <a:xfrm>
              <a:off x="4799575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185" y="1127"/>
                  </a:cubicBezTo>
                  <a:cubicBezTo>
                    <a:pt x="309" y="1127"/>
                    <a:pt x="401" y="1035"/>
                    <a:pt x="401" y="911"/>
                  </a:cubicBezTo>
                  <a:lnTo>
                    <a:pt x="401" y="232"/>
                  </a:lnTo>
                  <a:cubicBezTo>
                    <a:pt x="401" y="7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3" name="Google Shape;12633;p23"/>
            <p:cNvSpPr/>
            <p:nvPr/>
          </p:nvSpPr>
          <p:spPr>
            <a:xfrm>
              <a:off x="4823475" y="4140750"/>
              <a:ext cx="10075" cy="50750"/>
            </a:xfrm>
            <a:custGeom>
              <a:avLst/>
              <a:gdLst/>
              <a:ahLst/>
              <a:cxnLst/>
              <a:rect l="l" t="t" r="r" b="b"/>
              <a:pathLst>
                <a:path w="403" h="2030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1813"/>
                  </a:lnTo>
                  <a:cubicBezTo>
                    <a:pt x="1" y="1937"/>
                    <a:pt x="94" y="2029"/>
                    <a:pt x="217" y="2029"/>
                  </a:cubicBezTo>
                  <a:cubicBezTo>
                    <a:pt x="310" y="2029"/>
                    <a:pt x="402" y="1937"/>
                    <a:pt x="402" y="1813"/>
                  </a:cubicBezTo>
                  <a:lnTo>
                    <a:pt x="402" y="209"/>
                  </a:lnTo>
                  <a:cubicBezTo>
                    <a:pt x="402" y="70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4" name="Google Shape;12634;p23"/>
            <p:cNvSpPr/>
            <p:nvPr/>
          </p:nvSpPr>
          <p:spPr>
            <a:xfrm>
              <a:off x="4847400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09" y="1127"/>
                    <a:pt x="402" y="1035"/>
                    <a:pt x="402" y="911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5" name="Google Shape;12635;p23"/>
            <p:cNvSpPr/>
            <p:nvPr/>
          </p:nvSpPr>
          <p:spPr>
            <a:xfrm>
              <a:off x="501482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7" y="1"/>
                  </a:moveTo>
                  <a:cubicBezTo>
                    <a:pt x="109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40" y="1127"/>
                    <a:pt x="433" y="1035"/>
                    <a:pt x="433" y="911"/>
                  </a:cubicBezTo>
                  <a:lnTo>
                    <a:pt x="433" y="232"/>
                  </a:lnTo>
                  <a:cubicBezTo>
                    <a:pt x="433" y="78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6" name="Google Shape;12636;p23"/>
            <p:cNvSpPr/>
            <p:nvPr/>
          </p:nvSpPr>
          <p:spPr>
            <a:xfrm>
              <a:off x="5038750" y="4140750"/>
              <a:ext cx="10825" cy="50750"/>
            </a:xfrm>
            <a:custGeom>
              <a:avLst/>
              <a:gdLst/>
              <a:ahLst/>
              <a:cxnLst/>
              <a:rect l="l" t="t" r="r" b="b"/>
              <a:pathLst>
                <a:path w="433" h="2030" extrusionOk="0">
                  <a:moveTo>
                    <a:pt x="216" y="0"/>
                  </a:moveTo>
                  <a:cubicBezTo>
                    <a:pt x="108" y="0"/>
                    <a:pt x="0" y="70"/>
                    <a:pt x="0" y="209"/>
                  </a:cubicBezTo>
                  <a:lnTo>
                    <a:pt x="0" y="1813"/>
                  </a:lnTo>
                  <a:cubicBezTo>
                    <a:pt x="0" y="1937"/>
                    <a:pt x="93" y="2029"/>
                    <a:pt x="216" y="2029"/>
                  </a:cubicBezTo>
                  <a:cubicBezTo>
                    <a:pt x="340" y="2029"/>
                    <a:pt x="432" y="1937"/>
                    <a:pt x="432" y="1813"/>
                  </a:cubicBezTo>
                  <a:lnTo>
                    <a:pt x="432" y="209"/>
                  </a:lnTo>
                  <a:cubicBezTo>
                    <a:pt x="432" y="70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7" name="Google Shape;12637;p23"/>
            <p:cNvSpPr/>
            <p:nvPr/>
          </p:nvSpPr>
          <p:spPr>
            <a:xfrm>
              <a:off x="506267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6" y="1"/>
                  </a:moveTo>
                  <a:cubicBezTo>
                    <a:pt x="108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216" y="1127"/>
                  </a:cubicBezTo>
                  <a:cubicBezTo>
                    <a:pt x="340" y="1127"/>
                    <a:pt x="432" y="1035"/>
                    <a:pt x="432" y="911"/>
                  </a:cubicBezTo>
                  <a:lnTo>
                    <a:pt x="432" y="232"/>
                  </a:lnTo>
                  <a:cubicBezTo>
                    <a:pt x="432" y="78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38" name="Google Shape;12638;p23"/>
          <p:cNvGrpSpPr/>
          <p:nvPr/>
        </p:nvGrpSpPr>
        <p:grpSpPr>
          <a:xfrm>
            <a:off x="9612340" y="5719620"/>
            <a:ext cx="420767" cy="482500"/>
            <a:chOff x="4028025" y="4141325"/>
            <a:chExt cx="315575" cy="361875"/>
          </a:xfrm>
        </p:grpSpPr>
        <p:sp>
          <p:nvSpPr>
            <p:cNvPr id="12639" name="Google Shape;12639;p23"/>
            <p:cNvSpPr/>
            <p:nvPr/>
          </p:nvSpPr>
          <p:spPr>
            <a:xfrm>
              <a:off x="4068150" y="4193775"/>
              <a:ext cx="129625" cy="10850"/>
            </a:xfrm>
            <a:custGeom>
              <a:avLst/>
              <a:gdLst/>
              <a:ahLst/>
              <a:cxnLst/>
              <a:rect l="l" t="t" r="r" b="b"/>
              <a:pathLst>
                <a:path w="5185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0" name="Google Shape;12640;p23"/>
            <p:cNvSpPr/>
            <p:nvPr/>
          </p:nvSpPr>
          <p:spPr>
            <a:xfrm>
              <a:off x="4068150" y="4234675"/>
              <a:ext cx="129625" cy="10825"/>
            </a:xfrm>
            <a:custGeom>
              <a:avLst/>
              <a:gdLst/>
              <a:ahLst/>
              <a:cxnLst/>
              <a:rect l="l" t="t" r="r" b="b"/>
              <a:pathLst>
                <a:path w="5185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1" name="Google Shape;12641;p23"/>
            <p:cNvSpPr/>
            <p:nvPr/>
          </p:nvSpPr>
          <p:spPr>
            <a:xfrm>
              <a:off x="4070450" y="4275575"/>
              <a:ext cx="182125" cy="92600"/>
            </a:xfrm>
            <a:custGeom>
              <a:avLst/>
              <a:gdLst/>
              <a:ahLst/>
              <a:cxnLst/>
              <a:rect l="l" t="t" r="r" b="b"/>
              <a:pathLst>
                <a:path w="7285" h="3704" extrusionOk="0">
                  <a:moveTo>
                    <a:pt x="6883" y="432"/>
                  </a:moveTo>
                  <a:lnTo>
                    <a:pt x="6883" y="2963"/>
                  </a:lnTo>
                  <a:lnTo>
                    <a:pt x="4846" y="926"/>
                  </a:lnTo>
                  <a:cubicBezTo>
                    <a:pt x="4800" y="880"/>
                    <a:pt x="4738" y="857"/>
                    <a:pt x="4680" y="857"/>
                  </a:cubicBezTo>
                  <a:cubicBezTo>
                    <a:pt x="4622" y="857"/>
                    <a:pt x="4568" y="880"/>
                    <a:pt x="4537" y="926"/>
                  </a:cubicBezTo>
                  <a:lnTo>
                    <a:pt x="2686" y="2778"/>
                  </a:lnTo>
                  <a:lnTo>
                    <a:pt x="1822" y="1883"/>
                  </a:lnTo>
                  <a:cubicBezTo>
                    <a:pt x="1791" y="1852"/>
                    <a:pt x="1737" y="1837"/>
                    <a:pt x="1683" y="1837"/>
                  </a:cubicBezTo>
                  <a:cubicBezTo>
                    <a:pt x="1629" y="1837"/>
                    <a:pt x="1575" y="1852"/>
                    <a:pt x="1544" y="1883"/>
                  </a:cubicBezTo>
                  <a:lnTo>
                    <a:pt x="433" y="2994"/>
                  </a:lnTo>
                  <a:lnTo>
                    <a:pt x="433" y="463"/>
                  </a:lnTo>
                  <a:lnTo>
                    <a:pt x="6883" y="432"/>
                  </a:lnTo>
                  <a:close/>
                  <a:moveTo>
                    <a:pt x="1667" y="2346"/>
                  </a:moveTo>
                  <a:lnTo>
                    <a:pt x="2624" y="3303"/>
                  </a:lnTo>
                  <a:lnTo>
                    <a:pt x="711" y="3303"/>
                  </a:lnTo>
                  <a:lnTo>
                    <a:pt x="1667" y="2346"/>
                  </a:lnTo>
                  <a:close/>
                  <a:moveTo>
                    <a:pt x="4692" y="1358"/>
                  </a:moveTo>
                  <a:lnTo>
                    <a:pt x="6605" y="3303"/>
                  </a:lnTo>
                  <a:lnTo>
                    <a:pt x="3241" y="3303"/>
                  </a:lnTo>
                  <a:lnTo>
                    <a:pt x="2994" y="3056"/>
                  </a:lnTo>
                  <a:lnTo>
                    <a:pt x="4692" y="1358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519"/>
                  </a:lnTo>
                  <a:cubicBezTo>
                    <a:pt x="1" y="3611"/>
                    <a:pt x="93" y="3704"/>
                    <a:pt x="217" y="3704"/>
                  </a:cubicBezTo>
                  <a:lnTo>
                    <a:pt x="7068" y="3704"/>
                  </a:lnTo>
                  <a:cubicBezTo>
                    <a:pt x="7192" y="3704"/>
                    <a:pt x="7284" y="3611"/>
                    <a:pt x="7284" y="3519"/>
                  </a:cubicBezTo>
                  <a:lnTo>
                    <a:pt x="7284" y="216"/>
                  </a:lnTo>
                  <a:cubicBezTo>
                    <a:pt x="7284" y="93"/>
                    <a:pt x="7192" y="0"/>
                    <a:pt x="7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2" name="Google Shape;12642;p23"/>
            <p:cNvSpPr/>
            <p:nvPr/>
          </p:nvSpPr>
          <p:spPr>
            <a:xfrm>
              <a:off x="4068150" y="4399025"/>
              <a:ext cx="186725" cy="10825"/>
            </a:xfrm>
            <a:custGeom>
              <a:avLst/>
              <a:gdLst/>
              <a:ahLst/>
              <a:cxnLst/>
              <a:rect l="l" t="t" r="r" b="b"/>
              <a:pathLst>
                <a:path w="7469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7160" y="432"/>
                  </a:lnTo>
                  <a:cubicBezTo>
                    <a:pt x="7469" y="432"/>
                    <a:pt x="7469" y="0"/>
                    <a:pt x="7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3" name="Google Shape;12643;p23"/>
            <p:cNvSpPr/>
            <p:nvPr/>
          </p:nvSpPr>
          <p:spPr>
            <a:xfrm>
              <a:off x="4069675" y="4439900"/>
              <a:ext cx="183675" cy="10825"/>
            </a:xfrm>
            <a:custGeom>
              <a:avLst/>
              <a:gdLst/>
              <a:ahLst/>
              <a:cxnLst/>
              <a:rect l="l" t="t" r="r" b="b"/>
              <a:pathLst>
                <a:path w="7347" h="433" extrusionOk="0">
                  <a:moveTo>
                    <a:pt x="248" y="1"/>
                  </a:moveTo>
                  <a:cubicBezTo>
                    <a:pt x="1" y="32"/>
                    <a:pt x="1" y="402"/>
                    <a:pt x="248" y="433"/>
                  </a:cubicBezTo>
                  <a:lnTo>
                    <a:pt x="7099" y="433"/>
                  </a:lnTo>
                  <a:cubicBezTo>
                    <a:pt x="7346" y="402"/>
                    <a:pt x="7346" y="32"/>
                    <a:pt x="7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4" name="Google Shape;12644;p23"/>
            <p:cNvSpPr/>
            <p:nvPr/>
          </p:nvSpPr>
          <p:spPr>
            <a:xfrm>
              <a:off x="4123700" y="4294800"/>
              <a:ext cx="33200" cy="28625"/>
            </a:xfrm>
            <a:custGeom>
              <a:avLst/>
              <a:gdLst/>
              <a:ahLst/>
              <a:cxnLst/>
              <a:rect l="l" t="t" r="r" b="b"/>
              <a:pathLst>
                <a:path w="1328" h="1145" extrusionOk="0">
                  <a:moveTo>
                    <a:pt x="587" y="435"/>
                  </a:moveTo>
                  <a:cubicBezTo>
                    <a:pt x="648" y="435"/>
                    <a:pt x="710" y="497"/>
                    <a:pt x="710" y="558"/>
                  </a:cubicBezTo>
                  <a:cubicBezTo>
                    <a:pt x="710" y="666"/>
                    <a:pt x="641" y="720"/>
                    <a:pt x="571" y="720"/>
                  </a:cubicBezTo>
                  <a:cubicBezTo>
                    <a:pt x="502" y="720"/>
                    <a:pt x="432" y="666"/>
                    <a:pt x="432" y="558"/>
                  </a:cubicBezTo>
                  <a:cubicBezTo>
                    <a:pt x="432" y="497"/>
                    <a:pt x="494" y="435"/>
                    <a:pt x="587" y="435"/>
                  </a:cubicBezTo>
                  <a:close/>
                  <a:moveTo>
                    <a:pt x="586" y="0"/>
                  </a:moveTo>
                  <a:cubicBezTo>
                    <a:pt x="287" y="0"/>
                    <a:pt x="0" y="222"/>
                    <a:pt x="0" y="558"/>
                  </a:cubicBezTo>
                  <a:cubicBezTo>
                    <a:pt x="0" y="898"/>
                    <a:pt x="278" y="1145"/>
                    <a:pt x="587" y="1145"/>
                  </a:cubicBezTo>
                  <a:cubicBezTo>
                    <a:pt x="1080" y="1145"/>
                    <a:pt x="1327" y="528"/>
                    <a:pt x="988" y="157"/>
                  </a:cubicBezTo>
                  <a:cubicBezTo>
                    <a:pt x="870" y="49"/>
                    <a:pt x="726" y="0"/>
                    <a:pt x="5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5" name="Google Shape;12645;p23"/>
            <p:cNvSpPr/>
            <p:nvPr/>
          </p:nvSpPr>
          <p:spPr>
            <a:xfrm>
              <a:off x="4028025" y="4141325"/>
              <a:ext cx="315575" cy="361875"/>
            </a:xfrm>
            <a:custGeom>
              <a:avLst/>
              <a:gdLst/>
              <a:ahLst/>
              <a:cxnLst/>
              <a:rect l="l" t="t" r="r" b="b"/>
              <a:pathLst>
                <a:path w="12623" h="14475" extrusionOk="0">
                  <a:moveTo>
                    <a:pt x="8271" y="772"/>
                  </a:moveTo>
                  <a:lnTo>
                    <a:pt x="10061" y="2778"/>
                  </a:lnTo>
                  <a:lnTo>
                    <a:pt x="9043" y="2778"/>
                  </a:lnTo>
                  <a:cubicBezTo>
                    <a:pt x="8642" y="2778"/>
                    <a:pt x="8271" y="2438"/>
                    <a:pt x="8271" y="2006"/>
                  </a:cubicBezTo>
                  <a:lnTo>
                    <a:pt x="8271" y="772"/>
                  </a:lnTo>
                  <a:close/>
                  <a:moveTo>
                    <a:pt x="10851" y="4679"/>
                  </a:moveTo>
                  <a:cubicBezTo>
                    <a:pt x="10874" y="4679"/>
                    <a:pt x="10898" y="4682"/>
                    <a:pt x="10925" y="4691"/>
                  </a:cubicBezTo>
                  <a:cubicBezTo>
                    <a:pt x="11049" y="4691"/>
                    <a:pt x="11172" y="4722"/>
                    <a:pt x="11265" y="4815"/>
                  </a:cubicBezTo>
                  <a:cubicBezTo>
                    <a:pt x="11358" y="4907"/>
                    <a:pt x="11419" y="5031"/>
                    <a:pt x="11419" y="5185"/>
                  </a:cubicBezTo>
                  <a:lnTo>
                    <a:pt x="11419" y="5895"/>
                  </a:lnTo>
                  <a:lnTo>
                    <a:pt x="10432" y="5895"/>
                  </a:lnTo>
                  <a:lnTo>
                    <a:pt x="10432" y="5185"/>
                  </a:lnTo>
                  <a:cubicBezTo>
                    <a:pt x="10401" y="5031"/>
                    <a:pt x="10463" y="4907"/>
                    <a:pt x="10555" y="4815"/>
                  </a:cubicBezTo>
                  <a:cubicBezTo>
                    <a:pt x="10586" y="4815"/>
                    <a:pt x="10586" y="4784"/>
                    <a:pt x="10617" y="4784"/>
                  </a:cubicBezTo>
                  <a:cubicBezTo>
                    <a:pt x="10648" y="4753"/>
                    <a:pt x="10679" y="4753"/>
                    <a:pt x="10709" y="4722"/>
                  </a:cubicBezTo>
                  <a:cubicBezTo>
                    <a:pt x="10753" y="4700"/>
                    <a:pt x="10797" y="4679"/>
                    <a:pt x="10851" y="4679"/>
                  </a:cubicBezTo>
                  <a:close/>
                  <a:moveTo>
                    <a:pt x="11234" y="11543"/>
                  </a:moveTo>
                  <a:lnTo>
                    <a:pt x="10925" y="11975"/>
                  </a:lnTo>
                  <a:lnTo>
                    <a:pt x="10617" y="11543"/>
                  </a:lnTo>
                  <a:close/>
                  <a:moveTo>
                    <a:pt x="1204" y="0"/>
                  </a:moveTo>
                  <a:cubicBezTo>
                    <a:pt x="556" y="0"/>
                    <a:pt x="0" y="525"/>
                    <a:pt x="0" y="1204"/>
                  </a:cubicBezTo>
                  <a:lnTo>
                    <a:pt x="0" y="13271"/>
                  </a:lnTo>
                  <a:cubicBezTo>
                    <a:pt x="0" y="13919"/>
                    <a:pt x="525" y="14475"/>
                    <a:pt x="1204" y="14475"/>
                  </a:cubicBezTo>
                  <a:lnTo>
                    <a:pt x="9537" y="14475"/>
                  </a:lnTo>
                  <a:cubicBezTo>
                    <a:pt x="10185" y="14475"/>
                    <a:pt x="10740" y="13919"/>
                    <a:pt x="10740" y="13271"/>
                  </a:cubicBezTo>
                  <a:lnTo>
                    <a:pt x="10740" y="12499"/>
                  </a:lnTo>
                  <a:cubicBezTo>
                    <a:pt x="10783" y="12542"/>
                    <a:pt x="10840" y="12565"/>
                    <a:pt x="10897" y="12565"/>
                  </a:cubicBezTo>
                  <a:cubicBezTo>
                    <a:pt x="10963" y="12565"/>
                    <a:pt x="11030" y="12535"/>
                    <a:pt x="11080" y="12469"/>
                  </a:cubicBezTo>
                  <a:lnTo>
                    <a:pt x="11790" y="11419"/>
                  </a:lnTo>
                  <a:cubicBezTo>
                    <a:pt x="11790" y="11388"/>
                    <a:pt x="11820" y="11358"/>
                    <a:pt x="11820" y="11327"/>
                  </a:cubicBezTo>
                  <a:lnTo>
                    <a:pt x="11820" y="6358"/>
                  </a:lnTo>
                  <a:cubicBezTo>
                    <a:pt x="12036" y="6420"/>
                    <a:pt x="12160" y="6636"/>
                    <a:pt x="12160" y="6852"/>
                  </a:cubicBezTo>
                  <a:lnTo>
                    <a:pt x="12160" y="8395"/>
                  </a:lnTo>
                  <a:cubicBezTo>
                    <a:pt x="12160" y="8534"/>
                    <a:pt x="12268" y="8603"/>
                    <a:pt x="12376" y="8603"/>
                  </a:cubicBezTo>
                  <a:cubicBezTo>
                    <a:pt x="12484" y="8603"/>
                    <a:pt x="12592" y="8534"/>
                    <a:pt x="12592" y="8395"/>
                  </a:cubicBezTo>
                  <a:lnTo>
                    <a:pt x="12623" y="6852"/>
                  </a:lnTo>
                  <a:cubicBezTo>
                    <a:pt x="12623" y="6389"/>
                    <a:pt x="12283" y="5988"/>
                    <a:pt x="11851" y="5895"/>
                  </a:cubicBezTo>
                  <a:lnTo>
                    <a:pt x="11851" y="5185"/>
                  </a:lnTo>
                  <a:cubicBezTo>
                    <a:pt x="11823" y="4652"/>
                    <a:pt x="11413" y="4247"/>
                    <a:pt x="10921" y="4247"/>
                  </a:cubicBezTo>
                  <a:cubicBezTo>
                    <a:pt x="10872" y="4247"/>
                    <a:pt x="10822" y="4251"/>
                    <a:pt x="10771" y="4259"/>
                  </a:cubicBezTo>
                  <a:lnTo>
                    <a:pt x="10771" y="2994"/>
                  </a:lnTo>
                  <a:cubicBezTo>
                    <a:pt x="10740" y="2932"/>
                    <a:pt x="10740" y="2901"/>
                    <a:pt x="10709" y="2840"/>
                  </a:cubicBezTo>
                  <a:lnTo>
                    <a:pt x="8240" y="62"/>
                  </a:lnTo>
                  <a:cubicBezTo>
                    <a:pt x="8210" y="31"/>
                    <a:pt x="8148" y="0"/>
                    <a:pt x="8086" y="0"/>
                  </a:cubicBezTo>
                  <a:lnTo>
                    <a:pt x="3519" y="0"/>
                  </a:lnTo>
                  <a:cubicBezTo>
                    <a:pt x="3241" y="0"/>
                    <a:pt x="3241" y="402"/>
                    <a:pt x="3519" y="402"/>
                  </a:cubicBezTo>
                  <a:lnTo>
                    <a:pt x="7870" y="402"/>
                  </a:lnTo>
                  <a:lnTo>
                    <a:pt x="7870" y="2006"/>
                  </a:lnTo>
                  <a:cubicBezTo>
                    <a:pt x="7870" y="2654"/>
                    <a:pt x="8395" y="3210"/>
                    <a:pt x="9074" y="3210"/>
                  </a:cubicBezTo>
                  <a:lnTo>
                    <a:pt x="10339" y="3210"/>
                  </a:lnTo>
                  <a:lnTo>
                    <a:pt x="10339" y="4444"/>
                  </a:lnTo>
                  <a:lnTo>
                    <a:pt x="10247" y="4537"/>
                  </a:lnTo>
                  <a:cubicBezTo>
                    <a:pt x="10092" y="4691"/>
                    <a:pt x="9969" y="4938"/>
                    <a:pt x="9969" y="5185"/>
                  </a:cubicBezTo>
                  <a:lnTo>
                    <a:pt x="9969" y="9290"/>
                  </a:lnTo>
                  <a:cubicBezTo>
                    <a:pt x="9969" y="9429"/>
                    <a:pt x="10077" y="9498"/>
                    <a:pt x="10185" y="9498"/>
                  </a:cubicBezTo>
                  <a:cubicBezTo>
                    <a:pt x="10293" y="9498"/>
                    <a:pt x="10401" y="9429"/>
                    <a:pt x="10401" y="9290"/>
                  </a:cubicBezTo>
                  <a:lnTo>
                    <a:pt x="10401" y="6327"/>
                  </a:lnTo>
                  <a:lnTo>
                    <a:pt x="11419" y="6327"/>
                  </a:lnTo>
                  <a:lnTo>
                    <a:pt x="11419" y="11111"/>
                  </a:lnTo>
                  <a:lnTo>
                    <a:pt x="10432" y="11111"/>
                  </a:lnTo>
                  <a:lnTo>
                    <a:pt x="10432" y="10555"/>
                  </a:lnTo>
                  <a:cubicBezTo>
                    <a:pt x="10432" y="10416"/>
                    <a:pt x="10324" y="10347"/>
                    <a:pt x="10216" y="10347"/>
                  </a:cubicBezTo>
                  <a:cubicBezTo>
                    <a:pt x="10108" y="10347"/>
                    <a:pt x="10000" y="10416"/>
                    <a:pt x="10000" y="10555"/>
                  </a:cubicBezTo>
                  <a:lnTo>
                    <a:pt x="10000" y="11327"/>
                  </a:lnTo>
                  <a:cubicBezTo>
                    <a:pt x="10000" y="11388"/>
                    <a:pt x="10000" y="11419"/>
                    <a:pt x="10030" y="11450"/>
                  </a:cubicBezTo>
                  <a:lnTo>
                    <a:pt x="10339" y="11913"/>
                  </a:lnTo>
                  <a:cubicBezTo>
                    <a:pt x="10339" y="11944"/>
                    <a:pt x="10339" y="11944"/>
                    <a:pt x="10339" y="11975"/>
                  </a:cubicBezTo>
                  <a:lnTo>
                    <a:pt x="10339" y="13302"/>
                  </a:lnTo>
                  <a:cubicBezTo>
                    <a:pt x="10339" y="13703"/>
                    <a:pt x="10000" y="14073"/>
                    <a:pt x="9568" y="14073"/>
                  </a:cubicBezTo>
                  <a:lnTo>
                    <a:pt x="1204" y="14073"/>
                  </a:lnTo>
                  <a:cubicBezTo>
                    <a:pt x="803" y="14073"/>
                    <a:pt x="432" y="13703"/>
                    <a:pt x="432" y="13302"/>
                  </a:cubicBezTo>
                  <a:lnTo>
                    <a:pt x="432" y="1204"/>
                  </a:lnTo>
                  <a:cubicBezTo>
                    <a:pt x="432" y="772"/>
                    <a:pt x="803" y="432"/>
                    <a:pt x="1204" y="432"/>
                  </a:cubicBezTo>
                  <a:lnTo>
                    <a:pt x="2253" y="432"/>
                  </a:lnTo>
                  <a:cubicBezTo>
                    <a:pt x="2531" y="432"/>
                    <a:pt x="2531" y="0"/>
                    <a:pt x="2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6" name="Google Shape;12646;p23"/>
          <p:cNvGrpSpPr/>
          <p:nvPr/>
        </p:nvGrpSpPr>
        <p:grpSpPr>
          <a:xfrm>
            <a:off x="7549181" y="5719635"/>
            <a:ext cx="505133" cy="482467"/>
            <a:chOff x="1727275" y="1904650"/>
            <a:chExt cx="378850" cy="361850"/>
          </a:xfrm>
        </p:grpSpPr>
        <p:sp>
          <p:nvSpPr>
            <p:cNvPr id="12647" name="Google Shape;12647;p23"/>
            <p:cNvSpPr/>
            <p:nvPr/>
          </p:nvSpPr>
          <p:spPr>
            <a:xfrm>
              <a:off x="1822950" y="1927750"/>
              <a:ext cx="145850" cy="110150"/>
            </a:xfrm>
            <a:custGeom>
              <a:avLst/>
              <a:gdLst/>
              <a:ahLst/>
              <a:cxnLst/>
              <a:rect l="l" t="t" r="r" b="b"/>
              <a:pathLst>
                <a:path w="5834" h="4406" extrusionOk="0">
                  <a:moveTo>
                    <a:pt x="3364" y="1"/>
                  </a:moveTo>
                  <a:cubicBezTo>
                    <a:pt x="1080" y="1"/>
                    <a:pt x="0" y="2809"/>
                    <a:pt x="1698" y="4352"/>
                  </a:cubicBezTo>
                  <a:cubicBezTo>
                    <a:pt x="1741" y="4390"/>
                    <a:pt x="1788" y="4406"/>
                    <a:pt x="1832" y="4406"/>
                  </a:cubicBezTo>
                  <a:cubicBezTo>
                    <a:pt x="2006" y="4406"/>
                    <a:pt x="2147" y="4160"/>
                    <a:pt x="1975" y="4013"/>
                  </a:cubicBezTo>
                  <a:cubicBezTo>
                    <a:pt x="864" y="3025"/>
                    <a:pt x="1142" y="1204"/>
                    <a:pt x="2500" y="587"/>
                  </a:cubicBezTo>
                  <a:cubicBezTo>
                    <a:pt x="2778" y="470"/>
                    <a:pt x="3060" y="416"/>
                    <a:pt x="3335" y="416"/>
                  </a:cubicBezTo>
                  <a:cubicBezTo>
                    <a:pt x="4434" y="416"/>
                    <a:pt x="5407" y="1285"/>
                    <a:pt x="5432" y="2470"/>
                  </a:cubicBezTo>
                  <a:cubicBezTo>
                    <a:pt x="5432" y="3056"/>
                    <a:pt x="5185" y="3612"/>
                    <a:pt x="4753" y="4013"/>
                  </a:cubicBezTo>
                  <a:cubicBezTo>
                    <a:pt x="4581" y="4160"/>
                    <a:pt x="4722" y="4406"/>
                    <a:pt x="4896" y="4406"/>
                  </a:cubicBezTo>
                  <a:cubicBezTo>
                    <a:pt x="4940" y="4406"/>
                    <a:pt x="4987" y="4390"/>
                    <a:pt x="5031" y="4352"/>
                  </a:cubicBezTo>
                  <a:cubicBezTo>
                    <a:pt x="5555" y="3859"/>
                    <a:pt x="5833" y="3210"/>
                    <a:pt x="5833" y="2501"/>
                  </a:cubicBezTo>
                  <a:cubicBezTo>
                    <a:pt x="5833" y="1112"/>
                    <a:pt x="4722" y="1"/>
                    <a:pt x="3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8" name="Google Shape;12648;p23"/>
            <p:cNvSpPr/>
            <p:nvPr/>
          </p:nvSpPr>
          <p:spPr>
            <a:xfrm>
              <a:off x="1727275" y="1904650"/>
              <a:ext cx="378850" cy="361850"/>
            </a:xfrm>
            <a:custGeom>
              <a:avLst/>
              <a:gdLst/>
              <a:ahLst/>
              <a:cxnLst/>
              <a:rect l="l" t="t" r="r" b="b"/>
              <a:pathLst>
                <a:path w="15154" h="14474" extrusionOk="0">
                  <a:moveTo>
                    <a:pt x="14073" y="2869"/>
                  </a:moveTo>
                  <a:cubicBezTo>
                    <a:pt x="14567" y="2900"/>
                    <a:pt x="14783" y="3517"/>
                    <a:pt x="14413" y="3826"/>
                  </a:cubicBezTo>
                  <a:cubicBezTo>
                    <a:pt x="14337" y="3902"/>
                    <a:pt x="14219" y="3957"/>
                    <a:pt x="14110" y="3957"/>
                  </a:cubicBezTo>
                  <a:cubicBezTo>
                    <a:pt x="14087" y="3957"/>
                    <a:pt x="14064" y="3955"/>
                    <a:pt x="14042" y="3949"/>
                  </a:cubicBezTo>
                  <a:cubicBezTo>
                    <a:pt x="13888" y="3949"/>
                    <a:pt x="13734" y="3888"/>
                    <a:pt x="13641" y="3764"/>
                  </a:cubicBezTo>
                  <a:cubicBezTo>
                    <a:pt x="13456" y="3548"/>
                    <a:pt x="13456" y="3209"/>
                    <a:pt x="13703" y="2993"/>
                  </a:cubicBezTo>
                  <a:cubicBezTo>
                    <a:pt x="13796" y="2900"/>
                    <a:pt x="13950" y="2869"/>
                    <a:pt x="14073" y="2869"/>
                  </a:cubicBezTo>
                  <a:close/>
                  <a:moveTo>
                    <a:pt x="7195" y="430"/>
                  </a:moveTo>
                  <a:cubicBezTo>
                    <a:pt x="10505" y="430"/>
                    <a:pt x="11368" y="5037"/>
                    <a:pt x="8240" y="6202"/>
                  </a:cubicBezTo>
                  <a:lnTo>
                    <a:pt x="8240" y="4412"/>
                  </a:lnTo>
                  <a:cubicBezTo>
                    <a:pt x="8240" y="3733"/>
                    <a:pt x="7739" y="3394"/>
                    <a:pt x="7237" y="3394"/>
                  </a:cubicBezTo>
                  <a:cubicBezTo>
                    <a:pt x="6736" y="3394"/>
                    <a:pt x="6234" y="3733"/>
                    <a:pt x="6234" y="4412"/>
                  </a:cubicBezTo>
                  <a:lnTo>
                    <a:pt x="6234" y="6233"/>
                  </a:lnTo>
                  <a:cubicBezTo>
                    <a:pt x="3056" y="5153"/>
                    <a:pt x="3796" y="493"/>
                    <a:pt x="7129" y="431"/>
                  </a:cubicBezTo>
                  <a:cubicBezTo>
                    <a:pt x="7151" y="431"/>
                    <a:pt x="7173" y="430"/>
                    <a:pt x="7195" y="430"/>
                  </a:cubicBezTo>
                  <a:close/>
                  <a:moveTo>
                    <a:pt x="1958" y="7720"/>
                  </a:moveTo>
                  <a:cubicBezTo>
                    <a:pt x="2469" y="7720"/>
                    <a:pt x="2963" y="8128"/>
                    <a:pt x="2963" y="8733"/>
                  </a:cubicBezTo>
                  <a:cubicBezTo>
                    <a:pt x="2963" y="9288"/>
                    <a:pt x="2531" y="9720"/>
                    <a:pt x="1975" y="9720"/>
                  </a:cubicBezTo>
                  <a:cubicBezTo>
                    <a:pt x="1080" y="9720"/>
                    <a:pt x="618" y="8640"/>
                    <a:pt x="1266" y="8023"/>
                  </a:cubicBezTo>
                  <a:cubicBezTo>
                    <a:pt x="1465" y="7813"/>
                    <a:pt x="1714" y="7720"/>
                    <a:pt x="1958" y="7720"/>
                  </a:cubicBezTo>
                  <a:close/>
                  <a:moveTo>
                    <a:pt x="7196" y="1"/>
                  </a:moveTo>
                  <a:cubicBezTo>
                    <a:pt x="6755" y="1"/>
                    <a:pt x="6304" y="88"/>
                    <a:pt x="5864" y="277"/>
                  </a:cubicBezTo>
                  <a:cubicBezTo>
                    <a:pt x="3704" y="1172"/>
                    <a:pt x="3086" y="3980"/>
                    <a:pt x="4660" y="5708"/>
                  </a:cubicBezTo>
                  <a:lnTo>
                    <a:pt x="2809" y="7591"/>
                  </a:lnTo>
                  <a:cubicBezTo>
                    <a:pt x="2562" y="7406"/>
                    <a:pt x="2253" y="7282"/>
                    <a:pt x="1975" y="7282"/>
                  </a:cubicBezTo>
                  <a:cubicBezTo>
                    <a:pt x="463" y="7313"/>
                    <a:pt x="0" y="9319"/>
                    <a:pt x="1327" y="9998"/>
                  </a:cubicBezTo>
                  <a:cubicBezTo>
                    <a:pt x="1546" y="10110"/>
                    <a:pt x="1765" y="10160"/>
                    <a:pt x="1975" y="10160"/>
                  </a:cubicBezTo>
                  <a:cubicBezTo>
                    <a:pt x="3040" y="10160"/>
                    <a:pt x="3865" y="8874"/>
                    <a:pt x="3117" y="7869"/>
                  </a:cubicBezTo>
                  <a:lnTo>
                    <a:pt x="5000" y="6017"/>
                  </a:lnTo>
                  <a:cubicBezTo>
                    <a:pt x="5339" y="6326"/>
                    <a:pt x="5771" y="6542"/>
                    <a:pt x="6234" y="6696"/>
                  </a:cubicBezTo>
                  <a:lnTo>
                    <a:pt x="6234" y="10307"/>
                  </a:lnTo>
                  <a:cubicBezTo>
                    <a:pt x="6111" y="10276"/>
                    <a:pt x="5987" y="10245"/>
                    <a:pt x="5864" y="10245"/>
                  </a:cubicBezTo>
                  <a:cubicBezTo>
                    <a:pt x="5617" y="10245"/>
                    <a:pt x="5339" y="10369"/>
                    <a:pt x="5154" y="10554"/>
                  </a:cubicBezTo>
                  <a:cubicBezTo>
                    <a:pt x="4969" y="10739"/>
                    <a:pt x="4876" y="10955"/>
                    <a:pt x="4846" y="11233"/>
                  </a:cubicBezTo>
                  <a:cubicBezTo>
                    <a:pt x="4722" y="12745"/>
                    <a:pt x="6018" y="13825"/>
                    <a:pt x="6605" y="14226"/>
                  </a:cubicBezTo>
                  <a:cubicBezTo>
                    <a:pt x="6790" y="14381"/>
                    <a:pt x="7006" y="14442"/>
                    <a:pt x="7222" y="14473"/>
                  </a:cubicBezTo>
                  <a:lnTo>
                    <a:pt x="10030" y="14473"/>
                  </a:lnTo>
                  <a:cubicBezTo>
                    <a:pt x="10308" y="14473"/>
                    <a:pt x="10308" y="14041"/>
                    <a:pt x="10030" y="14041"/>
                  </a:cubicBezTo>
                  <a:lnTo>
                    <a:pt x="7253" y="14041"/>
                  </a:lnTo>
                  <a:cubicBezTo>
                    <a:pt x="7099" y="14041"/>
                    <a:pt x="6975" y="13979"/>
                    <a:pt x="6852" y="13887"/>
                  </a:cubicBezTo>
                  <a:cubicBezTo>
                    <a:pt x="6358" y="13516"/>
                    <a:pt x="5185" y="12560"/>
                    <a:pt x="5278" y="11264"/>
                  </a:cubicBezTo>
                  <a:cubicBezTo>
                    <a:pt x="5278" y="11109"/>
                    <a:pt x="5339" y="10955"/>
                    <a:pt x="5463" y="10862"/>
                  </a:cubicBezTo>
                  <a:cubicBezTo>
                    <a:pt x="5555" y="10739"/>
                    <a:pt x="5710" y="10677"/>
                    <a:pt x="5833" y="10677"/>
                  </a:cubicBezTo>
                  <a:cubicBezTo>
                    <a:pt x="5987" y="10677"/>
                    <a:pt x="6142" y="10739"/>
                    <a:pt x="6265" y="10862"/>
                  </a:cubicBezTo>
                  <a:cubicBezTo>
                    <a:pt x="6296" y="10893"/>
                    <a:pt x="6358" y="10924"/>
                    <a:pt x="6420" y="10924"/>
                  </a:cubicBezTo>
                  <a:cubicBezTo>
                    <a:pt x="6543" y="10924"/>
                    <a:pt x="6636" y="10831"/>
                    <a:pt x="6636" y="10708"/>
                  </a:cubicBezTo>
                  <a:lnTo>
                    <a:pt x="6636" y="4412"/>
                  </a:lnTo>
                  <a:cubicBezTo>
                    <a:pt x="6682" y="4073"/>
                    <a:pt x="6944" y="3903"/>
                    <a:pt x="7207" y="3903"/>
                  </a:cubicBezTo>
                  <a:cubicBezTo>
                    <a:pt x="7469" y="3903"/>
                    <a:pt x="7731" y="4073"/>
                    <a:pt x="7777" y="4412"/>
                  </a:cubicBezTo>
                  <a:lnTo>
                    <a:pt x="7777" y="9751"/>
                  </a:lnTo>
                  <a:cubicBezTo>
                    <a:pt x="7777" y="9890"/>
                    <a:pt x="7885" y="9960"/>
                    <a:pt x="7994" y="9960"/>
                  </a:cubicBezTo>
                  <a:cubicBezTo>
                    <a:pt x="8102" y="9960"/>
                    <a:pt x="8210" y="9890"/>
                    <a:pt x="8210" y="9751"/>
                  </a:cubicBezTo>
                  <a:lnTo>
                    <a:pt x="8210" y="8332"/>
                  </a:lnTo>
                  <a:cubicBezTo>
                    <a:pt x="8179" y="7961"/>
                    <a:pt x="8456" y="7653"/>
                    <a:pt x="8827" y="7653"/>
                  </a:cubicBezTo>
                  <a:cubicBezTo>
                    <a:pt x="9135" y="7653"/>
                    <a:pt x="9413" y="7900"/>
                    <a:pt x="9413" y="8239"/>
                  </a:cubicBezTo>
                  <a:lnTo>
                    <a:pt x="9413" y="9751"/>
                  </a:lnTo>
                  <a:cubicBezTo>
                    <a:pt x="9413" y="9890"/>
                    <a:pt x="9513" y="9960"/>
                    <a:pt x="9614" y="9960"/>
                  </a:cubicBezTo>
                  <a:cubicBezTo>
                    <a:pt x="9714" y="9960"/>
                    <a:pt x="9814" y="9890"/>
                    <a:pt x="9814" y="9751"/>
                  </a:cubicBezTo>
                  <a:lnTo>
                    <a:pt x="9814" y="8301"/>
                  </a:lnTo>
                  <a:cubicBezTo>
                    <a:pt x="9814" y="7961"/>
                    <a:pt x="10092" y="7653"/>
                    <a:pt x="10432" y="7653"/>
                  </a:cubicBezTo>
                  <a:cubicBezTo>
                    <a:pt x="10771" y="7653"/>
                    <a:pt x="11049" y="7961"/>
                    <a:pt x="11018" y="8301"/>
                  </a:cubicBezTo>
                  <a:lnTo>
                    <a:pt x="11018" y="9751"/>
                  </a:lnTo>
                  <a:cubicBezTo>
                    <a:pt x="11018" y="9875"/>
                    <a:pt x="11111" y="9967"/>
                    <a:pt x="11234" y="9967"/>
                  </a:cubicBezTo>
                  <a:cubicBezTo>
                    <a:pt x="11357" y="9967"/>
                    <a:pt x="11450" y="9875"/>
                    <a:pt x="11450" y="9751"/>
                  </a:cubicBezTo>
                  <a:lnTo>
                    <a:pt x="11450" y="8270"/>
                  </a:lnTo>
                  <a:cubicBezTo>
                    <a:pt x="11450" y="7930"/>
                    <a:pt x="11697" y="7653"/>
                    <a:pt x="12036" y="7653"/>
                  </a:cubicBezTo>
                  <a:cubicBezTo>
                    <a:pt x="12191" y="7653"/>
                    <a:pt x="12345" y="7684"/>
                    <a:pt x="12438" y="7807"/>
                  </a:cubicBezTo>
                  <a:cubicBezTo>
                    <a:pt x="12561" y="7930"/>
                    <a:pt x="12623" y="8085"/>
                    <a:pt x="12623" y="8239"/>
                  </a:cubicBezTo>
                  <a:lnTo>
                    <a:pt x="12623" y="12004"/>
                  </a:lnTo>
                  <a:cubicBezTo>
                    <a:pt x="12623" y="12652"/>
                    <a:pt x="12407" y="13300"/>
                    <a:pt x="12006" y="13794"/>
                  </a:cubicBezTo>
                  <a:cubicBezTo>
                    <a:pt x="11882" y="13949"/>
                    <a:pt x="11697" y="14041"/>
                    <a:pt x="11481" y="14072"/>
                  </a:cubicBezTo>
                  <a:cubicBezTo>
                    <a:pt x="11471" y="14071"/>
                    <a:pt x="11462" y="14070"/>
                    <a:pt x="11453" y="14070"/>
                  </a:cubicBezTo>
                  <a:cubicBezTo>
                    <a:pt x="11203" y="14070"/>
                    <a:pt x="11213" y="14473"/>
                    <a:pt x="11481" y="14473"/>
                  </a:cubicBezTo>
                  <a:cubicBezTo>
                    <a:pt x="11820" y="14473"/>
                    <a:pt x="12129" y="14319"/>
                    <a:pt x="12345" y="14072"/>
                  </a:cubicBezTo>
                  <a:cubicBezTo>
                    <a:pt x="12808" y="13486"/>
                    <a:pt x="13055" y="12745"/>
                    <a:pt x="13055" y="12004"/>
                  </a:cubicBezTo>
                  <a:lnTo>
                    <a:pt x="13055" y="8239"/>
                  </a:lnTo>
                  <a:cubicBezTo>
                    <a:pt x="13055" y="7961"/>
                    <a:pt x="12931" y="7684"/>
                    <a:pt x="12746" y="7498"/>
                  </a:cubicBezTo>
                  <a:cubicBezTo>
                    <a:pt x="12552" y="7332"/>
                    <a:pt x="12334" y="7216"/>
                    <a:pt x="12091" y="7216"/>
                  </a:cubicBezTo>
                  <a:cubicBezTo>
                    <a:pt x="12063" y="7216"/>
                    <a:pt x="12034" y="7217"/>
                    <a:pt x="12006" y="7221"/>
                  </a:cubicBezTo>
                  <a:cubicBezTo>
                    <a:pt x="11697" y="7221"/>
                    <a:pt x="11419" y="7375"/>
                    <a:pt x="11234" y="7622"/>
                  </a:cubicBezTo>
                  <a:cubicBezTo>
                    <a:pt x="11033" y="7344"/>
                    <a:pt x="10725" y="7205"/>
                    <a:pt x="10416" y="7205"/>
                  </a:cubicBezTo>
                  <a:cubicBezTo>
                    <a:pt x="10108" y="7205"/>
                    <a:pt x="9799" y="7344"/>
                    <a:pt x="9598" y="7622"/>
                  </a:cubicBezTo>
                  <a:cubicBezTo>
                    <a:pt x="9415" y="7346"/>
                    <a:pt x="9110" y="7202"/>
                    <a:pt x="8803" y="7202"/>
                  </a:cubicBezTo>
                  <a:cubicBezTo>
                    <a:pt x="8594" y="7202"/>
                    <a:pt x="8384" y="7269"/>
                    <a:pt x="8210" y="7406"/>
                  </a:cubicBezTo>
                  <a:lnTo>
                    <a:pt x="8210" y="6634"/>
                  </a:lnTo>
                  <a:cubicBezTo>
                    <a:pt x="8858" y="6418"/>
                    <a:pt x="9444" y="6017"/>
                    <a:pt x="9845" y="5462"/>
                  </a:cubicBezTo>
                  <a:cubicBezTo>
                    <a:pt x="10277" y="4906"/>
                    <a:pt x="10493" y="4258"/>
                    <a:pt x="10555" y="3610"/>
                  </a:cubicBezTo>
                  <a:lnTo>
                    <a:pt x="13055" y="3610"/>
                  </a:lnTo>
                  <a:cubicBezTo>
                    <a:pt x="13117" y="3764"/>
                    <a:pt x="13209" y="3918"/>
                    <a:pt x="13333" y="4042"/>
                  </a:cubicBezTo>
                  <a:cubicBezTo>
                    <a:pt x="13487" y="4258"/>
                    <a:pt x="13734" y="4351"/>
                    <a:pt x="14012" y="4381"/>
                  </a:cubicBezTo>
                  <a:cubicBezTo>
                    <a:pt x="14043" y="4385"/>
                    <a:pt x="14074" y="4387"/>
                    <a:pt x="14106" y="4387"/>
                  </a:cubicBezTo>
                  <a:cubicBezTo>
                    <a:pt x="14320" y="4387"/>
                    <a:pt x="14529" y="4296"/>
                    <a:pt x="14691" y="4134"/>
                  </a:cubicBezTo>
                  <a:cubicBezTo>
                    <a:pt x="15092" y="3795"/>
                    <a:pt x="15153" y="3178"/>
                    <a:pt x="14814" y="2777"/>
                  </a:cubicBezTo>
                  <a:cubicBezTo>
                    <a:pt x="14629" y="2591"/>
                    <a:pt x="14382" y="2468"/>
                    <a:pt x="14135" y="2437"/>
                  </a:cubicBezTo>
                  <a:cubicBezTo>
                    <a:pt x="14114" y="2436"/>
                    <a:pt x="14093" y="2435"/>
                    <a:pt x="14073" y="2435"/>
                  </a:cubicBezTo>
                  <a:cubicBezTo>
                    <a:pt x="13605" y="2435"/>
                    <a:pt x="13205" y="2765"/>
                    <a:pt x="13117" y="3209"/>
                  </a:cubicBezTo>
                  <a:lnTo>
                    <a:pt x="10586" y="3209"/>
                  </a:lnTo>
                  <a:cubicBezTo>
                    <a:pt x="10488" y="1340"/>
                    <a:pt x="8921" y="1"/>
                    <a:pt x="7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9" name="Google Shape;12649;p23"/>
          <p:cNvGrpSpPr/>
          <p:nvPr/>
        </p:nvGrpSpPr>
        <p:grpSpPr>
          <a:xfrm>
            <a:off x="3621024" y="5719102"/>
            <a:ext cx="409467" cy="483533"/>
            <a:chOff x="5533300" y="4140550"/>
            <a:chExt cx="307100" cy="362650"/>
          </a:xfrm>
        </p:grpSpPr>
        <p:sp>
          <p:nvSpPr>
            <p:cNvPr id="12650" name="Google Shape;12650;p23"/>
            <p:cNvSpPr/>
            <p:nvPr/>
          </p:nvSpPr>
          <p:spPr>
            <a:xfrm>
              <a:off x="5698425" y="4326500"/>
              <a:ext cx="109575" cy="93200"/>
            </a:xfrm>
            <a:custGeom>
              <a:avLst/>
              <a:gdLst/>
              <a:ahLst/>
              <a:cxnLst/>
              <a:rect l="l" t="t" r="r" b="b"/>
              <a:pathLst>
                <a:path w="4383" h="3728" extrusionOk="0">
                  <a:moveTo>
                    <a:pt x="2510" y="1424"/>
                  </a:moveTo>
                  <a:cubicBezTo>
                    <a:pt x="2582" y="1424"/>
                    <a:pt x="2656" y="1452"/>
                    <a:pt x="2716" y="1512"/>
                  </a:cubicBezTo>
                  <a:cubicBezTo>
                    <a:pt x="2932" y="1728"/>
                    <a:pt x="2778" y="2037"/>
                    <a:pt x="2500" y="2037"/>
                  </a:cubicBezTo>
                  <a:cubicBezTo>
                    <a:pt x="2346" y="2037"/>
                    <a:pt x="2222" y="1883"/>
                    <a:pt x="2222" y="1728"/>
                  </a:cubicBezTo>
                  <a:cubicBezTo>
                    <a:pt x="2222" y="1541"/>
                    <a:pt x="2362" y="1424"/>
                    <a:pt x="2510" y="1424"/>
                  </a:cubicBezTo>
                  <a:close/>
                  <a:moveTo>
                    <a:pt x="2500" y="463"/>
                  </a:moveTo>
                  <a:cubicBezTo>
                    <a:pt x="3735" y="463"/>
                    <a:pt x="4383" y="1883"/>
                    <a:pt x="3580" y="2778"/>
                  </a:cubicBezTo>
                  <a:lnTo>
                    <a:pt x="3580" y="2809"/>
                  </a:lnTo>
                  <a:cubicBezTo>
                    <a:pt x="3488" y="2531"/>
                    <a:pt x="3303" y="2315"/>
                    <a:pt x="3086" y="2191"/>
                  </a:cubicBezTo>
                  <a:cubicBezTo>
                    <a:pt x="3179" y="2068"/>
                    <a:pt x="3241" y="1883"/>
                    <a:pt x="3241" y="1728"/>
                  </a:cubicBezTo>
                  <a:cubicBezTo>
                    <a:pt x="3272" y="1204"/>
                    <a:pt x="2894" y="941"/>
                    <a:pt x="2516" y="941"/>
                  </a:cubicBezTo>
                  <a:cubicBezTo>
                    <a:pt x="2137" y="941"/>
                    <a:pt x="1759" y="1204"/>
                    <a:pt x="1790" y="1728"/>
                  </a:cubicBezTo>
                  <a:cubicBezTo>
                    <a:pt x="1790" y="1883"/>
                    <a:pt x="1852" y="2068"/>
                    <a:pt x="1945" y="2191"/>
                  </a:cubicBezTo>
                  <a:cubicBezTo>
                    <a:pt x="1729" y="2315"/>
                    <a:pt x="1543" y="2531"/>
                    <a:pt x="1451" y="2778"/>
                  </a:cubicBezTo>
                  <a:cubicBezTo>
                    <a:pt x="648" y="1883"/>
                    <a:pt x="1297" y="463"/>
                    <a:pt x="2500" y="463"/>
                  </a:cubicBezTo>
                  <a:close/>
                  <a:moveTo>
                    <a:pt x="2500" y="2438"/>
                  </a:moveTo>
                  <a:cubicBezTo>
                    <a:pt x="2832" y="2438"/>
                    <a:pt x="3164" y="2654"/>
                    <a:pt x="3210" y="3086"/>
                  </a:cubicBezTo>
                  <a:cubicBezTo>
                    <a:pt x="2994" y="3210"/>
                    <a:pt x="2778" y="3272"/>
                    <a:pt x="2531" y="3272"/>
                  </a:cubicBezTo>
                  <a:cubicBezTo>
                    <a:pt x="2253" y="3272"/>
                    <a:pt x="2006" y="3210"/>
                    <a:pt x="1790" y="3086"/>
                  </a:cubicBezTo>
                  <a:cubicBezTo>
                    <a:pt x="1837" y="2654"/>
                    <a:pt x="2168" y="2438"/>
                    <a:pt x="2500" y="2438"/>
                  </a:cubicBezTo>
                  <a:close/>
                  <a:moveTo>
                    <a:pt x="2531" y="0"/>
                  </a:moveTo>
                  <a:cubicBezTo>
                    <a:pt x="864" y="0"/>
                    <a:pt x="0" y="1975"/>
                    <a:pt x="1173" y="3179"/>
                  </a:cubicBezTo>
                  <a:cubicBezTo>
                    <a:pt x="1552" y="3557"/>
                    <a:pt x="2017" y="3727"/>
                    <a:pt x="2474" y="3727"/>
                  </a:cubicBezTo>
                  <a:cubicBezTo>
                    <a:pt x="3432" y="3727"/>
                    <a:pt x="4352" y="2981"/>
                    <a:pt x="4352" y="1852"/>
                  </a:cubicBezTo>
                  <a:cubicBezTo>
                    <a:pt x="4352" y="833"/>
                    <a:pt x="3549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1" name="Google Shape;12651;p23"/>
            <p:cNvSpPr/>
            <p:nvPr/>
          </p:nvSpPr>
          <p:spPr>
            <a:xfrm>
              <a:off x="5533300" y="4140550"/>
              <a:ext cx="307100" cy="362650"/>
            </a:xfrm>
            <a:custGeom>
              <a:avLst/>
              <a:gdLst/>
              <a:ahLst/>
              <a:cxnLst/>
              <a:rect l="l" t="t" r="r" b="b"/>
              <a:pathLst>
                <a:path w="12284" h="14506" extrusionOk="0">
                  <a:moveTo>
                    <a:pt x="10988" y="433"/>
                  </a:moveTo>
                  <a:cubicBezTo>
                    <a:pt x="11451" y="433"/>
                    <a:pt x="11852" y="834"/>
                    <a:pt x="11852" y="1328"/>
                  </a:cubicBezTo>
                  <a:lnTo>
                    <a:pt x="11852" y="1698"/>
                  </a:lnTo>
                  <a:lnTo>
                    <a:pt x="402" y="1698"/>
                  </a:lnTo>
                  <a:lnTo>
                    <a:pt x="402" y="1328"/>
                  </a:lnTo>
                  <a:cubicBezTo>
                    <a:pt x="402" y="834"/>
                    <a:pt x="803" y="433"/>
                    <a:pt x="1297" y="433"/>
                  </a:cubicBezTo>
                  <a:close/>
                  <a:moveTo>
                    <a:pt x="1297" y="1"/>
                  </a:moveTo>
                  <a:cubicBezTo>
                    <a:pt x="556" y="1"/>
                    <a:pt x="1" y="587"/>
                    <a:pt x="1" y="1328"/>
                  </a:cubicBezTo>
                  <a:lnTo>
                    <a:pt x="1" y="13179"/>
                  </a:lnTo>
                  <a:cubicBezTo>
                    <a:pt x="1" y="13919"/>
                    <a:pt x="556" y="14506"/>
                    <a:pt x="1297" y="14506"/>
                  </a:cubicBezTo>
                  <a:lnTo>
                    <a:pt x="10988" y="14506"/>
                  </a:lnTo>
                  <a:cubicBezTo>
                    <a:pt x="11698" y="14506"/>
                    <a:pt x="12284" y="13919"/>
                    <a:pt x="12284" y="13179"/>
                  </a:cubicBezTo>
                  <a:lnTo>
                    <a:pt x="12284" y="9845"/>
                  </a:lnTo>
                  <a:cubicBezTo>
                    <a:pt x="12284" y="9707"/>
                    <a:pt x="12176" y="9637"/>
                    <a:pt x="12068" y="9637"/>
                  </a:cubicBezTo>
                  <a:cubicBezTo>
                    <a:pt x="11960" y="9637"/>
                    <a:pt x="11852" y="9707"/>
                    <a:pt x="11852" y="9845"/>
                  </a:cubicBezTo>
                  <a:lnTo>
                    <a:pt x="11852" y="13179"/>
                  </a:lnTo>
                  <a:cubicBezTo>
                    <a:pt x="11852" y="13672"/>
                    <a:pt x="11451" y="14074"/>
                    <a:pt x="10988" y="14074"/>
                  </a:cubicBezTo>
                  <a:lnTo>
                    <a:pt x="1297" y="14074"/>
                  </a:lnTo>
                  <a:cubicBezTo>
                    <a:pt x="803" y="14074"/>
                    <a:pt x="402" y="13672"/>
                    <a:pt x="402" y="13179"/>
                  </a:cubicBezTo>
                  <a:lnTo>
                    <a:pt x="402" y="2161"/>
                  </a:lnTo>
                  <a:lnTo>
                    <a:pt x="11852" y="2161"/>
                  </a:lnTo>
                  <a:lnTo>
                    <a:pt x="11852" y="8734"/>
                  </a:lnTo>
                  <a:cubicBezTo>
                    <a:pt x="11852" y="8858"/>
                    <a:pt x="11944" y="8950"/>
                    <a:pt x="12068" y="8950"/>
                  </a:cubicBezTo>
                  <a:cubicBezTo>
                    <a:pt x="12191" y="8950"/>
                    <a:pt x="12284" y="8827"/>
                    <a:pt x="12284" y="8734"/>
                  </a:cubicBezTo>
                  <a:lnTo>
                    <a:pt x="12284" y="1328"/>
                  </a:lnTo>
                  <a:cubicBezTo>
                    <a:pt x="12284" y="587"/>
                    <a:pt x="11698" y="1"/>
                    <a:pt x="10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2" name="Google Shape;12652;p23"/>
            <p:cNvSpPr/>
            <p:nvPr/>
          </p:nvSpPr>
          <p:spPr>
            <a:xfrm>
              <a:off x="5558000" y="41637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3" name="Google Shape;12653;p23"/>
            <p:cNvSpPr/>
            <p:nvPr/>
          </p:nvSpPr>
          <p:spPr>
            <a:xfrm>
              <a:off x="5576525" y="41637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4" name="Google Shape;12654;p23"/>
            <p:cNvSpPr/>
            <p:nvPr/>
          </p:nvSpPr>
          <p:spPr>
            <a:xfrm>
              <a:off x="5595800" y="41637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5" name="Google Shape;12655;p23"/>
            <p:cNvSpPr/>
            <p:nvPr/>
          </p:nvSpPr>
          <p:spPr>
            <a:xfrm>
              <a:off x="5565725" y="4216350"/>
              <a:ext cx="108800" cy="93200"/>
            </a:xfrm>
            <a:custGeom>
              <a:avLst/>
              <a:gdLst/>
              <a:ahLst/>
              <a:cxnLst/>
              <a:rect l="l" t="t" r="r" b="b"/>
              <a:pathLst>
                <a:path w="4352" h="3728" extrusionOk="0">
                  <a:moveTo>
                    <a:pt x="1836" y="1397"/>
                  </a:moveTo>
                  <a:cubicBezTo>
                    <a:pt x="1998" y="1397"/>
                    <a:pt x="2160" y="1505"/>
                    <a:pt x="2130" y="1721"/>
                  </a:cubicBezTo>
                  <a:cubicBezTo>
                    <a:pt x="2160" y="1953"/>
                    <a:pt x="1998" y="2068"/>
                    <a:pt x="1836" y="2068"/>
                  </a:cubicBezTo>
                  <a:cubicBezTo>
                    <a:pt x="1674" y="2068"/>
                    <a:pt x="1512" y="1953"/>
                    <a:pt x="1543" y="1721"/>
                  </a:cubicBezTo>
                  <a:cubicBezTo>
                    <a:pt x="1512" y="1505"/>
                    <a:pt x="1674" y="1397"/>
                    <a:pt x="1836" y="1397"/>
                  </a:cubicBezTo>
                  <a:close/>
                  <a:moveTo>
                    <a:pt x="1852" y="425"/>
                  </a:moveTo>
                  <a:cubicBezTo>
                    <a:pt x="2623" y="425"/>
                    <a:pt x="3271" y="1073"/>
                    <a:pt x="3271" y="1876"/>
                  </a:cubicBezTo>
                  <a:cubicBezTo>
                    <a:pt x="3271" y="2215"/>
                    <a:pt x="3148" y="2555"/>
                    <a:pt x="2932" y="2832"/>
                  </a:cubicBezTo>
                  <a:cubicBezTo>
                    <a:pt x="2808" y="2555"/>
                    <a:pt x="2654" y="2338"/>
                    <a:pt x="2407" y="2215"/>
                  </a:cubicBezTo>
                  <a:cubicBezTo>
                    <a:pt x="2500" y="2092"/>
                    <a:pt x="2562" y="1906"/>
                    <a:pt x="2562" y="1752"/>
                  </a:cubicBezTo>
                  <a:cubicBezTo>
                    <a:pt x="2608" y="1227"/>
                    <a:pt x="2230" y="965"/>
                    <a:pt x="1848" y="965"/>
                  </a:cubicBezTo>
                  <a:cubicBezTo>
                    <a:pt x="1466" y="965"/>
                    <a:pt x="1080" y="1227"/>
                    <a:pt x="1111" y="1752"/>
                  </a:cubicBezTo>
                  <a:cubicBezTo>
                    <a:pt x="1111" y="1906"/>
                    <a:pt x="1173" y="2092"/>
                    <a:pt x="1296" y="2215"/>
                  </a:cubicBezTo>
                  <a:cubicBezTo>
                    <a:pt x="1049" y="2338"/>
                    <a:pt x="864" y="2555"/>
                    <a:pt x="772" y="2801"/>
                  </a:cubicBezTo>
                  <a:cubicBezTo>
                    <a:pt x="0" y="1876"/>
                    <a:pt x="648" y="456"/>
                    <a:pt x="1852" y="456"/>
                  </a:cubicBezTo>
                  <a:lnTo>
                    <a:pt x="1852" y="425"/>
                  </a:lnTo>
                  <a:close/>
                  <a:moveTo>
                    <a:pt x="1852" y="2462"/>
                  </a:moveTo>
                  <a:cubicBezTo>
                    <a:pt x="2191" y="2462"/>
                    <a:pt x="2500" y="2740"/>
                    <a:pt x="2562" y="3110"/>
                  </a:cubicBezTo>
                  <a:cubicBezTo>
                    <a:pt x="2330" y="3233"/>
                    <a:pt x="2083" y="3295"/>
                    <a:pt x="1840" y="3295"/>
                  </a:cubicBezTo>
                  <a:cubicBezTo>
                    <a:pt x="1597" y="3295"/>
                    <a:pt x="1358" y="3233"/>
                    <a:pt x="1142" y="3110"/>
                  </a:cubicBezTo>
                  <a:cubicBezTo>
                    <a:pt x="1173" y="2740"/>
                    <a:pt x="1481" y="2462"/>
                    <a:pt x="1852" y="2462"/>
                  </a:cubicBezTo>
                  <a:close/>
                  <a:moveTo>
                    <a:pt x="1878" y="0"/>
                  </a:moveTo>
                  <a:cubicBezTo>
                    <a:pt x="920" y="0"/>
                    <a:pt x="0" y="747"/>
                    <a:pt x="0" y="1876"/>
                  </a:cubicBezTo>
                  <a:cubicBezTo>
                    <a:pt x="0" y="2863"/>
                    <a:pt x="833" y="3696"/>
                    <a:pt x="1852" y="3727"/>
                  </a:cubicBezTo>
                  <a:cubicBezTo>
                    <a:pt x="3487" y="3727"/>
                    <a:pt x="4352" y="1721"/>
                    <a:pt x="3179" y="548"/>
                  </a:cubicBezTo>
                  <a:cubicBezTo>
                    <a:pt x="2800" y="170"/>
                    <a:pt x="2335" y="0"/>
                    <a:pt x="1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6" name="Google Shape;12656;p23"/>
            <p:cNvSpPr/>
            <p:nvPr/>
          </p:nvSpPr>
          <p:spPr>
            <a:xfrm>
              <a:off x="5561850" y="4436825"/>
              <a:ext cx="250000" cy="35525"/>
            </a:xfrm>
            <a:custGeom>
              <a:avLst/>
              <a:gdLst/>
              <a:ahLst/>
              <a:cxnLst/>
              <a:rect l="l" t="t" r="r" b="b"/>
              <a:pathLst>
                <a:path w="10000" h="1421" extrusionOk="0">
                  <a:moveTo>
                    <a:pt x="865" y="0"/>
                  </a:moveTo>
                  <a:cubicBezTo>
                    <a:pt x="1" y="62"/>
                    <a:pt x="1" y="1358"/>
                    <a:pt x="865" y="1420"/>
                  </a:cubicBezTo>
                  <a:lnTo>
                    <a:pt x="9105" y="1420"/>
                  </a:lnTo>
                  <a:cubicBezTo>
                    <a:pt x="10000" y="1358"/>
                    <a:pt x="10000" y="62"/>
                    <a:pt x="9105" y="0"/>
                  </a:cubicBezTo>
                  <a:lnTo>
                    <a:pt x="2593" y="0"/>
                  </a:lnTo>
                  <a:cubicBezTo>
                    <a:pt x="2315" y="0"/>
                    <a:pt x="2315" y="433"/>
                    <a:pt x="2593" y="433"/>
                  </a:cubicBezTo>
                  <a:lnTo>
                    <a:pt x="9105" y="433"/>
                  </a:lnTo>
                  <a:cubicBezTo>
                    <a:pt x="9444" y="463"/>
                    <a:pt x="9444" y="957"/>
                    <a:pt x="9105" y="988"/>
                  </a:cubicBezTo>
                  <a:lnTo>
                    <a:pt x="865" y="988"/>
                  </a:lnTo>
                  <a:cubicBezTo>
                    <a:pt x="525" y="957"/>
                    <a:pt x="525" y="463"/>
                    <a:pt x="865" y="433"/>
                  </a:cubicBezTo>
                  <a:lnTo>
                    <a:pt x="1451" y="433"/>
                  </a:lnTo>
                  <a:cubicBezTo>
                    <a:pt x="1729" y="433"/>
                    <a:pt x="1729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7" name="Google Shape;12657;p23"/>
            <p:cNvSpPr/>
            <p:nvPr/>
          </p:nvSpPr>
          <p:spPr>
            <a:xfrm>
              <a:off x="5662925" y="4220025"/>
              <a:ext cx="144300" cy="86425"/>
            </a:xfrm>
            <a:custGeom>
              <a:avLst/>
              <a:gdLst/>
              <a:ahLst/>
              <a:cxnLst/>
              <a:rect l="l" t="t" r="r" b="b"/>
              <a:pathLst>
                <a:path w="5772" h="3457" extrusionOk="0">
                  <a:moveTo>
                    <a:pt x="1852" y="0"/>
                  </a:moveTo>
                  <a:cubicBezTo>
                    <a:pt x="1359" y="0"/>
                    <a:pt x="957" y="401"/>
                    <a:pt x="957" y="895"/>
                  </a:cubicBezTo>
                  <a:lnTo>
                    <a:pt x="957" y="988"/>
                  </a:lnTo>
                  <a:lnTo>
                    <a:pt x="278" y="988"/>
                  </a:lnTo>
                  <a:cubicBezTo>
                    <a:pt x="93" y="988"/>
                    <a:pt x="1" y="1204"/>
                    <a:pt x="124" y="1327"/>
                  </a:cubicBezTo>
                  <a:lnTo>
                    <a:pt x="957" y="2315"/>
                  </a:lnTo>
                  <a:lnTo>
                    <a:pt x="957" y="2562"/>
                  </a:lnTo>
                  <a:cubicBezTo>
                    <a:pt x="957" y="3056"/>
                    <a:pt x="1359" y="3457"/>
                    <a:pt x="1852" y="3457"/>
                  </a:cubicBezTo>
                  <a:lnTo>
                    <a:pt x="4877" y="3457"/>
                  </a:lnTo>
                  <a:cubicBezTo>
                    <a:pt x="5371" y="3457"/>
                    <a:pt x="5772" y="3056"/>
                    <a:pt x="5772" y="2562"/>
                  </a:cubicBezTo>
                  <a:lnTo>
                    <a:pt x="5772" y="895"/>
                  </a:lnTo>
                  <a:cubicBezTo>
                    <a:pt x="5772" y="401"/>
                    <a:pt x="5371" y="0"/>
                    <a:pt x="4877" y="0"/>
                  </a:cubicBezTo>
                  <a:lnTo>
                    <a:pt x="4568" y="0"/>
                  </a:lnTo>
                  <a:cubicBezTo>
                    <a:pt x="4290" y="0"/>
                    <a:pt x="4290" y="401"/>
                    <a:pt x="4568" y="401"/>
                  </a:cubicBezTo>
                  <a:lnTo>
                    <a:pt x="4877" y="401"/>
                  </a:lnTo>
                  <a:cubicBezTo>
                    <a:pt x="5124" y="401"/>
                    <a:pt x="5340" y="618"/>
                    <a:pt x="5340" y="895"/>
                  </a:cubicBezTo>
                  <a:lnTo>
                    <a:pt x="5340" y="2562"/>
                  </a:lnTo>
                  <a:cubicBezTo>
                    <a:pt x="5340" y="2809"/>
                    <a:pt x="5124" y="3025"/>
                    <a:pt x="4877" y="3025"/>
                  </a:cubicBezTo>
                  <a:lnTo>
                    <a:pt x="1852" y="3025"/>
                  </a:lnTo>
                  <a:cubicBezTo>
                    <a:pt x="1605" y="3025"/>
                    <a:pt x="1359" y="2809"/>
                    <a:pt x="1359" y="2562"/>
                  </a:cubicBezTo>
                  <a:lnTo>
                    <a:pt x="1359" y="2222"/>
                  </a:lnTo>
                  <a:cubicBezTo>
                    <a:pt x="1359" y="2191"/>
                    <a:pt x="1359" y="2130"/>
                    <a:pt x="1328" y="2099"/>
                  </a:cubicBezTo>
                  <a:lnTo>
                    <a:pt x="741" y="1389"/>
                  </a:lnTo>
                  <a:lnTo>
                    <a:pt x="1173" y="1389"/>
                  </a:lnTo>
                  <a:cubicBezTo>
                    <a:pt x="1183" y="1392"/>
                    <a:pt x="1193" y="1394"/>
                    <a:pt x="1203" y="1394"/>
                  </a:cubicBezTo>
                  <a:cubicBezTo>
                    <a:pt x="1285" y="1394"/>
                    <a:pt x="1359" y="1287"/>
                    <a:pt x="1359" y="1204"/>
                  </a:cubicBezTo>
                  <a:lnTo>
                    <a:pt x="1359" y="895"/>
                  </a:lnTo>
                  <a:cubicBezTo>
                    <a:pt x="1389" y="618"/>
                    <a:pt x="1605" y="401"/>
                    <a:pt x="1852" y="401"/>
                  </a:cubicBezTo>
                  <a:lnTo>
                    <a:pt x="3365" y="401"/>
                  </a:lnTo>
                  <a:cubicBezTo>
                    <a:pt x="3673" y="401"/>
                    <a:pt x="3673" y="0"/>
                    <a:pt x="3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8" name="Google Shape;12658;p23"/>
            <p:cNvSpPr/>
            <p:nvPr/>
          </p:nvSpPr>
          <p:spPr>
            <a:xfrm>
              <a:off x="5565725" y="4329575"/>
              <a:ext cx="144300" cy="86450"/>
            </a:xfrm>
            <a:custGeom>
              <a:avLst/>
              <a:gdLst/>
              <a:ahLst/>
              <a:cxnLst/>
              <a:rect l="l" t="t" r="r" b="b"/>
              <a:pathLst>
                <a:path w="5772" h="3458" extrusionOk="0">
                  <a:moveTo>
                    <a:pt x="3920" y="433"/>
                  </a:moveTo>
                  <a:cubicBezTo>
                    <a:pt x="4197" y="433"/>
                    <a:pt x="4413" y="649"/>
                    <a:pt x="4413" y="896"/>
                  </a:cubicBezTo>
                  <a:lnTo>
                    <a:pt x="4413" y="1204"/>
                  </a:lnTo>
                  <a:cubicBezTo>
                    <a:pt x="4413" y="1328"/>
                    <a:pt x="4506" y="1420"/>
                    <a:pt x="4629" y="1420"/>
                  </a:cubicBezTo>
                  <a:lnTo>
                    <a:pt x="5031" y="1420"/>
                  </a:lnTo>
                  <a:lnTo>
                    <a:pt x="4475" y="2161"/>
                  </a:lnTo>
                  <a:cubicBezTo>
                    <a:pt x="4413" y="2192"/>
                    <a:pt x="4413" y="2223"/>
                    <a:pt x="4413" y="2284"/>
                  </a:cubicBezTo>
                  <a:lnTo>
                    <a:pt x="4413" y="2593"/>
                  </a:lnTo>
                  <a:cubicBezTo>
                    <a:pt x="4413" y="2840"/>
                    <a:pt x="4197" y="3056"/>
                    <a:pt x="3920" y="3056"/>
                  </a:cubicBezTo>
                  <a:lnTo>
                    <a:pt x="926" y="3056"/>
                  </a:lnTo>
                  <a:cubicBezTo>
                    <a:pt x="648" y="3056"/>
                    <a:pt x="432" y="2840"/>
                    <a:pt x="432" y="2593"/>
                  </a:cubicBezTo>
                  <a:lnTo>
                    <a:pt x="432" y="896"/>
                  </a:lnTo>
                  <a:cubicBezTo>
                    <a:pt x="432" y="649"/>
                    <a:pt x="648" y="433"/>
                    <a:pt x="926" y="433"/>
                  </a:cubicBezTo>
                  <a:close/>
                  <a:moveTo>
                    <a:pt x="926" y="1"/>
                  </a:moveTo>
                  <a:cubicBezTo>
                    <a:pt x="401" y="1"/>
                    <a:pt x="0" y="402"/>
                    <a:pt x="0" y="896"/>
                  </a:cubicBezTo>
                  <a:lnTo>
                    <a:pt x="0" y="2562"/>
                  </a:lnTo>
                  <a:cubicBezTo>
                    <a:pt x="0" y="3056"/>
                    <a:pt x="401" y="3457"/>
                    <a:pt x="926" y="3457"/>
                  </a:cubicBezTo>
                  <a:lnTo>
                    <a:pt x="3920" y="3457"/>
                  </a:lnTo>
                  <a:cubicBezTo>
                    <a:pt x="4413" y="3457"/>
                    <a:pt x="4815" y="3056"/>
                    <a:pt x="4845" y="2562"/>
                  </a:cubicBezTo>
                  <a:lnTo>
                    <a:pt x="4845" y="2346"/>
                  </a:lnTo>
                  <a:lnTo>
                    <a:pt x="5648" y="1359"/>
                  </a:lnTo>
                  <a:cubicBezTo>
                    <a:pt x="5771" y="1204"/>
                    <a:pt x="5679" y="1019"/>
                    <a:pt x="5493" y="1019"/>
                  </a:cubicBezTo>
                  <a:lnTo>
                    <a:pt x="4845" y="1019"/>
                  </a:lnTo>
                  <a:lnTo>
                    <a:pt x="4845" y="896"/>
                  </a:lnTo>
                  <a:cubicBezTo>
                    <a:pt x="4845" y="402"/>
                    <a:pt x="4444" y="1"/>
                    <a:pt x="39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59" name="Google Shape;12659;p23"/>
          <p:cNvGrpSpPr/>
          <p:nvPr/>
        </p:nvGrpSpPr>
        <p:grpSpPr>
          <a:xfrm>
            <a:off x="5563857" y="2773262"/>
            <a:ext cx="452667" cy="481667"/>
            <a:chOff x="2510400" y="4141325"/>
            <a:chExt cx="339500" cy="361250"/>
          </a:xfrm>
        </p:grpSpPr>
        <p:sp>
          <p:nvSpPr>
            <p:cNvPr id="12660" name="Google Shape;12660;p23"/>
            <p:cNvSpPr/>
            <p:nvPr/>
          </p:nvSpPr>
          <p:spPr>
            <a:xfrm>
              <a:off x="2510400" y="4141325"/>
              <a:ext cx="339500" cy="361250"/>
            </a:xfrm>
            <a:custGeom>
              <a:avLst/>
              <a:gdLst/>
              <a:ahLst/>
              <a:cxnLst/>
              <a:rect l="l" t="t" r="r" b="b"/>
              <a:pathLst>
                <a:path w="13580" h="14450" extrusionOk="0">
                  <a:moveTo>
                    <a:pt x="7098" y="0"/>
                  </a:moveTo>
                  <a:cubicBezTo>
                    <a:pt x="6203" y="0"/>
                    <a:pt x="5493" y="710"/>
                    <a:pt x="5493" y="1574"/>
                  </a:cubicBezTo>
                  <a:lnTo>
                    <a:pt x="5493" y="3858"/>
                  </a:lnTo>
                  <a:cubicBezTo>
                    <a:pt x="5428" y="3836"/>
                    <a:pt x="5347" y="3814"/>
                    <a:pt x="5273" y="3814"/>
                  </a:cubicBezTo>
                  <a:cubicBezTo>
                    <a:pt x="5242" y="3814"/>
                    <a:pt x="5212" y="3818"/>
                    <a:pt x="5185" y="3827"/>
                  </a:cubicBezTo>
                  <a:lnTo>
                    <a:pt x="1296" y="3827"/>
                  </a:lnTo>
                  <a:cubicBezTo>
                    <a:pt x="586" y="3827"/>
                    <a:pt x="0" y="4383"/>
                    <a:pt x="0" y="5123"/>
                  </a:cubicBezTo>
                  <a:lnTo>
                    <a:pt x="0" y="5556"/>
                  </a:lnTo>
                  <a:cubicBezTo>
                    <a:pt x="0" y="5694"/>
                    <a:pt x="108" y="5764"/>
                    <a:pt x="216" y="5764"/>
                  </a:cubicBezTo>
                  <a:cubicBezTo>
                    <a:pt x="324" y="5764"/>
                    <a:pt x="432" y="5694"/>
                    <a:pt x="432" y="5556"/>
                  </a:cubicBezTo>
                  <a:lnTo>
                    <a:pt x="432" y="5123"/>
                  </a:lnTo>
                  <a:cubicBezTo>
                    <a:pt x="432" y="4630"/>
                    <a:pt x="802" y="4228"/>
                    <a:pt x="1296" y="4228"/>
                  </a:cubicBezTo>
                  <a:lnTo>
                    <a:pt x="5185" y="4228"/>
                  </a:lnTo>
                  <a:cubicBezTo>
                    <a:pt x="5648" y="4228"/>
                    <a:pt x="6049" y="4630"/>
                    <a:pt x="6049" y="5123"/>
                  </a:cubicBezTo>
                  <a:lnTo>
                    <a:pt x="6049" y="7562"/>
                  </a:lnTo>
                  <a:cubicBezTo>
                    <a:pt x="6049" y="7592"/>
                    <a:pt x="6049" y="7623"/>
                    <a:pt x="6049" y="7623"/>
                  </a:cubicBezTo>
                  <a:lnTo>
                    <a:pt x="6049" y="8981"/>
                  </a:lnTo>
                  <a:lnTo>
                    <a:pt x="6049" y="9074"/>
                  </a:lnTo>
                  <a:lnTo>
                    <a:pt x="5617" y="9074"/>
                  </a:lnTo>
                  <a:cubicBezTo>
                    <a:pt x="5597" y="9072"/>
                    <a:pt x="5578" y="9072"/>
                    <a:pt x="5559" y="9072"/>
                  </a:cubicBezTo>
                  <a:cubicBezTo>
                    <a:pt x="5118" y="9072"/>
                    <a:pt x="4719" y="9403"/>
                    <a:pt x="4660" y="9876"/>
                  </a:cubicBezTo>
                  <a:cubicBezTo>
                    <a:pt x="4629" y="9876"/>
                    <a:pt x="4598" y="9876"/>
                    <a:pt x="4598" y="9907"/>
                  </a:cubicBezTo>
                  <a:lnTo>
                    <a:pt x="3642" y="10617"/>
                  </a:lnTo>
                  <a:lnTo>
                    <a:pt x="3642" y="10061"/>
                  </a:lnTo>
                  <a:cubicBezTo>
                    <a:pt x="3642" y="9938"/>
                    <a:pt x="3549" y="9845"/>
                    <a:pt x="3426" y="9845"/>
                  </a:cubicBezTo>
                  <a:lnTo>
                    <a:pt x="1296" y="9845"/>
                  </a:lnTo>
                  <a:cubicBezTo>
                    <a:pt x="802" y="9845"/>
                    <a:pt x="432" y="9444"/>
                    <a:pt x="432" y="8981"/>
                  </a:cubicBezTo>
                  <a:lnTo>
                    <a:pt x="432" y="6852"/>
                  </a:lnTo>
                  <a:cubicBezTo>
                    <a:pt x="432" y="6697"/>
                    <a:pt x="324" y="6620"/>
                    <a:pt x="216" y="6620"/>
                  </a:cubicBezTo>
                  <a:cubicBezTo>
                    <a:pt x="108" y="6620"/>
                    <a:pt x="0" y="6697"/>
                    <a:pt x="0" y="6852"/>
                  </a:cubicBezTo>
                  <a:lnTo>
                    <a:pt x="0" y="8981"/>
                  </a:lnTo>
                  <a:cubicBezTo>
                    <a:pt x="0" y="9691"/>
                    <a:pt x="586" y="10277"/>
                    <a:pt x="1296" y="10277"/>
                  </a:cubicBezTo>
                  <a:lnTo>
                    <a:pt x="3241" y="10277"/>
                  </a:lnTo>
                  <a:lnTo>
                    <a:pt x="3241" y="11049"/>
                  </a:lnTo>
                  <a:cubicBezTo>
                    <a:pt x="3241" y="11159"/>
                    <a:pt x="3335" y="11254"/>
                    <a:pt x="3445" y="11254"/>
                  </a:cubicBezTo>
                  <a:cubicBezTo>
                    <a:pt x="3489" y="11254"/>
                    <a:pt x="3536" y="11238"/>
                    <a:pt x="3580" y="11203"/>
                  </a:cubicBezTo>
                  <a:lnTo>
                    <a:pt x="4629" y="10401"/>
                  </a:lnTo>
                  <a:lnTo>
                    <a:pt x="4629" y="12777"/>
                  </a:lnTo>
                  <a:cubicBezTo>
                    <a:pt x="4629" y="13302"/>
                    <a:pt x="5092" y="13765"/>
                    <a:pt x="5617" y="13765"/>
                  </a:cubicBezTo>
                  <a:lnTo>
                    <a:pt x="6913" y="13765"/>
                  </a:lnTo>
                  <a:lnTo>
                    <a:pt x="6913" y="14259"/>
                  </a:lnTo>
                  <a:cubicBezTo>
                    <a:pt x="6936" y="14370"/>
                    <a:pt x="7039" y="14450"/>
                    <a:pt x="7141" y="14450"/>
                  </a:cubicBezTo>
                  <a:cubicBezTo>
                    <a:pt x="7180" y="14450"/>
                    <a:pt x="7219" y="14438"/>
                    <a:pt x="7253" y="14413"/>
                  </a:cubicBezTo>
                  <a:lnTo>
                    <a:pt x="8117" y="13765"/>
                  </a:lnTo>
                  <a:lnTo>
                    <a:pt x="8395" y="13765"/>
                  </a:lnTo>
                  <a:cubicBezTo>
                    <a:pt x="8919" y="13765"/>
                    <a:pt x="9351" y="13302"/>
                    <a:pt x="9351" y="12777"/>
                  </a:cubicBezTo>
                  <a:lnTo>
                    <a:pt x="9351" y="12376"/>
                  </a:lnTo>
                  <a:cubicBezTo>
                    <a:pt x="9351" y="12237"/>
                    <a:pt x="9251" y="12168"/>
                    <a:pt x="9151" y="12168"/>
                  </a:cubicBezTo>
                  <a:cubicBezTo>
                    <a:pt x="9050" y="12168"/>
                    <a:pt x="8950" y="12237"/>
                    <a:pt x="8950" y="12376"/>
                  </a:cubicBezTo>
                  <a:lnTo>
                    <a:pt x="8950" y="12777"/>
                  </a:lnTo>
                  <a:cubicBezTo>
                    <a:pt x="8950" y="13086"/>
                    <a:pt x="8672" y="13333"/>
                    <a:pt x="8395" y="13333"/>
                  </a:cubicBezTo>
                  <a:lnTo>
                    <a:pt x="8055" y="13333"/>
                  </a:lnTo>
                  <a:cubicBezTo>
                    <a:pt x="7993" y="13333"/>
                    <a:pt x="7962" y="13333"/>
                    <a:pt x="7932" y="13364"/>
                  </a:cubicBezTo>
                  <a:lnTo>
                    <a:pt x="7345" y="13826"/>
                  </a:lnTo>
                  <a:lnTo>
                    <a:pt x="7345" y="13549"/>
                  </a:lnTo>
                  <a:cubicBezTo>
                    <a:pt x="7345" y="13425"/>
                    <a:pt x="7253" y="13333"/>
                    <a:pt x="7129" y="13333"/>
                  </a:cubicBezTo>
                  <a:lnTo>
                    <a:pt x="5617" y="13333"/>
                  </a:lnTo>
                  <a:cubicBezTo>
                    <a:pt x="5308" y="13333"/>
                    <a:pt x="5061" y="13086"/>
                    <a:pt x="5061" y="12777"/>
                  </a:cubicBezTo>
                  <a:lnTo>
                    <a:pt x="5061" y="10030"/>
                  </a:lnTo>
                  <a:cubicBezTo>
                    <a:pt x="5061" y="9722"/>
                    <a:pt x="5308" y="9475"/>
                    <a:pt x="5617" y="9475"/>
                  </a:cubicBezTo>
                  <a:lnTo>
                    <a:pt x="8395" y="9475"/>
                  </a:lnTo>
                  <a:cubicBezTo>
                    <a:pt x="8672" y="9475"/>
                    <a:pt x="8950" y="9722"/>
                    <a:pt x="8950" y="10030"/>
                  </a:cubicBezTo>
                  <a:lnTo>
                    <a:pt x="8950" y="11049"/>
                  </a:lnTo>
                  <a:cubicBezTo>
                    <a:pt x="8950" y="11203"/>
                    <a:pt x="9050" y="11280"/>
                    <a:pt x="9151" y="11280"/>
                  </a:cubicBezTo>
                  <a:cubicBezTo>
                    <a:pt x="9251" y="11280"/>
                    <a:pt x="9351" y="11203"/>
                    <a:pt x="9351" y="11049"/>
                  </a:cubicBezTo>
                  <a:lnTo>
                    <a:pt x="9351" y="10030"/>
                  </a:lnTo>
                  <a:cubicBezTo>
                    <a:pt x="9351" y="9475"/>
                    <a:pt x="8919" y="9043"/>
                    <a:pt x="8364" y="9043"/>
                  </a:cubicBezTo>
                  <a:lnTo>
                    <a:pt x="6481" y="9043"/>
                  </a:lnTo>
                  <a:lnTo>
                    <a:pt x="6481" y="7932"/>
                  </a:lnTo>
                  <a:cubicBezTo>
                    <a:pt x="6666" y="8024"/>
                    <a:pt x="6882" y="8055"/>
                    <a:pt x="7067" y="8055"/>
                  </a:cubicBezTo>
                  <a:lnTo>
                    <a:pt x="9444" y="8055"/>
                  </a:lnTo>
                  <a:lnTo>
                    <a:pt x="9444" y="9105"/>
                  </a:lnTo>
                  <a:cubicBezTo>
                    <a:pt x="9444" y="9215"/>
                    <a:pt x="9554" y="9309"/>
                    <a:pt x="9662" y="9309"/>
                  </a:cubicBezTo>
                  <a:cubicBezTo>
                    <a:pt x="9705" y="9309"/>
                    <a:pt x="9748" y="9294"/>
                    <a:pt x="9783" y="9259"/>
                  </a:cubicBezTo>
                  <a:lnTo>
                    <a:pt x="11357" y="8055"/>
                  </a:lnTo>
                  <a:lnTo>
                    <a:pt x="12005" y="8055"/>
                  </a:lnTo>
                  <a:cubicBezTo>
                    <a:pt x="12869" y="8055"/>
                    <a:pt x="13579" y="7345"/>
                    <a:pt x="13579" y="6481"/>
                  </a:cubicBezTo>
                  <a:lnTo>
                    <a:pt x="13579" y="1574"/>
                  </a:lnTo>
                  <a:cubicBezTo>
                    <a:pt x="13579" y="710"/>
                    <a:pt x="12869" y="0"/>
                    <a:pt x="12005" y="0"/>
                  </a:cubicBezTo>
                  <a:lnTo>
                    <a:pt x="11388" y="0"/>
                  </a:lnTo>
                  <a:cubicBezTo>
                    <a:pt x="11079" y="0"/>
                    <a:pt x="11079" y="432"/>
                    <a:pt x="11388" y="432"/>
                  </a:cubicBezTo>
                  <a:lnTo>
                    <a:pt x="12005" y="432"/>
                  </a:lnTo>
                  <a:cubicBezTo>
                    <a:pt x="12623" y="432"/>
                    <a:pt x="13147" y="926"/>
                    <a:pt x="13147" y="1574"/>
                  </a:cubicBezTo>
                  <a:lnTo>
                    <a:pt x="13147" y="6481"/>
                  </a:lnTo>
                  <a:cubicBezTo>
                    <a:pt x="13147" y="7129"/>
                    <a:pt x="12623" y="7654"/>
                    <a:pt x="12005" y="7654"/>
                  </a:cubicBezTo>
                  <a:lnTo>
                    <a:pt x="11296" y="7654"/>
                  </a:lnTo>
                  <a:cubicBezTo>
                    <a:pt x="11234" y="7654"/>
                    <a:pt x="11203" y="7654"/>
                    <a:pt x="11172" y="7685"/>
                  </a:cubicBezTo>
                  <a:lnTo>
                    <a:pt x="9876" y="8673"/>
                  </a:lnTo>
                  <a:lnTo>
                    <a:pt x="9876" y="7870"/>
                  </a:lnTo>
                  <a:cubicBezTo>
                    <a:pt x="9876" y="7747"/>
                    <a:pt x="9783" y="7654"/>
                    <a:pt x="9660" y="7654"/>
                  </a:cubicBezTo>
                  <a:lnTo>
                    <a:pt x="7098" y="7654"/>
                  </a:lnTo>
                  <a:cubicBezTo>
                    <a:pt x="6882" y="7654"/>
                    <a:pt x="6666" y="7592"/>
                    <a:pt x="6481" y="7500"/>
                  </a:cubicBezTo>
                  <a:lnTo>
                    <a:pt x="6481" y="5123"/>
                  </a:lnTo>
                  <a:cubicBezTo>
                    <a:pt x="6481" y="4691"/>
                    <a:pt x="6265" y="4259"/>
                    <a:pt x="5926" y="4043"/>
                  </a:cubicBezTo>
                  <a:lnTo>
                    <a:pt x="5926" y="1574"/>
                  </a:lnTo>
                  <a:cubicBezTo>
                    <a:pt x="5926" y="926"/>
                    <a:pt x="6419" y="432"/>
                    <a:pt x="7067" y="432"/>
                  </a:cubicBezTo>
                  <a:lnTo>
                    <a:pt x="10030" y="432"/>
                  </a:lnTo>
                  <a:cubicBezTo>
                    <a:pt x="10339" y="432"/>
                    <a:pt x="10339" y="0"/>
                    <a:pt x="100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661" name="Google Shape;12661;p23"/>
            <p:cNvGrpSpPr/>
            <p:nvPr/>
          </p:nvGrpSpPr>
          <p:grpSpPr>
            <a:xfrm>
              <a:off x="2548975" y="4180400"/>
              <a:ext cx="260800" cy="179300"/>
              <a:chOff x="2548975" y="4180400"/>
              <a:chExt cx="260800" cy="179300"/>
            </a:xfrm>
          </p:grpSpPr>
          <p:sp>
            <p:nvSpPr>
              <p:cNvPr id="12662" name="Google Shape;12662;p23"/>
              <p:cNvSpPr/>
              <p:nvPr/>
            </p:nvSpPr>
            <p:spPr>
              <a:xfrm>
                <a:off x="2687075" y="4180400"/>
                <a:ext cx="1227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88" extrusionOk="0">
                    <a:moveTo>
                      <a:pt x="1173" y="2233"/>
                    </a:moveTo>
                    <a:lnTo>
                      <a:pt x="1173" y="4394"/>
                    </a:lnTo>
                    <a:lnTo>
                      <a:pt x="463" y="4394"/>
                    </a:lnTo>
                    <a:lnTo>
                      <a:pt x="463" y="2233"/>
                    </a:lnTo>
                    <a:close/>
                    <a:moveTo>
                      <a:pt x="2901" y="413"/>
                    </a:moveTo>
                    <a:cubicBezTo>
                      <a:pt x="3087" y="752"/>
                      <a:pt x="3087" y="1153"/>
                      <a:pt x="2963" y="1493"/>
                    </a:cubicBezTo>
                    <a:lnTo>
                      <a:pt x="2778" y="1894"/>
                    </a:lnTo>
                    <a:cubicBezTo>
                      <a:pt x="2747" y="1956"/>
                      <a:pt x="2747" y="2017"/>
                      <a:pt x="2778" y="2079"/>
                    </a:cubicBezTo>
                    <a:cubicBezTo>
                      <a:pt x="2809" y="2141"/>
                      <a:pt x="2901" y="2172"/>
                      <a:pt x="2963" y="2172"/>
                    </a:cubicBezTo>
                    <a:lnTo>
                      <a:pt x="4383" y="2203"/>
                    </a:lnTo>
                    <a:cubicBezTo>
                      <a:pt x="4445" y="2203"/>
                      <a:pt x="4475" y="2233"/>
                      <a:pt x="4506" y="2326"/>
                    </a:cubicBezTo>
                    <a:lnTo>
                      <a:pt x="4506" y="2604"/>
                    </a:lnTo>
                    <a:lnTo>
                      <a:pt x="4506" y="4332"/>
                    </a:lnTo>
                    <a:cubicBezTo>
                      <a:pt x="4475" y="4363"/>
                      <a:pt x="4475" y="4394"/>
                      <a:pt x="4445" y="4425"/>
                    </a:cubicBezTo>
                    <a:cubicBezTo>
                      <a:pt x="4445" y="4455"/>
                      <a:pt x="4414" y="4455"/>
                      <a:pt x="4383" y="4486"/>
                    </a:cubicBezTo>
                    <a:lnTo>
                      <a:pt x="2346" y="4486"/>
                    </a:lnTo>
                    <a:cubicBezTo>
                      <a:pt x="2099" y="4455"/>
                      <a:pt x="1852" y="4394"/>
                      <a:pt x="1667" y="4239"/>
                    </a:cubicBezTo>
                    <a:lnTo>
                      <a:pt x="1574" y="4178"/>
                    </a:lnTo>
                    <a:lnTo>
                      <a:pt x="1574" y="2511"/>
                    </a:lnTo>
                    <a:lnTo>
                      <a:pt x="2439" y="1524"/>
                    </a:lnTo>
                    <a:cubicBezTo>
                      <a:pt x="2716" y="1215"/>
                      <a:pt x="2871" y="814"/>
                      <a:pt x="2871" y="413"/>
                    </a:cubicBezTo>
                    <a:close/>
                    <a:moveTo>
                      <a:pt x="2899" y="1"/>
                    </a:moveTo>
                    <a:cubicBezTo>
                      <a:pt x="2662" y="1"/>
                      <a:pt x="2469" y="198"/>
                      <a:pt x="2469" y="443"/>
                    </a:cubicBezTo>
                    <a:cubicBezTo>
                      <a:pt x="2469" y="752"/>
                      <a:pt x="2346" y="1030"/>
                      <a:pt x="2130" y="1246"/>
                    </a:cubicBezTo>
                    <a:lnTo>
                      <a:pt x="1574" y="1894"/>
                    </a:lnTo>
                    <a:cubicBezTo>
                      <a:pt x="1513" y="1832"/>
                      <a:pt x="1451" y="1801"/>
                      <a:pt x="1389" y="1801"/>
                    </a:cubicBezTo>
                    <a:lnTo>
                      <a:pt x="216" y="1801"/>
                    </a:lnTo>
                    <a:cubicBezTo>
                      <a:pt x="93" y="1801"/>
                      <a:pt x="0" y="1894"/>
                      <a:pt x="0" y="2017"/>
                    </a:cubicBezTo>
                    <a:lnTo>
                      <a:pt x="0" y="4579"/>
                    </a:lnTo>
                    <a:cubicBezTo>
                      <a:pt x="0" y="4702"/>
                      <a:pt x="93" y="4795"/>
                      <a:pt x="216" y="4795"/>
                    </a:cubicBezTo>
                    <a:lnTo>
                      <a:pt x="1389" y="4795"/>
                    </a:lnTo>
                    <a:cubicBezTo>
                      <a:pt x="1451" y="4795"/>
                      <a:pt x="1544" y="4764"/>
                      <a:pt x="1574" y="4671"/>
                    </a:cubicBezTo>
                    <a:cubicBezTo>
                      <a:pt x="1821" y="4826"/>
                      <a:pt x="2068" y="4887"/>
                      <a:pt x="2346" y="4887"/>
                    </a:cubicBezTo>
                    <a:lnTo>
                      <a:pt x="4352" y="4887"/>
                    </a:lnTo>
                    <a:cubicBezTo>
                      <a:pt x="4661" y="4887"/>
                      <a:pt x="4907" y="4641"/>
                      <a:pt x="4907" y="4332"/>
                    </a:cubicBezTo>
                    <a:lnTo>
                      <a:pt x="4907" y="2326"/>
                    </a:lnTo>
                    <a:cubicBezTo>
                      <a:pt x="4907" y="2017"/>
                      <a:pt x="4661" y="1770"/>
                      <a:pt x="4352" y="1770"/>
                    </a:cubicBezTo>
                    <a:lnTo>
                      <a:pt x="3303" y="1770"/>
                    </a:lnTo>
                    <a:lnTo>
                      <a:pt x="3364" y="1678"/>
                    </a:lnTo>
                    <a:cubicBezTo>
                      <a:pt x="3550" y="1184"/>
                      <a:pt x="3519" y="659"/>
                      <a:pt x="3272" y="197"/>
                    </a:cubicBezTo>
                    <a:cubicBezTo>
                      <a:pt x="3210" y="104"/>
                      <a:pt x="3117" y="42"/>
                      <a:pt x="2994" y="11"/>
                    </a:cubicBezTo>
                    <a:cubicBezTo>
                      <a:pt x="2962" y="4"/>
                      <a:pt x="2930" y="1"/>
                      <a:pt x="289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663" name="Google Shape;12663;p23"/>
              <p:cNvSpPr/>
              <p:nvPr/>
            </p:nvSpPr>
            <p:spPr>
              <a:xfrm>
                <a:off x="2548975" y="4277875"/>
                <a:ext cx="85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273" extrusionOk="0">
                    <a:moveTo>
                      <a:pt x="2006" y="1390"/>
                    </a:moveTo>
                    <a:lnTo>
                      <a:pt x="1914" y="1914"/>
                    </a:lnTo>
                    <a:lnTo>
                      <a:pt x="1389" y="1914"/>
                    </a:lnTo>
                    <a:lnTo>
                      <a:pt x="1482" y="1390"/>
                    </a:lnTo>
                    <a:close/>
                    <a:moveTo>
                      <a:pt x="1512" y="1"/>
                    </a:moveTo>
                    <a:cubicBezTo>
                      <a:pt x="1420" y="1"/>
                      <a:pt x="1296" y="63"/>
                      <a:pt x="1266" y="186"/>
                    </a:cubicBezTo>
                    <a:lnTo>
                      <a:pt x="1142" y="958"/>
                    </a:lnTo>
                    <a:lnTo>
                      <a:pt x="309" y="958"/>
                    </a:lnTo>
                    <a:cubicBezTo>
                      <a:pt x="0" y="958"/>
                      <a:pt x="0" y="1359"/>
                      <a:pt x="309" y="1359"/>
                    </a:cubicBezTo>
                    <a:lnTo>
                      <a:pt x="1080" y="1359"/>
                    </a:lnTo>
                    <a:lnTo>
                      <a:pt x="988" y="1883"/>
                    </a:lnTo>
                    <a:lnTo>
                      <a:pt x="278" y="1914"/>
                    </a:lnTo>
                    <a:cubicBezTo>
                      <a:pt x="0" y="1914"/>
                      <a:pt x="0" y="2316"/>
                      <a:pt x="278" y="2316"/>
                    </a:cubicBezTo>
                    <a:lnTo>
                      <a:pt x="926" y="2316"/>
                    </a:lnTo>
                    <a:lnTo>
                      <a:pt x="803" y="3025"/>
                    </a:lnTo>
                    <a:cubicBezTo>
                      <a:pt x="772" y="3149"/>
                      <a:pt x="864" y="3241"/>
                      <a:pt x="957" y="3272"/>
                    </a:cubicBezTo>
                    <a:lnTo>
                      <a:pt x="1019" y="3272"/>
                    </a:lnTo>
                    <a:cubicBezTo>
                      <a:pt x="1111" y="3272"/>
                      <a:pt x="1204" y="3211"/>
                      <a:pt x="1204" y="3087"/>
                    </a:cubicBezTo>
                    <a:lnTo>
                      <a:pt x="1327" y="2316"/>
                    </a:lnTo>
                    <a:lnTo>
                      <a:pt x="1852" y="2316"/>
                    </a:lnTo>
                    <a:lnTo>
                      <a:pt x="1728" y="3025"/>
                    </a:lnTo>
                    <a:cubicBezTo>
                      <a:pt x="1728" y="3149"/>
                      <a:pt x="1790" y="3241"/>
                      <a:pt x="1914" y="3272"/>
                    </a:cubicBezTo>
                    <a:lnTo>
                      <a:pt x="1944" y="3272"/>
                    </a:lnTo>
                    <a:cubicBezTo>
                      <a:pt x="2037" y="3272"/>
                      <a:pt x="2130" y="3211"/>
                      <a:pt x="2161" y="3087"/>
                    </a:cubicBezTo>
                    <a:lnTo>
                      <a:pt x="2284" y="2316"/>
                    </a:lnTo>
                    <a:lnTo>
                      <a:pt x="3148" y="2316"/>
                    </a:lnTo>
                    <a:cubicBezTo>
                      <a:pt x="3416" y="2316"/>
                      <a:pt x="3426" y="1913"/>
                      <a:pt x="3176" y="1913"/>
                    </a:cubicBezTo>
                    <a:cubicBezTo>
                      <a:pt x="3167" y="1913"/>
                      <a:pt x="3158" y="1913"/>
                      <a:pt x="3148" y="1914"/>
                    </a:cubicBezTo>
                    <a:lnTo>
                      <a:pt x="2377" y="1914"/>
                    </a:lnTo>
                    <a:lnTo>
                      <a:pt x="2438" y="1390"/>
                    </a:lnTo>
                    <a:lnTo>
                      <a:pt x="3148" y="1390"/>
                    </a:lnTo>
                    <a:cubicBezTo>
                      <a:pt x="3426" y="1390"/>
                      <a:pt x="3426" y="958"/>
                      <a:pt x="3148" y="958"/>
                    </a:cubicBezTo>
                    <a:lnTo>
                      <a:pt x="2531" y="958"/>
                    </a:lnTo>
                    <a:lnTo>
                      <a:pt x="2654" y="248"/>
                    </a:lnTo>
                    <a:cubicBezTo>
                      <a:pt x="2654" y="124"/>
                      <a:pt x="2593" y="32"/>
                      <a:pt x="2469" y="1"/>
                    </a:cubicBezTo>
                    <a:cubicBezTo>
                      <a:pt x="2346" y="1"/>
                      <a:pt x="2253" y="63"/>
                      <a:pt x="2222" y="186"/>
                    </a:cubicBezTo>
                    <a:lnTo>
                      <a:pt x="2099" y="958"/>
                    </a:lnTo>
                    <a:lnTo>
                      <a:pt x="1574" y="958"/>
                    </a:lnTo>
                    <a:lnTo>
                      <a:pt x="1698" y="248"/>
                    </a:lnTo>
                    <a:cubicBezTo>
                      <a:pt x="1728" y="124"/>
                      <a:pt x="1636" y="32"/>
                      <a:pt x="151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5DACB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chemeClr val="accent3">
                      <a:lumMod val="75000"/>
                    </a:schemeClr>
                  </a:solidFill>
                  <a:cs typeface="B Nazanin" panose="00000700000000000000" pitchFamily="2" charset="-78"/>
                  <a:sym typeface="Arial"/>
                </a:endParaRPr>
              </a:p>
            </p:txBody>
          </p:sp>
        </p:grpSp>
        <p:sp>
          <p:nvSpPr>
            <p:cNvPr id="12664" name="Google Shape;12664;p23"/>
            <p:cNvSpPr/>
            <p:nvPr/>
          </p:nvSpPr>
          <p:spPr>
            <a:xfrm>
              <a:off x="2654675" y="4401500"/>
              <a:ext cx="61750" cy="53100"/>
            </a:xfrm>
            <a:custGeom>
              <a:avLst/>
              <a:gdLst/>
              <a:ahLst/>
              <a:cxnLst/>
              <a:rect l="l" t="t" r="r" b="b"/>
              <a:pathLst>
                <a:path w="2470" h="2124" extrusionOk="0">
                  <a:moveTo>
                    <a:pt x="772" y="426"/>
                  </a:moveTo>
                  <a:cubicBezTo>
                    <a:pt x="864" y="426"/>
                    <a:pt x="988" y="518"/>
                    <a:pt x="1019" y="611"/>
                  </a:cubicBezTo>
                  <a:cubicBezTo>
                    <a:pt x="1080" y="673"/>
                    <a:pt x="1142" y="734"/>
                    <a:pt x="1235" y="734"/>
                  </a:cubicBezTo>
                  <a:cubicBezTo>
                    <a:pt x="1296" y="734"/>
                    <a:pt x="1389" y="673"/>
                    <a:pt x="1420" y="611"/>
                  </a:cubicBezTo>
                  <a:cubicBezTo>
                    <a:pt x="1471" y="509"/>
                    <a:pt x="1565" y="449"/>
                    <a:pt x="1665" y="449"/>
                  </a:cubicBezTo>
                  <a:cubicBezTo>
                    <a:pt x="1686" y="449"/>
                    <a:pt x="1707" y="451"/>
                    <a:pt x="1729" y="457"/>
                  </a:cubicBezTo>
                  <a:cubicBezTo>
                    <a:pt x="1914" y="488"/>
                    <a:pt x="2037" y="673"/>
                    <a:pt x="2006" y="858"/>
                  </a:cubicBezTo>
                  <a:lnTo>
                    <a:pt x="2006" y="827"/>
                  </a:lnTo>
                  <a:cubicBezTo>
                    <a:pt x="2006" y="1136"/>
                    <a:pt x="1821" y="1383"/>
                    <a:pt x="1235" y="1691"/>
                  </a:cubicBezTo>
                  <a:cubicBezTo>
                    <a:pt x="648" y="1383"/>
                    <a:pt x="432" y="1136"/>
                    <a:pt x="432" y="827"/>
                  </a:cubicBezTo>
                  <a:cubicBezTo>
                    <a:pt x="401" y="642"/>
                    <a:pt x="525" y="488"/>
                    <a:pt x="679" y="426"/>
                  </a:cubicBezTo>
                  <a:close/>
                  <a:moveTo>
                    <a:pt x="1648" y="0"/>
                  </a:moveTo>
                  <a:cubicBezTo>
                    <a:pt x="1492" y="0"/>
                    <a:pt x="1339" y="58"/>
                    <a:pt x="1204" y="148"/>
                  </a:cubicBezTo>
                  <a:lnTo>
                    <a:pt x="1235" y="179"/>
                  </a:lnTo>
                  <a:cubicBezTo>
                    <a:pt x="1097" y="65"/>
                    <a:pt x="926" y="1"/>
                    <a:pt x="759" y="1"/>
                  </a:cubicBezTo>
                  <a:cubicBezTo>
                    <a:pt x="700" y="1"/>
                    <a:pt x="642" y="9"/>
                    <a:pt x="587" y="25"/>
                  </a:cubicBezTo>
                  <a:cubicBezTo>
                    <a:pt x="247" y="117"/>
                    <a:pt x="0" y="457"/>
                    <a:pt x="0" y="827"/>
                  </a:cubicBezTo>
                  <a:cubicBezTo>
                    <a:pt x="0" y="1105"/>
                    <a:pt x="124" y="1352"/>
                    <a:pt x="309" y="1568"/>
                  </a:cubicBezTo>
                  <a:cubicBezTo>
                    <a:pt x="556" y="1784"/>
                    <a:pt x="834" y="1969"/>
                    <a:pt x="1111" y="2123"/>
                  </a:cubicBezTo>
                  <a:lnTo>
                    <a:pt x="1327" y="2123"/>
                  </a:lnTo>
                  <a:cubicBezTo>
                    <a:pt x="2006" y="1753"/>
                    <a:pt x="2438" y="1413"/>
                    <a:pt x="2438" y="827"/>
                  </a:cubicBezTo>
                  <a:cubicBezTo>
                    <a:pt x="2469" y="426"/>
                    <a:pt x="2191" y="86"/>
                    <a:pt x="1821" y="25"/>
                  </a:cubicBezTo>
                  <a:cubicBezTo>
                    <a:pt x="1763" y="8"/>
                    <a:pt x="1705" y="0"/>
                    <a:pt x="1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65" name="Google Shape;12665;p23"/>
          <p:cNvGrpSpPr/>
          <p:nvPr/>
        </p:nvGrpSpPr>
        <p:grpSpPr>
          <a:xfrm>
            <a:off x="2607415" y="5719620"/>
            <a:ext cx="482500" cy="482500"/>
            <a:chOff x="4004875" y="1904625"/>
            <a:chExt cx="361875" cy="361875"/>
          </a:xfrm>
        </p:grpSpPr>
        <p:sp>
          <p:nvSpPr>
            <p:cNvPr id="12666" name="Google Shape;12666;p23"/>
            <p:cNvSpPr/>
            <p:nvPr/>
          </p:nvSpPr>
          <p:spPr>
            <a:xfrm>
              <a:off x="4114425" y="1994900"/>
              <a:ext cx="35050" cy="51675"/>
            </a:xfrm>
            <a:custGeom>
              <a:avLst/>
              <a:gdLst/>
              <a:ahLst/>
              <a:cxnLst/>
              <a:rect l="l" t="t" r="r" b="b"/>
              <a:pathLst>
                <a:path w="1402" h="2067" extrusionOk="0">
                  <a:moveTo>
                    <a:pt x="1062" y="1"/>
                  </a:moveTo>
                  <a:cubicBezTo>
                    <a:pt x="1017" y="1"/>
                    <a:pt x="969" y="19"/>
                    <a:pt x="927" y="62"/>
                  </a:cubicBezTo>
                  <a:lnTo>
                    <a:pt x="93" y="864"/>
                  </a:lnTo>
                  <a:cubicBezTo>
                    <a:pt x="1" y="957"/>
                    <a:pt x="1" y="1080"/>
                    <a:pt x="93" y="1173"/>
                  </a:cubicBezTo>
                  <a:lnTo>
                    <a:pt x="958" y="2006"/>
                  </a:lnTo>
                  <a:cubicBezTo>
                    <a:pt x="1001" y="2049"/>
                    <a:pt x="1050" y="2067"/>
                    <a:pt x="1099" y="2067"/>
                  </a:cubicBezTo>
                  <a:cubicBezTo>
                    <a:pt x="1258" y="2067"/>
                    <a:pt x="1401" y="1870"/>
                    <a:pt x="1235" y="1728"/>
                  </a:cubicBezTo>
                  <a:lnTo>
                    <a:pt x="556" y="1018"/>
                  </a:lnTo>
                  <a:lnTo>
                    <a:pt x="1205" y="370"/>
                  </a:lnTo>
                  <a:cubicBezTo>
                    <a:pt x="1347" y="204"/>
                    <a:pt x="1215" y="1"/>
                    <a:pt x="1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7" name="Google Shape;12667;p23"/>
            <p:cNvSpPr/>
            <p:nvPr/>
          </p:nvSpPr>
          <p:spPr>
            <a:xfrm>
              <a:off x="4222750" y="1994900"/>
              <a:ext cx="33675" cy="51675"/>
            </a:xfrm>
            <a:custGeom>
              <a:avLst/>
              <a:gdLst/>
              <a:ahLst/>
              <a:cxnLst/>
              <a:rect l="l" t="t" r="r" b="b"/>
              <a:pathLst>
                <a:path w="1347" h="2067" extrusionOk="0">
                  <a:moveTo>
                    <a:pt x="297" y="0"/>
                  </a:moveTo>
                  <a:cubicBezTo>
                    <a:pt x="131" y="0"/>
                    <a:pt x="1" y="197"/>
                    <a:pt x="143" y="339"/>
                  </a:cubicBezTo>
                  <a:lnTo>
                    <a:pt x="822" y="1049"/>
                  </a:lnTo>
                  <a:lnTo>
                    <a:pt x="174" y="1697"/>
                  </a:lnTo>
                  <a:cubicBezTo>
                    <a:pt x="31" y="1864"/>
                    <a:pt x="163" y="2067"/>
                    <a:pt x="330" y="2067"/>
                  </a:cubicBezTo>
                  <a:cubicBezTo>
                    <a:pt x="380" y="2067"/>
                    <a:pt x="433" y="2048"/>
                    <a:pt x="482" y="2006"/>
                  </a:cubicBezTo>
                  <a:lnTo>
                    <a:pt x="1285" y="1203"/>
                  </a:lnTo>
                  <a:cubicBezTo>
                    <a:pt x="1346" y="1111"/>
                    <a:pt x="1346" y="987"/>
                    <a:pt x="1285" y="895"/>
                  </a:cubicBezTo>
                  <a:lnTo>
                    <a:pt x="451" y="62"/>
                  </a:lnTo>
                  <a:cubicBezTo>
                    <a:pt x="401" y="19"/>
                    <a:pt x="348" y="0"/>
                    <a:pt x="2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8" name="Google Shape;12668;p23"/>
            <p:cNvSpPr/>
            <p:nvPr/>
          </p:nvSpPr>
          <p:spPr>
            <a:xfrm>
              <a:off x="4165875" y="1982250"/>
              <a:ext cx="39625" cy="75850"/>
            </a:xfrm>
            <a:custGeom>
              <a:avLst/>
              <a:gdLst/>
              <a:ahLst/>
              <a:cxnLst/>
              <a:rect l="l" t="t" r="r" b="b"/>
              <a:pathLst>
                <a:path w="1585" h="3034" extrusionOk="0">
                  <a:moveTo>
                    <a:pt x="1357" y="1"/>
                  </a:moveTo>
                  <a:cubicBezTo>
                    <a:pt x="1272" y="1"/>
                    <a:pt x="1176" y="41"/>
                    <a:pt x="1153" y="135"/>
                  </a:cubicBezTo>
                  <a:lnTo>
                    <a:pt x="42" y="2759"/>
                  </a:lnTo>
                  <a:cubicBezTo>
                    <a:pt x="0" y="2923"/>
                    <a:pt x="124" y="3033"/>
                    <a:pt x="247" y="3033"/>
                  </a:cubicBezTo>
                  <a:cubicBezTo>
                    <a:pt x="309" y="3033"/>
                    <a:pt x="371" y="3006"/>
                    <a:pt x="412" y="2944"/>
                  </a:cubicBezTo>
                  <a:lnTo>
                    <a:pt x="1554" y="290"/>
                  </a:lnTo>
                  <a:cubicBezTo>
                    <a:pt x="1585" y="197"/>
                    <a:pt x="1523" y="74"/>
                    <a:pt x="1430" y="12"/>
                  </a:cubicBezTo>
                  <a:cubicBezTo>
                    <a:pt x="1408" y="5"/>
                    <a:pt x="1383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9" name="Google Shape;12669;p23"/>
            <p:cNvSpPr/>
            <p:nvPr/>
          </p:nvSpPr>
          <p:spPr>
            <a:xfrm>
              <a:off x="400487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10833" y="432"/>
                  </a:moveTo>
                  <a:cubicBezTo>
                    <a:pt x="11327" y="432"/>
                    <a:pt x="11728" y="802"/>
                    <a:pt x="11728" y="1296"/>
                  </a:cubicBezTo>
                  <a:lnTo>
                    <a:pt x="11728" y="1636"/>
                  </a:lnTo>
                  <a:lnTo>
                    <a:pt x="2747" y="1636"/>
                  </a:lnTo>
                  <a:lnTo>
                    <a:pt x="2747" y="1296"/>
                  </a:lnTo>
                  <a:cubicBezTo>
                    <a:pt x="2747" y="833"/>
                    <a:pt x="3148" y="432"/>
                    <a:pt x="3642" y="432"/>
                  </a:cubicBezTo>
                  <a:close/>
                  <a:moveTo>
                    <a:pt x="11728" y="2068"/>
                  </a:moveTo>
                  <a:lnTo>
                    <a:pt x="11728" y="6697"/>
                  </a:lnTo>
                  <a:cubicBezTo>
                    <a:pt x="11728" y="7191"/>
                    <a:pt x="11327" y="7592"/>
                    <a:pt x="10864" y="7592"/>
                  </a:cubicBezTo>
                  <a:lnTo>
                    <a:pt x="3642" y="7592"/>
                  </a:lnTo>
                  <a:cubicBezTo>
                    <a:pt x="3148" y="7592"/>
                    <a:pt x="2747" y="7191"/>
                    <a:pt x="2747" y="6697"/>
                  </a:cubicBezTo>
                  <a:lnTo>
                    <a:pt x="2747" y="2068"/>
                  </a:lnTo>
                  <a:close/>
                  <a:moveTo>
                    <a:pt x="14043" y="9660"/>
                  </a:moveTo>
                  <a:lnTo>
                    <a:pt x="14043" y="10678"/>
                  </a:lnTo>
                  <a:cubicBezTo>
                    <a:pt x="14043" y="11049"/>
                    <a:pt x="13734" y="11357"/>
                    <a:pt x="13395" y="11357"/>
                  </a:cubicBezTo>
                  <a:lnTo>
                    <a:pt x="13395" y="11326"/>
                  </a:lnTo>
                  <a:lnTo>
                    <a:pt x="1112" y="11326"/>
                  </a:lnTo>
                  <a:cubicBezTo>
                    <a:pt x="741" y="11326"/>
                    <a:pt x="433" y="11049"/>
                    <a:pt x="433" y="10678"/>
                  </a:cubicBezTo>
                  <a:lnTo>
                    <a:pt x="433" y="9660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9" y="13147"/>
                  </a:lnTo>
                  <a:lnTo>
                    <a:pt x="6389" y="11758"/>
                  </a:lnTo>
                  <a:close/>
                  <a:moveTo>
                    <a:pt x="3642" y="0"/>
                  </a:moveTo>
                  <a:cubicBezTo>
                    <a:pt x="2902" y="0"/>
                    <a:pt x="2315" y="586"/>
                    <a:pt x="2315" y="1296"/>
                  </a:cubicBezTo>
                  <a:lnTo>
                    <a:pt x="2315" y="2160"/>
                  </a:lnTo>
                  <a:lnTo>
                    <a:pt x="1081" y="2160"/>
                  </a:lnTo>
                  <a:cubicBezTo>
                    <a:pt x="494" y="2160"/>
                    <a:pt x="1" y="2654"/>
                    <a:pt x="1" y="3271"/>
                  </a:cubicBezTo>
                  <a:lnTo>
                    <a:pt x="1" y="3981"/>
                  </a:lnTo>
                  <a:cubicBezTo>
                    <a:pt x="1" y="4120"/>
                    <a:pt x="109" y="4189"/>
                    <a:pt x="217" y="4189"/>
                  </a:cubicBezTo>
                  <a:cubicBezTo>
                    <a:pt x="325" y="4189"/>
                    <a:pt x="433" y="4120"/>
                    <a:pt x="433" y="3981"/>
                  </a:cubicBezTo>
                  <a:lnTo>
                    <a:pt x="433" y="3271"/>
                  </a:lnTo>
                  <a:cubicBezTo>
                    <a:pt x="433" y="2901"/>
                    <a:pt x="710" y="2592"/>
                    <a:pt x="1081" y="2592"/>
                  </a:cubicBezTo>
                  <a:lnTo>
                    <a:pt x="2315" y="2592"/>
                  </a:lnTo>
                  <a:lnTo>
                    <a:pt x="2315" y="6697"/>
                  </a:lnTo>
                  <a:cubicBezTo>
                    <a:pt x="2315" y="7407"/>
                    <a:pt x="2902" y="7993"/>
                    <a:pt x="3642" y="7993"/>
                  </a:cubicBezTo>
                  <a:lnTo>
                    <a:pt x="10833" y="7993"/>
                  </a:lnTo>
                  <a:cubicBezTo>
                    <a:pt x="11574" y="7993"/>
                    <a:pt x="12129" y="7407"/>
                    <a:pt x="12129" y="6697"/>
                  </a:cubicBezTo>
                  <a:lnTo>
                    <a:pt x="12129" y="2592"/>
                  </a:lnTo>
                  <a:lnTo>
                    <a:pt x="13395" y="2592"/>
                  </a:lnTo>
                  <a:cubicBezTo>
                    <a:pt x="13734" y="2592"/>
                    <a:pt x="14043" y="2901"/>
                    <a:pt x="14043" y="3271"/>
                  </a:cubicBezTo>
                  <a:lnTo>
                    <a:pt x="14043" y="9228"/>
                  </a:lnTo>
                  <a:lnTo>
                    <a:pt x="433" y="9228"/>
                  </a:lnTo>
                  <a:lnTo>
                    <a:pt x="433" y="5185"/>
                  </a:lnTo>
                  <a:cubicBezTo>
                    <a:pt x="433" y="5046"/>
                    <a:pt x="325" y="4976"/>
                    <a:pt x="217" y="4976"/>
                  </a:cubicBezTo>
                  <a:cubicBezTo>
                    <a:pt x="109" y="4976"/>
                    <a:pt x="1" y="5046"/>
                    <a:pt x="1" y="5185"/>
                  </a:cubicBezTo>
                  <a:lnTo>
                    <a:pt x="1" y="10678"/>
                  </a:lnTo>
                  <a:cubicBezTo>
                    <a:pt x="1" y="11265"/>
                    <a:pt x="494" y="11758"/>
                    <a:pt x="1112" y="11758"/>
                  </a:cubicBezTo>
                  <a:lnTo>
                    <a:pt x="5957" y="11758"/>
                  </a:lnTo>
                  <a:lnTo>
                    <a:pt x="5957" y="13147"/>
                  </a:lnTo>
                  <a:lnTo>
                    <a:pt x="4877" y="13147"/>
                  </a:lnTo>
                  <a:cubicBezTo>
                    <a:pt x="4043" y="13147"/>
                    <a:pt x="4043" y="14474"/>
                    <a:pt x="4877" y="14474"/>
                  </a:cubicBezTo>
                  <a:lnTo>
                    <a:pt x="7809" y="14474"/>
                  </a:lnTo>
                  <a:cubicBezTo>
                    <a:pt x="8077" y="14474"/>
                    <a:pt x="8086" y="14071"/>
                    <a:pt x="7836" y="14071"/>
                  </a:cubicBezTo>
                  <a:cubicBezTo>
                    <a:pt x="7827" y="14071"/>
                    <a:pt x="7818" y="14072"/>
                    <a:pt x="7809" y="14073"/>
                  </a:cubicBezTo>
                  <a:lnTo>
                    <a:pt x="4877" y="14073"/>
                  </a:lnTo>
                  <a:cubicBezTo>
                    <a:pt x="4599" y="14011"/>
                    <a:pt x="4599" y="13610"/>
                    <a:pt x="4877" y="13579"/>
                  </a:cubicBezTo>
                  <a:lnTo>
                    <a:pt x="9599" y="13579"/>
                  </a:lnTo>
                  <a:cubicBezTo>
                    <a:pt x="9876" y="13610"/>
                    <a:pt x="9876" y="14011"/>
                    <a:pt x="9599" y="14073"/>
                  </a:cubicBezTo>
                  <a:lnTo>
                    <a:pt x="9043" y="14073"/>
                  </a:lnTo>
                  <a:cubicBezTo>
                    <a:pt x="8765" y="14073"/>
                    <a:pt x="8765" y="14474"/>
                    <a:pt x="9043" y="14474"/>
                  </a:cubicBezTo>
                  <a:lnTo>
                    <a:pt x="9599" y="14474"/>
                  </a:lnTo>
                  <a:cubicBezTo>
                    <a:pt x="10432" y="14474"/>
                    <a:pt x="10432" y="13147"/>
                    <a:pt x="9599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3364" y="11758"/>
                  </a:lnTo>
                  <a:cubicBezTo>
                    <a:pt x="13981" y="11758"/>
                    <a:pt x="14475" y="11265"/>
                    <a:pt x="14475" y="10678"/>
                  </a:cubicBezTo>
                  <a:lnTo>
                    <a:pt x="14475" y="3271"/>
                  </a:lnTo>
                  <a:cubicBezTo>
                    <a:pt x="14475" y="2654"/>
                    <a:pt x="13981" y="2160"/>
                    <a:pt x="13364" y="2160"/>
                  </a:cubicBezTo>
                  <a:lnTo>
                    <a:pt x="12129" y="2160"/>
                  </a:lnTo>
                  <a:lnTo>
                    <a:pt x="12129" y="1296"/>
                  </a:lnTo>
                  <a:cubicBezTo>
                    <a:pt x="12129" y="586"/>
                    <a:pt x="11574" y="0"/>
                    <a:pt x="108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0" name="Google Shape;12670;p23"/>
            <p:cNvSpPr/>
            <p:nvPr/>
          </p:nvSpPr>
          <p:spPr>
            <a:xfrm>
              <a:off x="40874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1" name="Google Shape;12671;p23"/>
            <p:cNvSpPr/>
            <p:nvPr/>
          </p:nvSpPr>
          <p:spPr>
            <a:xfrm>
              <a:off x="410517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2" name="Google Shape;12672;p23"/>
            <p:cNvSpPr/>
            <p:nvPr/>
          </p:nvSpPr>
          <p:spPr>
            <a:xfrm>
              <a:off x="412292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73" name="Google Shape;12673;p23"/>
          <p:cNvGrpSpPr/>
          <p:nvPr/>
        </p:nvGrpSpPr>
        <p:grpSpPr>
          <a:xfrm>
            <a:off x="1680174" y="2813979"/>
            <a:ext cx="483567" cy="400233"/>
            <a:chOff x="1740375" y="4172175"/>
            <a:chExt cx="362675" cy="300175"/>
          </a:xfrm>
        </p:grpSpPr>
        <p:sp>
          <p:nvSpPr>
            <p:cNvPr id="12674" name="Google Shape;12674;p23"/>
            <p:cNvSpPr/>
            <p:nvPr/>
          </p:nvSpPr>
          <p:spPr>
            <a:xfrm>
              <a:off x="1740375" y="4172175"/>
              <a:ext cx="362675" cy="300175"/>
            </a:xfrm>
            <a:custGeom>
              <a:avLst/>
              <a:gdLst/>
              <a:ahLst/>
              <a:cxnLst/>
              <a:rect l="l" t="t" r="r" b="b"/>
              <a:pathLst>
                <a:path w="14507" h="12007" extrusionOk="0">
                  <a:moveTo>
                    <a:pt x="13025" y="433"/>
                  </a:moveTo>
                  <a:cubicBezTo>
                    <a:pt x="13611" y="433"/>
                    <a:pt x="14105" y="927"/>
                    <a:pt x="14105" y="1513"/>
                  </a:cubicBezTo>
                  <a:lnTo>
                    <a:pt x="14105" y="2285"/>
                  </a:lnTo>
                  <a:lnTo>
                    <a:pt x="464" y="2285"/>
                  </a:lnTo>
                  <a:lnTo>
                    <a:pt x="464" y="1513"/>
                  </a:lnTo>
                  <a:cubicBezTo>
                    <a:pt x="464" y="927"/>
                    <a:pt x="927" y="433"/>
                    <a:pt x="1513" y="433"/>
                  </a:cubicBezTo>
                  <a:close/>
                  <a:moveTo>
                    <a:pt x="12531" y="9013"/>
                  </a:moveTo>
                  <a:lnTo>
                    <a:pt x="12531" y="11574"/>
                  </a:lnTo>
                  <a:lnTo>
                    <a:pt x="8025" y="11574"/>
                  </a:lnTo>
                  <a:lnTo>
                    <a:pt x="8025" y="9013"/>
                  </a:lnTo>
                  <a:close/>
                  <a:moveTo>
                    <a:pt x="1513" y="1"/>
                  </a:moveTo>
                  <a:cubicBezTo>
                    <a:pt x="680" y="1"/>
                    <a:pt x="1" y="680"/>
                    <a:pt x="32" y="1513"/>
                  </a:cubicBezTo>
                  <a:lnTo>
                    <a:pt x="32" y="8704"/>
                  </a:lnTo>
                  <a:cubicBezTo>
                    <a:pt x="32" y="8843"/>
                    <a:pt x="132" y="8912"/>
                    <a:pt x="232" y="8912"/>
                  </a:cubicBezTo>
                  <a:cubicBezTo>
                    <a:pt x="333" y="8912"/>
                    <a:pt x="433" y="8843"/>
                    <a:pt x="433" y="8704"/>
                  </a:cubicBezTo>
                  <a:lnTo>
                    <a:pt x="433" y="2655"/>
                  </a:lnTo>
                  <a:lnTo>
                    <a:pt x="14074" y="2655"/>
                  </a:lnTo>
                  <a:lnTo>
                    <a:pt x="14074" y="10494"/>
                  </a:lnTo>
                  <a:cubicBezTo>
                    <a:pt x="14074" y="11080"/>
                    <a:pt x="13611" y="11574"/>
                    <a:pt x="13025" y="11574"/>
                  </a:cubicBezTo>
                  <a:lnTo>
                    <a:pt x="12963" y="11574"/>
                  </a:lnTo>
                  <a:lnTo>
                    <a:pt x="12963" y="8796"/>
                  </a:lnTo>
                  <a:cubicBezTo>
                    <a:pt x="12963" y="8673"/>
                    <a:pt x="12870" y="8580"/>
                    <a:pt x="12747" y="8580"/>
                  </a:cubicBezTo>
                  <a:lnTo>
                    <a:pt x="7840" y="8580"/>
                  </a:lnTo>
                  <a:cubicBezTo>
                    <a:pt x="7716" y="8580"/>
                    <a:pt x="7624" y="8673"/>
                    <a:pt x="7624" y="8796"/>
                  </a:cubicBezTo>
                  <a:lnTo>
                    <a:pt x="7624" y="11574"/>
                  </a:lnTo>
                  <a:lnTo>
                    <a:pt x="1513" y="11574"/>
                  </a:lnTo>
                  <a:cubicBezTo>
                    <a:pt x="927" y="11543"/>
                    <a:pt x="464" y="11080"/>
                    <a:pt x="464" y="10525"/>
                  </a:cubicBezTo>
                  <a:lnTo>
                    <a:pt x="464" y="9815"/>
                  </a:lnTo>
                  <a:cubicBezTo>
                    <a:pt x="464" y="9676"/>
                    <a:pt x="356" y="9607"/>
                    <a:pt x="248" y="9607"/>
                  </a:cubicBezTo>
                  <a:cubicBezTo>
                    <a:pt x="140" y="9607"/>
                    <a:pt x="32" y="9676"/>
                    <a:pt x="32" y="9815"/>
                  </a:cubicBezTo>
                  <a:lnTo>
                    <a:pt x="32" y="10525"/>
                  </a:lnTo>
                  <a:cubicBezTo>
                    <a:pt x="32" y="11327"/>
                    <a:pt x="711" y="12006"/>
                    <a:pt x="1513" y="12006"/>
                  </a:cubicBezTo>
                  <a:lnTo>
                    <a:pt x="13025" y="12006"/>
                  </a:lnTo>
                  <a:cubicBezTo>
                    <a:pt x="13858" y="12006"/>
                    <a:pt x="14506" y="11327"/>
                    <a:pt x="14506" y="10525"/>
                  </a:cubicBezTo>
                  <a:lnTo>
                    <a:pt x="14506" y="1513"/>
                  </a:lnTo>
                  <a:cubicBezTo>
                    <a:pt x="14506" y="680"/>
                    <a:pt x="13858" y="1"/>
                    <a:pt x="13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5" name="Google Shape;12675;p23"/>
            <p:cNvSpPr/>
            <p:nvPr/>
          </p:nvSpPr>
          <p:spPr>
            <a:xfrm>
              <a:off x="17720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6" name="Google Shape;12676;p23"/>
            <p:cNvSpPr/>
            <p:nvPr/>
          </p:nvSpPr>
          <p:spPr>
            <a:xfrm>
              <a:off x="1806750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09" y="347"/>
                  </a:moveTo>
                  <a:cubicBezTo>
                    <a:pt x="517" y="347"/>
                    <a:pt x="525" y="355"/>
                    <a:pt x="525" y="371"/>
                  </a:cubicBezTo>
                  <a:cubicBezTo>
                    <a:pt x="525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2" y="347"/>
                    <a:pt x="509" y="347"/>
                  </a:cubicBezTo>
                  <a:close/>
                  <a:moveTo>
                    <a:pt x="525" y="0"/>
                  </a:moveTo>
                  <a:cubicBezTo>
                    <a:pt x="154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7" name="Google Shape;12677;p23"/>
            <p:cNvSpPr/>
            <p:nvPr/>
          </p:nvSpPr>
          <p:spPr>
            <a:xfrm>
              <a:off x="18399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8" name="Google Shape;12678;p23"/>
            <p:cNvSpPr/>
            <p:nvPr/>
          </p:nvSpPr>
          <p:spPr>
            <a:xfrm>
              <a:off x="1775875" y="4262450"/>
              <a:ext cx="290125" cy="104950"/>
            </a:xfrm>
            <a:custGeom>
              <a:avLst/>
              <a:gdLst/>
              <a:ahLst/>
              <a:cxnLst/>
              <a:rect l="l" t="t" r="r" b="b"/>
              <a:pathLst>
                <a:path w="11605" h="4198" extrusionOk="0">
                  <a:moveTo>
                    <a:pt x="7932" y="433"/>
                  </a:moveTo>
                  <a:lnTo>
                    <a:pt x="4537" y="3797"/>
                  </a:lnTo>
                  <a:lnTo>
                    <a:pt x="402" y="3797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3982"/>
                  </a:lnTo>
                  <a:cubicBezTo>
                    <a:pt x="1" y="4105"/>
                    <a:pt x="93" y="4198"/>
                    <a:pt x="217" y="4198"/>
                  </a:cubicBezTo>
                  <a:lnTo>
                    <a:pt x="11389" y="4198"/>
                  </a:lnTo>
                  <a:cubicBezTo>
                    <a:pt x="11512" y="4198"/>
                    <a:pt x="11605" y="4105"/>
                    <a:pt x="11605" y="3982"/>
                  </a:cubicBezTo>
                  <a:lnTo>
                    <a:pt x="11605" y="2254"/>
                  </a:lnTo>
                  <a:cubicBezTo>
                    <a:pt x="11605" y="2115"/>
                    <a:pt x="11497" y="2045"/>
                    <a:pt x="11389" y="2045"/>
                  </a:cubicBezTo>
                  <a:cubicBezTo>
                    <a:pt x="11281" y="2045"/>
                    <a:pt x="11173" y="2115"/>
                    <a:pt x="11173" y="2254"/>
                  </a:cubicBezTo>
                  <a:lnTo>
                    <a:pt x="11173" y="3797"/>
                  </a:lnTo>
                  <a:lnTo>
                    <a:pt x="5124" y="3797"/>
                  </a:lnTo>
                  <a:lnTo>
                    <a:pt x="8518" y="433"/>
                  </a:lnTo>
                  <a:lnTo>
                    <a:pt x="11142" y="433"/>
                  </a:lnTo>
                  <a:lnTo>
                    <a:pt x="11142" y="1112"/>
                  </a:lnTo>
                  <a:cubicBezTo>
                    <a:pt x="11142" y="1235"/>
                    <a:pt x="11234" y="1328"/>
                    <a:pt x="11358" y="1328"/>
                  </a:cubicBezTo>
                  <a:cubicBezTo>
                    <a:pt x="11481" y="1328"/>
                    <a:pt x="11574" y="1235"/>
                    <a:pt x="11574" y="1112"/>
                  </a:cubicBezTo>
                  <a:lnTo>
                    <a:pt x="11574" y="217"/>
                  </a:lnTo>
                  <a:cubicBezTo>
                    <a:pt x="11574" y="93"/>
                    <a:pt x="11481" y="1"/>
                    <a:pt x="1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9" name="Google Shape;12679;p23"/>
            <p:cNvSpPr/>
            <p:nvPr/>
          </p:nvSpPr>
          <p:spPr>
            <a:xfrm>
              <a:off x="1991900" y="4300250"/>
              <a:ext cx="44775" cy="10825"/>
            </a:xfrm>
            <a:custGeom>
              <a:avLst/>
              <a:gdLst/>
              <a:ahLst/>
              <a:cxnLst/>
              <a:rect l="l" t="t" r="r" b="b"/>
              <a:pathLst>
                <a:path w="1791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1513" y="433"/>
                  </a:lnTo>
                  <a:cubicBezTo>
                    <a:pt x="1791" y="433"/>
                    <a:pt x="1791" y="1"/>
                    <a:pt x="1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0" name="Google Shape;12680;p23"/>
            <p:cNvSpPr/>
            <p:nvPr/>
          </p:nvSpPr>
          <p:spPr>
            <a:xfrm>
              <a:off x="1964125" y="4324175"/>
              <a:ext cx="72550" cy="10050"/>
            </a:xfrm>
            <a:custGeom>
              <a:avLst/>
              <a:gdLst/>
              <a:ahLst/>
              <a:cxnLst/>
              <a:rect l="l" t="t" r="r" b="b"/>
              <a:pathLst>
                <a:path w="2902" h="402" extrusionOk="0">
                  <a:moveTo>
                    <a:pt x="279" y="1"/>
                  </a:moveTo>
                  <a:cubicBezTo>
                    <a:pt x="1" y="1"/>
                    <a:pt x="1" y="402"/>
                    <a:pt x="279" y="402"/>
                  </a:cubicBezTo>
                  <a:lnTo>
                    <a:pt x="2624" y="402"/>
                  </a:lnTo>
                  <a:cubicBezTo>
                    <a:pt x="2902" y="402"/>
                    <a:pt x="2902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1" name="Google Shape;12681;p23"/>
            <p:cNvSpPr/>
            <p:nvPr/>
          </p:nvSpPr>
          <p:spPr>
            <a:xfrm>
              <a:off x="1773550" y="43866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2" name="Google Shape;12682;p23"/>
            <p:cNvSpPr/>
            <p:nvPr/>
          </p:nvSpPr>
          <p:spPr>
            <a:xfrm>
              <a:off x="1773550" y="44113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2"/>
                    <a:pt x="310" y="432"/>
                  </a:cubicBezTo>
                  <a:lnTo>
                    <a:pt x="4939" y="432"/>
                  </a:lnTo>
                  <a:cubicBezTo>
                    <a:pt x="5217" y="432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3" name="Google Shape;12683;p23"/>
            <p:cNvSpPr/>
            <p:nvPr/>
          </p:nvSpPr>
          <p:spPr>
            <a:xfrm>
              <a:off x="1773550" y="4434500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1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84" name="Google Shape;12684;p23"/>
          <p:cNvGrpSpPr/>
          <p:nvPr/>
        </p:nvGrpSpPr>
        <p:grpSpPr>
          <a:xfrm>
            <a:off x="10543200" y="5719620"/>
            <a:ext cx="482500" cy="482500"/>
            <a:chOff x="980425" y="1904625"/>
            <a:chExt cx="361875" cy="361875"/>
          </a:xfrm>
        </p:grpSpPr>
        <p:sp>
          <p:nvSpPr>
            <p:cNvPr id="12685" name="Google Shape;12685;p23"/>
            <p:cNvSpPr/>
            <p:nvPr/>
          </p:nvSpPr>
          <p:spPr>
            <a:xfrm>
              <a:off x="98042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5740" y="432"/>
                  </a:moveTo>
                  <a:cubicBezTo>
                    <a:pt x="6234" y="432"/>
                    <a:pt x="6604" y="802"/>
                    <a:pt x="6604" y="1296"/>
                  </a:cubicBezTo>
                  <a:lnTo>
                    <a:pt x="6604" y="1636"/>
                  </a:lnTo>
                  <a:lnTo>
                    <a:pt x="1512" y="1636"/>
                  </a:lnTo>
                  <a:lnTo>
                    <a:pt x="1512" y="1296"/>
                  </a:lnTo>
                  <a:cubicBezTo>
                    <a:pt x="1512" y="802"/>
                    <a:pt x="1913" y="432"/>
                    <a:pt x="2376" y="432"/>
                  </a:cubicBezTo>
                  <a:close/>
                  <a:moveTo>
                    <a:pt x="12098" y="432"/>
                  </a:moveTo>
                  <a:cubicBezTo>
                    <a:pt x="12592" y="432"/>
                    <a:pt x="12962" y="802"/>
                    <a:pt x="12962" y="1296"/>
                  </a:cubicBezTo>
                  <a:lnTo>
                    <a:pt x="12962" y="1636"/>
                  </a:lnTo>
                  <a:lnTo>
                    <a:pt x="7870" y="1636"/>
                  </a:lnTo>
                  <a:lnTo>
                    <a:pt x="7870" y="1296"/>
                  </a:lnTo>
                  <a:cubicBezTo>
                    <a:pt x="7870" y="802"/>
                    <a:pt x="8271" y="432"/>
                    <a:pt x="8734" y="432"/>
                  </a:cubicBezTo>
                  <a:close/>
                  <a:moveTo>
                    <a:pt x="12962" y="2068"/>
                  </a:moveTo>
                  <a:lnTo>
                    <a:pt x="12962" y="6697"/>
                  </a:lnTo>
                  <a:cubicBezTo>
                    <a:pt x="12962" y="7191"/>
                    <a:pt x="12592" y="7592"/>
                    <a:pt x="12098" y="7592"/>
                  </a:cubicBezTo>
                  <a:lnTo>
                    <a:pt x="8734" y="7592"/>
                  </a:lnTo>
                  <a:cubicBezTo>
                    <a:pt x="8271" y="7592"/>
                    <a:pt x="7870" y="7191"/>
                    <a:pt x="7870" y="6697"/>
                  </a:cubicBezTo>
                  <a:lnTo>
                    <a:pt x="7870" y="2068"/>
                  </a:lnTo>
                  <a:close/>
                  <a:moveTo>
                    <a:pt x="6604" y="2068"/>
                  </a:moveTo>
                  <a:lnTo>
                    <a:pt x="6604" y="4722"/>
                  </a:lnTo>
                  <a:cubicBezTo>
                    <a:pt x="6604" y="4861"/>
                    <a:pt x="6712" y="4930"/>
                    <a:pt x="6820" y="4930"/>
                  </a:cubicBezTo>
                  <a:cubicBezTo>
                    <a:pt x="6928" y="4930"/>
                    <a:pt x="7037" y="4861"/>
                    <a:pt x="7037" y="4722"/>
                  </a:cubicBezTo>
                  <a:lnTo>
                    <a:pt x="7037" y="2592"/>
                  </a:lnTo>
                  <a:lnTo>
                    <a:pt x="7438" y="2592"/>
                  </a:lnTo>
                  <a:lnTo>
                    <a:pt x="7438" y="6697"/>
                  </a:lnTo>
                  <a:cubicBezTo>
                    <a:pt x="7438" y="7407"/>
                    <a:pt x="8024" y="7993"/>
                    <a:pt x="8734" y="7993"/>
                  </a:cubicBezTo>
                  <a:lnTo>
                    <a:pt x="12098" y="7993"/>
                  </a:lnTo>
                  <a:cubicBezTo>
                    <a:pt x="12808" y="7993"/>
                    <a:pt x="13394" y="7407"/>
                    <a:pt x="13394" y="6697"/>
                  </a:cubicBezTo>
                  <a:lnTo>
                    <a:pt x="13394" y="2592"/>
                  </a:lnTo>
                  <a:cubicBezTo>
                    <a:pt x="13734" y="2592"/>
                    <a:pt x="14042" y="2901"/>
                    <a:pt x="14042" y="3271"/>
                  </a:cubicBezTo>
                  <a:lnTo>
                    <a:pt x="14042" y="9228"/>
                  </a:lnTo>
                  <a:lnTo>
                    <a:pt x="432" y="9228"/>
                  </a:lnTo>
                  <a:lnTo>
                    <a:pt x="432" y="3271"/>
                  </a:lnTo>
                  <a:cubicBezTo>
                    <a:pt x="432" y="2901"/>
                    <a:pt x="710" y="2592"/>
                    <a:pt x="1080" y="2592"/>
                  </a:cubicBezTo>
                  <a:lnTo>
                    <a:pt x="1080" y="6697"/>
                  </a:lnTo>
                  <a:cubicBezTo>
                    <a:pt x="1080" y="7407"/>
                    <a:pt x="1667" y="7993"/>
                    <a:pt x="2376" y="7993"/>
                  </a:cubicBezTo>
                  <a:lnTo>
                    <a:pt x="5740" y="7993"/>
                  </a:lnTo>
                  <a:cubicBezTo>
                    <a:pt x="6450" y="7993"/>
                    <a:pt x="7037" y="7407"/>
                    <a:pt x="7037" y="6697"/>
                  </a:cubicBezTo>
                  <a:lnTo>
                    <a:pt x="7037" y="5987"/>
                  </a:lnTo>
                  <a:cubicBezTo>
                    <a:pt x="7037" y="5848"/>
                    <a:pt x="6928" y="5779"/>
                    <a:pt x="6820" y="5779"/>
                  </a:cubicBezTo>
                  <a:cubicBezTo>
                    <a:pt x="6712" y="5779"/>
                    <a:pt x="6604" y="5848"/>
                    <a:pt x="6604" y="5987"/>
                  </a:cubicBezTo>
                  <a:lnTo>
                    <a:pt x="6604" y="6697"/>
                  </a:lnTo>
                  <a:cubicBezTo>
                    <a:pt x="6604" y="7191"/>
                    <a:pt x="6234" y="7592"/>
                    <a:pt x="5740" y="7592"/>
                  </a:cubicBezTo>
                  <a:lnTo>
                    <a:pt x="2376" y="7592"/>
                  </a:lnTo>
                  <a:cubicBezTo>
                    <a:pt x="1913" y="7592"/>
                    <a:pt x="1512" y="7191"/>
                    <a:pt x="1512" y="6697"/>
                  </a:cubicBezTo>
                  <a:lnTo>
                    <a:pt x="1512" y="2068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8" y="13147"/>
                  </a:lnTo>
                  <a:lnTo>
                    <a:pt x="6388" y="11758"/>
                  </a:lnTo>
                  <a:close/>
                  <a:moveTo>
                    <a:pt x="2376" y="0"/>
                  </a:moveTo>
                  <a:cubicBezTo>
                    <a:pt x="1667" y="0"/>
                    <a:pt x="1080" y="586"/>
                    <a:pt x="1080" y="1296"/>
                  </a:cubicBezTo>
                  <a:lnTo>
                    <a:pt x="1080" y="2160"/>
                  </a:lnTo>
                  <a:cubicBezTo>
                    <a:pt x="494" y="2191"/>
                    <a:pt x="0" y="2654"/>
                    <a:pt x="0" y="3271"/>
                  </a:cubicBezTo>
                  <a:lnTo>
                    <a:pt x="0" y="10678"/>
                  </a:lnTo>
                  <a:cubicBezTo>
                    <a:pt x="0" y="11265"/>
                    <a:pt x="494" y="11758"/>
                    <a:pt x="1080" y="11758"/>
                  </a:cubicBezTo>
                  <a:lnTo>
                    <a:pt x="5956" y="11758"/>
                  </a:lnTo>
                  <a:lnTo>
                    <a:pt x="5956" y="13147"/>
                  </a:lnTo>
                  <a:lnTo>
                    <a:pt x="4876" y="13147"/>
                  </a:lnTo>
                  <a:cubicBezTo>
                    <a:pt x="4043" y="13147"/>
                    <a:pt x="4043" y="14474"/>
                    <a:pt x="4876" y="14474"/>
                  </a:cubicBezTo>
                  <a:lnTo>
                    <a:pt x="5586" y="14474"/>
                  </a:lnTo>
                  <a:cubicBezTo>
                    <a:pt x="5854" y="14474"/>
                    <a:pt x="5863" y="14071"/>
                    <a:pt x="5614" y="14071"/>
                  </a:cubicBezTo>
                  <a:cubicBezTo>
                    <a:pt x="5605" y="14071"/>
                    <a:pt x="5596" y="14072"/>
                    <a:pt x="5586" y="14073"/>
                  </a:cubicBezTo>
                  <a:lnTo>
                    <a:pt x="4876" y="14073"/>
                  </a:lnTo>
                  <a:cubicBezTo>
                    <a:pt x="4598" y="14011"/>
                    <a:pt x="4598" y="13610"/>
                    <a:pt x="4876" y="13579"/>
                  </a:cubicBezTo>
                  <a:lnTo>
                    <a:pt x="9598" y="13579"/>
                  </a:lnTo>
                  <a:cubicBezTo>
                    <a:pt x="9876" y="13579"/>
                    <a:pt x="9876" y="14073"/>
                    <a:pt x="9598" y="14073"/>
                  </a:cubicBezTo>
                  <a:lnTo>
                    <a:pt x="6820" y="14073"/>
                  </a:lnTo>
                  <a:cubicBezTo>
                    <a:pt x="6543" y="14073"/>
                    <a:pt x="6543" y="14474"/>
                    <a:pt x="6820" y="14474"/>
                  </a:cubicBezTo>
                  <a:lnTo>
                    <a:pt x="9598" y="14474"/>
                  </a:lnTo>
                  <a:cubicBezTo>
                    <a:pt x="10431" y="14474"/>
                    <a:pt x="10431" y="13147"/>
                    <a:pt x="9598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0956" y="11758"/>
                  </a:lnTo>
                  <a:cubicBezTo>
                    <a:pt x="11265" y="11758"/>
                    <a:pt x="11265" y="11326"/>
                    <a:pt x="10956" y="11326"/>
                  </a:cubicBezTo>
                  <a:lnTo>
                    <a:pt x="1111" y="11326"/>
                  </a:lnTo>
                  <a:cubicBezTo>
                    <a:pt x="741" y="11326"/>
                    <a:pt x="432" y="11049"/>
                    <a:pt x="432" y="10678"/>
                  </a:cubicBezTo>
                  <a:lnTo>
                    <a:pt x="432" y="9660"/>
                  </a:lnTo>
                  <a:lnTo>
                    <a:pt x="14042" y="9660"/>
                  </a:lnTo>
                  <a:lnTo>
                    <a:pt x="14042" y="10678"/>
                  </a:lnTo>
                  <a:cubicBezTo>
                    <a:pt x="14042" y="11049"/>
                    <a:pt x="13734" y="11357"/>
                    <a:pt x="13394" y="11357"/>
                  </a:cubicBezTo>
                  <a:lnTo>
                    <a:pt x="12221" y="11357"/>
                  </a:lnTo>
                  <a:cubicBezTo>
                    <a:pt x="11944" y="11357"/>
                    <a:pt x="11944" y="11758"/>
                    <a:pt x="12221" y="11758"/>
                  </a:cubicBezTo>
                  <a:lnTo>
                    <a:pt x="13394" y="11758"/>
                  </a:lnTo>
                  <a:cubicBezTo>
                    <a:pt x="13980" y="11758"/>
                    <a:pt x="14474" y="11265"/>
                    <a:pt x="14474" y="10678"/>
                  </a:cubicBezTo>
                  <a:lnTo>
                    <a:pt x="14474" y="3271"/>
                  </a:lnTo>
                  <a:cubicBezTo>
                    <a:pt x="14474" y="2654"/>
                    <a:pt x="13980" y="2191"/>
                    <a:pt x="13394" y="2160"/>
                  </a:cubicBezTo>
                  <a:lnTo>
                    <a:pt x="13394" y="1296"/>
                  </a:lnTo>
                  <a:cubicBezTo>
                    <a:pt x="13394" y="586"/>
                    <a:pt x="12808" y="0"/>
                    <a:pt x="12098" y="0"/>
                  </a:cubicBezTo>
                  <a:lnTo>
                    <a:pt x="8734" y="0"/>
                  </a:lnTo>
                  <a:cubicBezTo>
                    <a:pt x="8024" y="0"/>
                    <a:pt x="7438" y="586"/>
                    <a:pt x="7438" y="1296"/>
                  </a:cubicBezTo>
                  <a:lnTo>
                    <a:pt x="7438" y="2160"/>
                  </a:lnTo>
                  <a:lnTo>
                    <a:pt x="7067" y="2160"/>
                  </a:lnTo>
                  <a:lnTo>
                    <a:pt x="7067" y="1296"/>
                  </a:lnTo>
                  <a:cubicBezTo>
                    <a:pt x="7067" y="586"/>
                    <a:pt x="6450" y="0"/>
                    <a:pt x="5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6" name="Google Shape;12686;p23"/>
            <p:cNvSpPr/>
            <p:nvPr/>
          </p:nvSpPr>
          <p:spPr>
            <a:xfrm>
              <a:off x="1054750" y="1995075"/>
              <a:ext cx="54275" cy="54450"/>
            </a:xfrm>
            <a:custGeom>
              <a:avLst/>
              <a:gdLst/>
              <a:ahLst/>
              <a:cxnLst/>
              <a:rect l="l" t="t" r="r" b="b"/>
              <a:pathLst>
                <a:path w="2171" h="2178" extrusionOk="0">
                  <a:moveTo>
                    <a:pt x="1101" y="703"/>
                  </a:moveTo>
                  <a:lnTo>
                    <a:pt x="1317" y="1227"/>
                  </a:lnTo>
                  <a:lnTo>
                    <a:pt x="854" y="1227"/>
                  </a:lnTo>
                  <a:lnTo>
                    <a:pt x="1101" y="703"/>
                  </a:lnTo>
                  <a:close/>
                  <a:moveTo>
                    <a:pt x="1085" y="1"/>
                  </a:moveTo>
                  <a:cubicBezTo>
                    <a:pt x="1008" y="1"/>
                    <a:pt x="931" y="39"/>
                    <a:pt x="885" y="116"/>
                  </a:cubicBezTo>
                  <a:lnTo>
                    <a:pt x="82" y="1875"/>
                  </a:lnTo>
                  <a:cubicBezTo>
                    <a:pt x="0" y="2040"/>
                    <a:pt x="137" y="2177"/>
                    <a:pt x="274" y="2177"/>
                  </a:cubicBezTo>
                  <a:cubicBezTo>
                    <a:pt x="343" y="2177"/>
                    <a:pt x="412" y="2143"/>
                    <a:pt x="453" y="2061"/>
                  </a:cubicBezTo>
                  <a:lnTo>
                    <a:pt x="638" y="1659"/>
                  </a:lnTo>
                  <a:lnTo>
                    <a:pt x="1533" y="1659"/>
                  </a:lnTo>
                  <a:lnTo>
                    <a:pt x="1718" y="2061"/>
                  </a:lnTo>
                  <a:cubicBezTo>
                    <a:pt x="1749" y="2143"/>
                    <a:pt x="1814" y="2177"/>
                    <a:pt x="1883" y="2177"/>
                  </a:cubicBezTo>
                  <a:cubicBezTo>
                    <a:pt x="2020" y="2177"/>
                    <a:pt x="2171" y="2040"/>
                    <a:pt x="2088" y="1875"/>
                  </a:cubicBezTo>
                  <a:lnTo>
                    <a:pt x="1286" y="116"/>
                  </a:lnTo>
                  <a:cubicBezTo>
                    <a:pt x="1240" y="39"/>
                    <a:pt x="1162" y="1"/>
                    <a:pt x="1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7" name="Google Shape;12687;p23"/>
            <p:cNvSpPr/>
            <p:nvPr/>
          </p:nvSpPr>
          <p:spPr>
            <a:xfrm>
              <a:off x="1221125" y="1993225"/>
              <a:ext cx="39375" cy="56475"/>
            </a:xfrm>
            <a:custGeom>
              <a:avLst/>
              <a:gdLst/>
              <a:ahLst/>
              <a:cxnLst/>
              <a:rect l="l" t="t" r="r" b="b"/>
              <a:pathLst>
                <a:path w="1575" h="2259" extrusionOk="0">
                  <a:moveTo>
                    <a:pt x="803" y="406"/>
                  </a:moveTo>
                  <a:cubicBezTo>
                    <a:pt x="988" y="406"/>
                    <a:pt x="988" y="715"/>
                    <a:pt x="803" y="715"/>
                  </a:cubicBezTo>
                  <a:lnTo>
                    <a:pt x="402" y="715"/>
                  </a:lnTo>
                  <a:lnTo>
                    <a:pt x="402" y="406"/>
                  </a:lnTo>
                  <a:close/>
                  <a:moveTo>
                    <a:pt x="803" y="1116"/>
                  </a:moveTo>
                  <a:cubicBezTo>
                    <a:pt x="988" y="1147"/>
                    <a:pt x="1143" y="1209"/>
                    <a:pt x="1174" y="1425"/>
                  </a:cubicBezTo>
                  <a:cubicBezTo>
                    <a:pt x="1205" y="1641"/>
                    <a:pt x="1019" y="1795"/>
                    <a:pt x="834" y="1826"/>
                  </a:cubicBezTo>
                  <a:lnTo>
                    <a:pt x="402" y="1826"/>
                  </a:lnTo>
                  <a:lnTo>
                    <a:pt x="402" y="1116"/>
                  </a:lnTo>
                  <a:close/>
                  <a:moveTo>
                    <a:pt x="178" y="0"/>
                  </a:moveTo>
                  <a:cubicBezTo>
                    <a:pt x="75" y="0"/>
                    <a:pt x="1" y="108"/>
                    <a:pt x="1" y="190"/>
                  </a:cubicBezTo>
                  <a:lnTo>
                    <a:pt x="1" y="2042"/>
                  </a:lnTo>
                  <a:cubicBezTo>
                    <a:pt x="1" y="2165"/>
                    <a:pt x="93" y="2258"/>
                    <a:pt x="217" y="2258"/>
                  </a:cubicBezTo>
                  <a:lnTo>
                    <a:pt x="803" y="2258"/>
                  </a:lnTo>
                  <a:cubicBezTo>
                    <a:pt x="1235" y="2258"/>
                    <a:pt x="1575" y="1888"/>
                    <a:pt x="1575" y="1486"/>
                  </a:cubicBezTo>
                  <a:cubicBezTo>
                    <a:pt x="1575" y="1209"/>
                    <a:pt x="1451" y="993"/>
                    <a:pt x="1266" y="838"/>
                  </a:cubicBezTo>
                  <a:cubicBezTo>
                    <a:pt x="1328" y="746"/>
                    <a:pt x="1359" y="653"/>
                    <a:pt x="1359" y="561"/>
                  </a:cubicBezTo>
                  <a:cubicBezTo>
                    <a:pt x="1359" y="252"/>
                    <a:pt x="1112" y="5"/>
                    <a:pt x="803" y="5"/>
                  </a:cubicBezTo>
                  <a:lnTo>
                    <a:pt x="217" y="5"/>
                  </a:lnTo>
                  <a:cubicBezTo>
                    <a:pt x="204" y="2"/>
                    <a:pt x="191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8" name="Google Shape;12688;p23"/>
            <p:cNvSpPr/>
            <p:nvPr/>
          </p:nvSpPr>
          <p:spPr>
            <a:xfrm>
              <a:off x="10313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9" name="Google Shape;12689;p23"/>
            <p:cNvSpPr/>
            <p:nvPr/>
          </p:nvSpPr>
          <p:spPr>
            <a:xfrm>
              <a:off x="1049850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0" name="Google Shape;12690;p23"/>
            <p:cNvSpPr/>
            <p:nvPr/>
          </p:nvSpPr>
          <p:spPr>
            <a:xfrm>
              <a:off x="10676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1" name="Google Shape;12691;p23"/>
            <p:cNvSpPr/>
            <p:nvPr/>
          </p:nvSpPr>
          <p:spPr>
            <a:xfrm>
              <a:off x="119027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87" y="432"/>
                    <a:pt x="587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2" name="Google Shape;12692;p23"/>
            <p:cNvSpPr/>
            <p:nvPr/>
          </p:nvSpPr>
          <p:spPr>
            <a:xfrm>
              <a:off x="12088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3" name="Google Shape;12693;p23"/>
            <p:cNvSpPr/>
            <p:nvPr/>
          </p:nvSpPr>
          <p:spPr>
            <a:xfrm>
              <a:off x="12265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94" name="Google Shape;12694;p23"/>
          <p:cNvGrpSpPr/>
          <p:nvPr/>
        </p:nvGrpSpPr>
        <p:grpSpPr>
          <a:xfrm>
            <a:off x="8602315" y="5719369"/>
            <a:ext cx="489700" cy="483000"/>
            <a:chOff x="7726050" y="4141325"/>
            <a:chExt cx="367275" cy="362250"/>
          </a:xfrm>
        </p:grpSpPr>
        <p:sp>
          <p:nvSpPr>
            <p:cNvPr id="12695" name="Google Shape;12695;p23"/>
            <p:cNvSpPr/>
            <p:nvPr/>
          </p:nvSpPr>
          <p:spPr>
            <a:xfrm>
              <a:off x="7793175" y="4357550"/>
              <a:ext cx="60200" cy="109000"/>
            </a:xfrm>
            <a:custGeom>
              <a:avLst/>
              <a:gdLst/>
              <a:ahLst/>
              <a:cxnLst/>
              <a:rect l="l" t="t" r="r" b="b"/>
              <a:pathLst>
                <a:path w="2408" h="4360" extrusionOk="0">
                  <a:moveTo>
                    <a:pt x="1219" y="0"/>
                  </a:moveTo>
                  <a:cubicBezTo>
                    <a:pt x="1119" y="0"/>
                    <a:pt x="1019" y="70"/>
                    <a:pt x="1019" y="209"/>
                  </a:cubicBezTo>
                  <a:lnTo>
                    <a:pt x="1019" y="610"/>
                  </a:lnTo>
                  <a:cubicBezTo>
                    <a:pt x="957" y="610"/>
                    <a:pt x="895" y="641"/>
                    <a:pt x="864" y="641"/>
                  </a:cubicBezTo>
                  <a:cubicBezTo>
                    <a:pt x="0" y="888"/>
                    <a:pt x="124" y="2153"/>
                    <a:pt x="1019" y="2246"/>
                  </a:cubicBezTo>
                  <a:cubicBezTo>
                    <a:pt x="1235" y="2246"/>
                    <a:pt x="1451" y="2307"/>
                    <a:pt x="1636" y="2431"/>
                  </a:cubicBezTo>
                  <a:cubicBezTo>
                    <a:pt x="1821" y="2585"/>
                    <a:pt x="1852" y="2832"/>
                    <a:pt x="1759" y="3048"/>
                  </a:cubicBezTo>
                  <a:cubicBezTo>
                    <a:pt x="1632" y="3226"/>
                    <a:pt x="1441" y="3342"/>
                    <a:pt x="1240" y="3342"/>
                  </a:cubicBezTo>
                  <a:cubicBezTo>
                    <a:pt x="1197" y="3342"/>
                    <a:pt x="1154" y="3337"/>
                    <a:pt x="1111" y="3326"/>
                  </a:cubicBezTo>
                  <a:lnTo>
                    <a:pt x="1080" y="3357"/>
                  </a:lnTo>
                  <a:cubicBezTo>
                    <a:pt x="803" y="3295"/>
                    <a:pt x="587" y="3079"/>
                    <a:pt x="525" y="2801"/>
                  </a:cubicBezTo>
                  <a:cubicBezTo>
                    <a:pt x="525" y="2662"/>
                    <a:pt x="417" y="2593"/>
                    <a:pt x="313" y="2593"/>
                  </a:cubicBezTo>
                  <a:cubicBezTo>
                    <a:pt x="209" y="2593"/>
                    <a:pt x="108" y="2662"/>
                    <a:pt x="124" y="2801"/>
                  </a:cubicBezTo>
                  <a:cubicBezTo>
                    <a:pt x="124" y="3295"/>
                    <a:pt x="494" y="3696"/>
                    <a:pt x="988" y="3758"/>
                  </a:cubicBezTo>
                  <a:lnTo>
                    <a:pt x="988" y="4128"/>
                  </a:lnTo>
                  <a:cubicBezTo>
                    <a:pt x="988" y="4282"/>
                    <a:pt x="1096" y="4360"/>
                    <a:pt x="1204" y="4360"/>
                  </a:cubicBezTo>
                  <a:cubicBezTo>
                    <a:pt x="1312" y="4360"/>
                    <a:pt x="1420" y="4282"/>
                    <a:pt x="1420" y="4128"/>
                  </a:cubicBezTo>
                  <a:lnTo>
                    <a:pt x="1420" y="3758"/>
                  </a:lnTo>
                  <a:cubicBezTo>
                    <a:pt x="1667" y="3696"/>
                    <a:pt x="1914" y="3542"/>
                    <a:pt x="2068" y="3326"/>
                  </a:cubicBezTo>
                  <a:cubicBezTo>
                    <a:pt x="2408" y="2801"/>
                    <a:pt x="2130" y="2122"/>
                    <a:pt x="1574" y="1937"/>
                  </a:cubicBezTo>
                  <a:cubicBezTo>
                    <a:pt x="1358" y="1875"/>
                    <a:pt x="1111" y="1875"/>
                    <a:pt x="895" y="1814"/>
                  </a:cubicBezTo>
                  <a:cubicBezTo>
                    <a:pt x="741" y="1721"/>
                    <a:pt x="648" y="1505"/>
                    <a:pt x="710" y="1320"/>
                  </a:cubicBezTo>
                  <a:cubicBezTo>
                    <a:pt x="781" y="1120"/>
                    <a:pt x="958" y="1033"/>
                    <a:pt x="1143" y="1033"/>
                  </a:cubicBezTo>
                  <a:cubicBezTo>
                    <a:pt x="1358" y="1033"/>
                    <a:pt x="1584" y="1151"/>
                    <a:pt x="1667" y="1351"/>
                  </a:cubicBezTo>
                  <a:cubicBezTo>
                    <a:pt x="1705" y="1428"/>
                    <a:pt x="1768" y="1460"/>
                    <a:pt x="1833" y="1460"/>
                  </a:cubicBezTo>
                  <a:cubicBezTo>
                    <a:pt x="1976" y="1460"/>
                    <a:pt x="2132" y="1304"/>
                    <a:pt x="2068" y="1135"/>
                  </a:cubicBezTo>
                  <a:cubicBezTo>
                    <a:pt x="1945" y="919"/>
                    <a:pt x="1759" y="764"/>
                    <a:pt x="1543" y="672"/>
                  </a:cubicBezTo>
                  <a:lnTo>
                    <a:pt x="1420" y="641"/>
                  </a:lnTo>
                  <a:lnTo>
                    <a:pt x="1420" y="209"/>
                  </a:lnTo>
                  <a:cubicBezTo>
                    <a:pt x="1420" y="70"/>
                    <a:pt x="1320" y="0"/>
                    <a:pt x="1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6" name="Google Shape;12696;p23"/>
            <p:cNvSpPr/>
            <p:nvPr/>
          </p:nvSpPr>
          <p:spPr>
            <a:xfrm>
              <a:off x="7726050" y="4141325"/>
              <a:ext cx="367275" cy="362250"/>
            </a:xfrm>
            <a:custGeom>
              <a:avLst/>
              <a:gdLst/>
              <a:ahLst/>
              <a:cxnLst/>
              <a:rect l="l" t="t" r="r" b="b"/>
              <a:pathLst>
                <a:path w="14691" h="14490" extrusionOk="0">
                  <a:moveTo>
                    <a:pt x="10185" y="2438"/>
                  </a:moveTo>
                  <a:lnTo>
                    <a:pt x="10185" y="6481"/>
                  </a:lnTo>
                  <a:cubicBezTo>
                    <a:pt x="10185" y="6512"/>
                    <a:pt x="10216" y="6543"/>
                    <a:pt x="10216" y="6574"/>
                  </a:cubicBezTo>
                  <a:lnTo>
                    <a:pt x="6574" y="6574"/>
                  </a:lnTo>
                  <a:lnTo>
                    <a:pt x="6574" y="6296"/>
                  </a:lnTo>
                  <a:cubicBezTo>
                    <a:pt x="6574" y="4259"/>
                    <a:pt x="8148" y="2562"/>
                    <a:pt x="10185" y="2438"/>
                  </a:cubicBezTo>
                  <a:close/>
                  <a:moveTo>
                    <a:pt x="9660" y="432"/>
                  </a:moveTo>
                  <a:cubicBezTo>
                    <a:pt x="9938" y="432"/>
                    <a:pt x="10185" y="648"/>
                    <a:pt x="10185" y="957"/>
                  </a:cubicBezTo>
                  <a:lnTo>
                    <a:pt x="10185" y="2037"/>
                  </a:lnTo>
                  <a:cubicBezTo>
                    <a:pt x="7932" y="2130"/>
                    <a:pt x="6142" y="4012"/>
                    <a:pt x="6142" y="6296"/>
                  </a:cubicBezTo>
                  <a:lnTo>
                    <a:pt x="6142" y="7994"/>
                  </a:lnTo>
                  <a:cubicBezTo>
                    <a:pt x="5555" y="7500"/>
                    <a:pt x="4846" y="7222"/>
                    <a:pt x="4105" y="7191"/>
                  </a:cubicBezTo>
                  <a:lnTo>
                    <a:pt x="4105" y="5401"/>
                  </a:lnTo>
                  <a:cubicBezTo>
                    <a:pt x="4105" y="4877"/>
                    <a:pt x="3673" y="4444"/>
                    <a:pt x="3148" y="4444"/>
                  </a:cubicBezTo>
                  <a:lnTo>
                    <a:pt x="1235" y="4444"/>
                  </a:lnTo>
                  <a:cubicBezTo>
                    <a:pt x="587" y="4383"/>
                    <a:pt x="587" y="3457"/>
                    <a:pt x="1235" y="3395"/>
                  </a:cubicBezTo>
                  <a:lnTo>
                    <a:pt x="5123" y="3395"/>
                  </a:lnTo>
                  <a:cubicBezTo>
                    <a:pt x="6358" y="3395"/>
                    <a:pt x="6358" y="1482"/>
                    <a:pt x="5123" y="1482"/>
                  </a:cubicBezTo>
                  <a:lnTo>
                    <a:pt x="2562" y="1482"/>
                  </a:lnTo>
                  <a:cubicBezTo>
                    <a:pt x="1914" y="1420"/>
                    <a:pt x="1914" y="463"/>
                    <a:pt x="2562" y="432"/>
                  </a:cubicBezTo>
                  <a:close/>
                  <a:moveTo>
                    <a:pt x="14228" y="7006"/>
                  </a:moveTo>
                  <a:lnTo>
                    <a:pt x="14228" y="10154"/>
                  </a:lnTo>
                  <a:cubicBezTo>
                    <a:pt x="14228" y="12283"/>
                    <a:pt x="12499" y="14012"/>
                    <a:pt x="10370" y="14012"/>
                  </a:cubicBezTo>
                  <a:lnTo>
                    <a:pt x="10401" y="13981"/>
                  </a:lnTo>
                  <a:cubicBezTo>
                    <a:pt x="9105" y="13981"/>
                    <a:pt x="7932" y="13333"/>
                    <a:pt x="7222" y="12253"/>
                  </a:cubicBezTo>
                  <a:cubicBezTo>
                    <a:pt x="7777" y="10956"/>
                    <a:pt x="7500" y="9444"/>
                    <a:pt x="6574" y="8364"/>
                  </a:cubicBezTo>
                  <a:cubicBezTo>
                    <a:pt x="6574" y="8364"/>
                    <a:pt x="6574" y="8333"/>
                    <a:pt x="6574" y="8302"/>
                  </a:cubicBezTo>
                  <a:lnTo>
                    <a:pt x="6574" y="7006"/>
                  </a:lnTo>
                  <a:close/>
                  <a:moveTo>
                    <a:pt x="2562" y="0"/>
                  </a:moveTo>
                  <a:cubicBezTo>
                    <a:pt x="1358" y="0"/>
                    <a:pt x="1358" y="1883"/>
                    <a:pt x="2562" y="1883"/>
                  </a:cubicBezTo>
                  <a:lnTo>
                    <a:pt x="5123" y="1883"/>
                  </a:lnTo>
                  <a:cubicBezTo>
                    <a:pt x="5771" y="1945"/>
                    <a:pt x="5771" y="2901"/>
                    <a:pt x="5123" y="2963"/>
                  </a:cubicBezTo>
                  <a:lnTo>
                    <a:pt x="1235" y="2963"/>
                  </a:lnTo>
                  <a:cubicBezTo>
                    <a:pt x="0" y="2963"/>
                    <a:pt x="0" y="4877"/>
                    <a:pt x="1235" y="4877"/>
                  </a:cubicBezTo>
                  <a:lnTo>
                    <a:pt x="3148" y="4877"/>
                  </a:lnTo>
                  <a:cubicBezTo>
                    <a:pt x="3457" y="4877"/>
                    <a:pt x="3704" y="5123"/>
                    <a:pt x="3704" y="5401"/>
                  </a:cubicBezTo>
                  <a:lnTo>
                    <a:pt x="3704" y="7191"/>
                  </a:lnTo>
                  <a:cubicBezTo>
                    <a:pt x="1759" y="7284"/>
                    <a:pt x="216" y="8889"/>
                    <a:pt x="216" y="10833"/>
                  </a:cubicBezTo>
                  <a:cubicBezTo>
                    <a:pt x="216" y="11265"/>
                    <a:pt x="278" y="11697"/>
                    <a:pt x="432" y="12098"/>
                  </a:cubicBezTo>
                  <a:cubicBezTo>
                    <a:pt x="474" y="12161"/>
                    <a:pt x="538" y="12189"/>
                    <a:pt x="602" y="12189"/>
                  </a:cubicBezTo>
                  <a:cubicBezTo>
                    <a:pt x="727" y="12189"/>
                    <a:pt x="854" y="12086"/>
                    <a:pt x="834" y="11944"/>
                  </a:cubicBezTo>
                  <a:cubicBezTo>
                    <a:pt x="247" y="10370"/>
                    <a:pt x="957" y="8611"/>
                    <a:pt x="2500" y="7901"/>
                  </a:cubicBezTo>
                  <a:cubicBezTo>
                    <a:pt x="2935" y="7697"/>
                    <a:pt x="3393" y="7600"/>
                    <a:pt x="3844" y="7600"/>
                  </a:cubicBezTo>
                  <a:cubicBezTo>
                    <a:pt x="4963" y="7600"/>
                    <a:pt x="6042" y="8195"/>
                    <a:pt x="6636" y="9228"/>
                  </a:cubicBezTo>
                  <a:cubicBezTo>
                    <a:pt x="7469" y="10679"/>
                    <a:pt x="7068" y="12530"/>
                    <a:pt x="5679" y="13487"/>
                  </a:cubicBezTo>
                  <a:cubicBezTo>
                    <a:pt x="5121" y="13871"/>
                    <a:pt x="4484" y="14056"/>
                    <a:pt x="3853" y="14056"/>
                  </a:cubicBezTo>
                  <a:cubicBezTo>
                    <a:pt x="2912" y="14056"/>
                    <a:pt x="1986" y="13645"/>
                    <a:pt x="1358" y="12870"/>
                  </a:cubicBezTo>
                  <a:cubicBezTo>
                    <a:pt x="1312" y="12824"/>
                    <a:pt x="1261" y="12805"/>
                    <a:pt x="1212" y="12805"/>
                  </a:cubicBezTo>
                  <a:cubicBezTo>
                    <a:pt x="1060" y="12805"/>
                    <a:pt x="926" y="12985"/>
                    <a:pt x="1019" y="13148"/>
                  </a:cubicBezTo>
                  <a:cubicBezTo>
                    <a:pt x="1753" y="14051"/>
                    <a:pt x="2797" y="14490"/>
                    <a:pt x="3838" y="14490"/>
                  </a:cubicBezTo>
                  <a:cubicBezTo>
                    <a:pt x="5073" y="14490"/>
                    <a:pt x="6303" y="13873"/>
                    <a:pt x="7006" y="12685"/>
                  </a:cubicBezTo>
                  <a:cubicBezTo>
                    <a:pt x="7891" y="13883"/>
                    <a:pt x="9146" y="14419"/>
                    <a:pt x="10386" y="14419"/>
                  </a:cubicBezTo>
                  <a:cubicBezTo>
                    <a:pt x="12562" y="14419"/>
                    <a:pt x="14691" y="12769"/>
                    <a:pt x="14691" y="10154"/>
                  </a:cubicBezTo>
                  <a:lnTo>
                    <a:pt x="14691" y="6296"/>
                  </a:lnTo>
                  <a:cubicBezTo>
                    <a:pt x="14660" y="5123"/>
                    <a:pt x="14166" y="3982"/>
                    <a:pt x="13333" y="3179"/>
                  </a:cubicBezTo>
                  <a:cubicBezTo>
                    <a:pt x="13283" y="3130"/>
                    <a:pt x="13231" y="3110"/>
                    <a:pt x="13182" y="3110"/>
                  </a:cubicBezTo>
                  <a:cubicBezTo>
                    <a:pt x="13016" y="3110"/>
                    <a:pt x="12888" y="3345"/>
                    <a:pt x="13055" y="3488"/>
                  </a:cubicBezTo>
                  <a:lnTo>
                    <a:pt x="13024" y="3488"/>
                  </a:lnTo>
                  <a:cubicBezTo>
                    <a:pt x="13796" y="4198"/>
                    <a:pt x="14258" y="5216"/>
                    <a:pt x="14258" y="6296"/>
                  </a:cubicBezTo>
                  <a:lnTo>
                    <a:pt x="14258" y="6605"/>
                  </a:lnTo>
                  <a:lnTo>
                    <a:pt x="10586" y="6605"/>
                  </a:lnTo>
                  <a:cubicBezTo>
                    <a:pt x="10617" y="6574"/>
                    <a:pt x="10617" y="6543"/>
                    <a:pt x="10617" y="6512"/>
                  </a:cubicBezTo>
                  <a:lnTo>
                    <a:pt x="10617" y="2438"/>
                  </a:lnTo>
                  <a:cubicBezTo>
                    <a:pt x="11141" y="2469"/>
                    <a:pt x="11666" y="2624"/>
                    <a:pt x="12160" y="2871"/>
                  </a:cubicBezTo>
                  <a:cubicBezTo>
                    <a:pt x="12192" y="2887"/>
                    <a:pt x="12224" y="2894"/>
                    <a:pt x="12254" y="2894"/>
                  </a:cubicBezTo>
                  <a:cubicBezTo>
                    <a:pt x="12455" y="2894"/>
                    <a:pt x="12586" y="2577"/>
                    <a:pt x="12345" y="2469"/>
                  </a:cubicBezTo>
                  <a:cubicBezTo>
                    <a:pt x="11820" y="2192"/>
                    <a:pt x="11234" y="2037"/>
                    <a:pt x="10617" y="2006"/>
                  </a:cubicBezTo>
                  <a:lnTo>
                    <a:pt x="10617" y="926"/>
                  </a:lnTo>
                  <a:cubicBezTo>
                    <a:pt x="10617" y="402"/>
                    <a:pt x="10216" y="0"/>
                    <a:pt x="96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697" name="Google Shape;12697;p23"/>
          <p:cNvSpPr/>
          <p:nvPr/>
        </p:nvSpPr>
        <p:spPr>
          <a:xfrm>
            <a:off x="5546357" y="3520454"/>
            <a:ext cx="487667" cy="483833"/>
          </a:xfrm>
          <a:custGeom>
            <a:avLst/>
            <a:gdLst/>
            <a:ahLst/>
            <a:cxnLst/>
            <a:rect l="l" t="t" r="r" b="b"/>
            <a:pathLst>
              <a:path w="14630" h="14515" extrusionOk="0">
                <a:moveTo>
                  <a:pt x="10803" y="5062"/>
                </a:moveTo>
                <a:lnTo>
                  <a:pt x="10586" y="6204"/>
                </a:lnTo>
                <a:lnTo>
                  <a:pt x="9506" y="6204"/>
                </a:lnTo>
                <a:cubicBezTo>
                  <a:pt x="9198" y="6204"/>
                  <a:pt x="9198" y="6605"/>
                  <a:pt x="9506" y="6605"/>
                </a:cubicBezTo>
                <a:lnTo>
                  <a:pt x="10525" y="6605"/>
                </a:lnTo>
                <a:lnTo>
                  <a:pt x="10309" y="7747"/>
                </a:lnTo>
                <a:lnTo>
                  <a:pt x="1297" y="7747"/>
                </a:lnTo>
                <a:lnTo>
                  <a:pt x="1050" y="6605"/>
                </a:lnTo>
                <a:lnTo>
                  <a:pt x="8241" y="6605"/>
                </a:lnTo>
                <a:cubicBezTo>
                  <a:pt x="8519" y="6605"/>
                  <a:pt x="8519" y="6204"/>
                  <a:pt x="8241" y="6204"/>
                </a:cubicBezTo>
                <a:lnTo>
                  <a:pt x="988" y="6204"/>
                </a:lnTo>
                <a:lnTo>
                  <a:pt x="742" y="5062"/>
                </a:lnTo>
                <a:close/>
                <a:moveTo>
                  <a:pt x="10216" y="8179"/>
                </a:moveTo>
                <a:lnTo>
                  <a:pt x="10000" y="9352"/>
                </a:lnTo>
                <a:lnTo>
                  <a:pt x="2099" y="9352"/>
                </a:lnTo>
                <a:cubicBezTo>
                  <a:pt x="1822" y="9352"/>
                  <a:pt x="1575" y="9166"/>
                  <a:pt x="1544" y="8889"/>
                </a:cubicBezTo>
                <a:lnTo>
                  <a:pt x="1390" y="8179"/>
                </a:lnTo>
                <a:close/>
                <a:moveTo>
                  <a:pt x="8111" y="12228"/>
                </a:moveTo>
                <a:cubicBezTo>
                  <a:pt x="8588" y="12228"/>
                  <a:pt x="9043" y="12602"/>
                  <a:pt x="9043" y="13148"/>
                </a:cubicBezTo>
                <a:cubicBezTo>
                  <a:pt x="9043" y="13672"/>
                  <a:pt x="8642" y="14073"/>
                  <a:pt x="8118" y="14073"/>
                </a:cubicBezTo>
                <a:cubicBezTo>
                  <a:pt x="7315" y="14073"/>
                  <a:pt x="6883" y="13086"/>
                  <a:pt x="7469" y="12499"/>
                </a:cubicBezTo>
                <a:cubicBezTo>
                  <a:pt x="7657" y="12311"/>
                  <a:pt x="7887" y="12228"/>
                  <a:pt x="8111" y="12228"/>
                </a:cubicBezTo>
                <a:close/>
                <a:moveTo>
                  <a:pt x="14352" y="0"/>
                </a:moveTo>
                <a:lnTo>
                  <a:pt x="14352" y="31"/>
                </a:lnTo>
                <a:lnTo>
                  <a:pt x="13549" y="31"/>
                </a:lnTo>
                <a:cubicBezTo>
                  <a:pt x="13529" y="31"/>
                  <a:pt x="13509" y="30"/>
                  <a:pt x="13488" y="30"/>
                </a:cubicBezTo>
                <a:cubicBezTo>
                  <a:pt x="12466" y="30"/>
                  <a:pt x="11601" y="792"/>
                  <a:pt x="11420" y="1790"/>
                </a:cubicBezTo>
                <a:lnTo>
                  <a:pt x="11204" y="2994"/>
                </a:lnTo>
                <a:lnTo>
                  <a:pt x="3149" y="2994"/>
                </a:lnTo>
                <a:cubicBezTo>
                  <a:pt x="2871" y="2994"/>
                  <a:pt x="2871" y="3426"/>
                  <a:pt x="3149" y="3426"/>
                </a:cubicBezTo>
                <a:lnTo>
                  <a:pt x="11111" y="3426"/>
                </a:lnTo>
                <a:lnTo>
                  <a:pt x="10864" y="4630"/>
                </a:lnTo>
                <a:lnTo>
                  <a:pt x="649" y="4630"/>
                </a:lnTo>
                <a:lnTo>
                  <a:pt x="556" y="4105"/>
                </a:lnTo>
                <a:cubicBezTo>
                  <a:pt x="526" y="3920"/>
                  <a:pt x="556" y="3766"/>
                  <a:pt x="680" y="3611"/>
                </a:cubicBezTo>
                <a:cubicBezTo>
                  <a:pt x="760" y="3504"/>
                  <a:pt x="887" y="3420"/>
                  <a:pt x="1041" y="3420"/>
                </a:cubicBezTo>
                <a:cubicBezTo>
                  <a:pt x="1064" y="3420"/>
                  <a:pt x="1088" y="3422"/>
                  <a:pt x="1112" y="3426"/>
                </a:cubicBezTo>
                <a:lnTo>
                  <a:pt x="2007" y="3426"/>
                </a:lnTo>
                <a:cubicBezTo>
                  <a:pt x="2285" y="3395"/>
                  <a:pt x="2285" y="2994"/>
                  <a:pt x="2007" y="2994"/>
                </a:cubicBezTo>
                <a:lnTo>
                  <a:pt x="1112" y="2994"/>
                </a:lnTo>
                <a:cubicBezTo>
                  <a:pt x="495" y="2994"/>
                  <a:pt x="1" y="3550"/>
                  <a:pt x="124" y="4198"/>
                </a:cubicBezTo>
                <a:lnTo>
                  <a:pt x="1112" y="8981"/>
                </a:lnTo>
                <a:cubicBezTo>
                  <a:pt x="1204" y="9444"/>
                  <a:pt x="1637" y="9784"/>
                  <a:pt x="2099" y="9784"/>
                </a:cubicBezTo>
                <a:lnTo>
                  <a:pt x="9938" y="9784"/>
                </a:lnTo>
                <a:lnTo>
                  <a:pt x="9815" y="10401"/>
                </a:lnTo>
                <a:cubicBezTo>
                  <a:pt x="9661" y="11234"/>
                  <a:pt x="8951" y="11820"/>
                  <a:pt x="8118" y="11820"/>
                </a:cubicBezTo>
                <a:lnTo>
                  <a:pt x="2099" y="11820"/>
                </a:lnTo>
                <a:cubicBezTo>
                  <a:pt x="1822" y="11820"/>
                  <a:pt x="1822" y="12222"/>
                  <a:pt x="2099" y="12222"/>
                </a:cubicBezTo>
                <a:lnTo>
                  <a:pt x="2346" y="12222"/>
                </a:lnTo>
                <a:cubicBezTo>
                  <a:pt x="1432" y="13209"/>
                  <a:pt x="2300" y="14515"/>
                  <a:pt x="3327" y="14515"/>
                </a:cubicBezTo>
                <a:cubicBezTo>
                  <a:pt x="3617" y="14515"/>
                  <a:pt x="3920" y="14411"/>
                  <a:pt x="4198" y="14166"/>
                </a:cubicBezTo>
                <a:cubicBezTo>
                  <a:pt x="4367" y="14021"/>
                  <a:pt x="4234" y="13800"/>
                  <a:pt x="4064" y="13800"/>
                </a:cubicBezTo>
                <a:cubicBezTo>
                  <a:pt x="4017" y="13800"/>
                  <a:pt x="3967" y="13817"/>
                  <a:pt x="3920" y="13857"/>
                </a:cubicBezTo>
                <a:cubicBezTo>
                  <a:pt x="3738" y="14009"/>
                  <a:pt x="3536" y="14075"/>
                  <a:pt x="3340" y="14075"/>
                </a:cubicBezTo>
                <a:cubicBezTo>
                  <a:pt x="2738" y="14075"/>
                  <a:pt x="2198" y="13452"/>
                  <a:pt x="2501" y="12777"/>
                </a:cubicBezTo>
                <a:cubicBezTo>
                  <a:pt x="2667" y="12405"/>
                  <a:pt x="2994" y="12236"/>
                  <a:pt x="3319" y="12236"/>
                </a:cubicBezTo>
                <a:cubicBezTo>
                  <a:pt x="3776" y="12236"/>
                  <a:pt x="4229" y="12570"/>
                  <a:pt x="4229" y="13148"/>
                </a:cubicBezTo>
                <a:cubicBezTo>
                  <a:pt x="4229" y="13286"/>
                  <a:pt x="4337" y="13356"/>
                  <a:pt x="4445" y="13356"/>
                </a:cubicBezTo>
                <a:cubicBezTo>
                  <a:pt x="4553" y="13356"/>
                  <a:pt x="4661" y="13286"/>
                  <a:pt x="4661" y="13148"/>
                </a:cubicBezTo>
                <a:cubicBezTo>
                  <a:pt x="4661" y="12808"/>
                  <a:pt x="4538" y="12499"/>
                  <a:pt x="4291" y="12222"/>
                </a:cubicBezTo>
                <a:lnTo>
                  <a:pt x="7161" y="12222"/>
                </a:lnTo>
                <a:cubicBezTo>
                  <a:pt x="6914" y="12469"/>
                  <a:pt x="6760" y="12808"/>
                  <a:pt x="6760" y="13148"/>
                </a:cubicBezTo>
                <a:cubicBezTo>
                  <a:pt x="6760" y="13937"/>
                  <a:pt x="7389" y="14503"/>
                  <a:pt x="8089" y="14503"/>
                </a:cubicBezTo>
                <a:cubicBezTo>
                  <a:pt x="8293" y="14503"/>
                  <a:pt x="8502" y="14455"/>
                  <a:pt x="8704" y="14351"/>
                </a:cubicBezTo>
                <a:cubicBezTo>
                  <a:pt x="9599" y="13919"/>
                  <a:pt x="9722" y="12685"/>
                  <a:pt x="8920" y="12067"/>
                </a:cubicBezTo>
                <a:cubicBezTo>
                  <a:pt x="9599" y="11790"/>
                  <a:pt x="10062" y="11203"/>
                  <a:pt x="10216" y="10463"/>
                </a:cubicBezTo>
                <a:lnTo>
                  <a:pt x="11821" y="1852"/>
                </a:lnTo>
                <a:cubicBezTo>
                  <a:pt x="11975" y="1050"/>
                  <a:pt x="12685" y="432"/>
                  <a:pt x="13518" y="432"/>
                </a:cubicBezTo>
                <a:lnTo>
                  <a:pt x="14352" y="432"/>
                </a:lnTo>
                <a:cubicBezTo>
                  <a:pt x="14629" y="432"/>
                  <a:pt x="14629" y="0"/>
                  <a:pt x="14352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698" name="Google Shape;12698;p23"/>
          <p:cNvGrpSpPr/>
          <p:nvPr/>
        </p:nvGrpSpPr>
        <p:grpSpPr>
          <a:xfrm>
            <a:off x="9574274" y="4982259"/>
            <a:ext cx="496900" cy="482167"/>
            <a:chOff x="3994075" y="2464225"/>
            <a:chExt cx="372675" cy="361625"/>
          </a:xfrm>
        </p:grpSpPr>
        <p:sp>
          <p:nvSpPr>
            <p:cNvPr id="12699" name="Google Shape;12699;p23"/>
            <p:cNvSpPr/>
            <p:nvPr/>
          </p:nvSpPr>
          <p:spPr>
            <a:xfrm>
              <a:off x="4058100" y="2612900"/>
              <a:ext cx="157425" cy="134825"/>
            </a:xfrm>
            <a:custGeom>
              <a:avLst/>
              <a:gdLst/>
              <a:ahLst/>
              <a:cxnLst/>
              <a:rect l="l" t="t" r="r" b="b"/>
              <a:pathLst>
                <a:path w="6297" h="5393" extrusionOk="0">
                  <a:moveTo>
                    <a:pt x="3593" y="412"/>
                  </a:moveTo>
                  <a:cubicBezTo>
                    <a:pt x="4753" y="412"/>
                    <a:pt x="5865" y="1309"/>
                    <a:pt x="5865" y="2685"/>
                  </a:cubicBezTo>
                  <a:cubicBezTo>
                    <a:pt x="5865" y="3920"/>
                    <a:pt x="4846" y="4938"/>
                    <a:pt x="3612" y="4938"/>
                  </a:cubicBezTo>
                  <a:cubicBezTo>
                    <a:pt x="1606" y="4938"/>
                    <a:pt x="587" y="2500"/>
                    <a:pt x="2007" y="1080"/>
                  </a:cubicBezTo>
                  <a:cubicBezTo>
                    <a:pt x="2468" y="620"/>
                    <a:pt x="3036" y="412"/>
                    <a:pt x="3593" y="412"/>
                  </a:cubicBezTo>
                  <a:close/>
                  <a:moveTo>
                    <a:pt x="3612" y="0"/>
                  </a:moveTo>
                  <a:cubicBezTo>
                    <a:pt x="1205" y="0"/>
                    <a:pt x="1" y="2901"/>
                    <a:pt x="1698" y="4599"/>
                  </a:cubicBezTo>
                  <a:cubicBezTo>
                    <a:pt x="2247" y="5147"/>
                    <a:pt x="2921" y="5393"/>
                    <a:pt x="3582" y="5393"/>
                  </a:cubicBezTo>
                  <a:cubicBezTo>
                    <a:pt x="4968" y="5393"/>
                    <a:pt x="6297" y="4315"/>
                    <a:pt x="6297" y="2685"/>
                  </a:cubicBezTo>
                  <a:cubicBezTo>
                    <a:pt x="6297" y="1204"/>
                    <a:pt x="5093" y="0"/>
                    <a:pt x="3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0" name="Google Shape;12700;p23"/>
            <p:cNvSpPr/>
            <p:nvPr/>
          </p:nvSpPr>
          <p:spPr>
            <a:xfrm>
              <a:off x="4128325" y="2639125"/>
              <a:ext cx="44000" cy="81025"/>
            </a:xfrm>
            <a:custGeom>
              <a:avLst/>
              <a:gdLst/>
              <a:ahLst/>
              <a:cxnLst/>
              <a:rect l="l" t="t" r="r" b="b"/>
              <a:pathLst>
                <a:path w="1760" h="3241" extrusionOk="0">
                  <a:moveTo>
                    <a:pt x="834" y="0"/>
                  </a:moveTo>
                  <a:cubicBezTo>
                    <a:pt x="710" y="0"/>
                    <a:pt x="618" y="93"/>
                    <a:pt x="618" y="216"/>
                  </a:cubicBezTo>
                  <a:lnTo>
                    <a:pt x="618" y="463"/>
                  </a:lnTo>
                  <a:cubicBezTo>
                    <a:pt x="247" y="556"/>
                    <a:pt x="31" y="957"/>
                    <a:pt x="124" y="1328"/>
                  </a:cubicBezTo>
                  <a:cubicBezTo>
                    <a:pt x="186" y="1513"/>
                    <a:pt x="340" y="1636"/>
                    <a:pt x="525" y="1698"/>
                  </a:cubicBezTo>
                  <a:cubicBezTo>
                    <a:pt x="679" y="1760"/>
                    <a:pt x="834" y="1729"/>
                    <a:pt x="988" y="1790"/>
                  </a:cubicBezTo>
                  <a:cubicBezTo>
                    <a:pt x="1358" y="1945"/>
                    <a:pt x="1173" y="2408"/>
                    <a:pt x="834" y="2408"/>
                  </a:cubicBezTo>
                  <a:cubicBezTo>
                    <a:pt x="679" y="2408"/>
                    <a:pt x="525" y="2346"/>
                    <a:pt x="432" y="2222"/>
                  </a:cubicBezTo>
                  <a:lnTo>
                    <a:pt x="432" y="2161"/>
                  </a:lnTo>
                  <a:cubicBezTo>
                    <a:pt x="432" y="2161"/>
                    <a:pt x="432" y="2130"/>
                    <a:pt x="432" y="2099"/>
                  </a:cubicBezTo>
                  <a:cubicBezTo>
                    <a:pt x="417" y="1976"/>
                    <a:pt x="309" y="1914"/>
                    <a:pt x="205" y="1914"/>
                  </a:cubicBezTo>
                  <a:cubicBezTo>
                    <a:pt x="101" y="1914"/>
                    <a:pt x="0" y="1976"/>
                    <a:pt x="0" y="2099"/>
                  </a:cubicBezTo>
                  <a:cubicBezTo>
                    <a:pt x="31" y="2315"/>
                    <a:pt x="124" y="2531"/>
                    <a:pt x="309" y="2685"/>
                  </a:cubicBezTo>
                  <a:cubicBezTo>
                    <a:pt x="402" y="2747"/>
                    <a:pt x="525" y="2809"/>
                    <a:pt x="618" y="2840"/>
                  </a:cubicBezTo>
                  <a:lnTo>
                    <a:pt x="618" y="3025"/>
                  </a:lnTo>
                  <a:cubicBezTo>
                    <a:pt x="618" y="3148"/>
                    <a:pt x="741" y="3241"/>
                    <a:pt x="834" y="3241"/>
                  </a:cubicBezTo>
                  <a:cubicBezTo>
                    <a:pt x="957" y="3241"/>
                    <a:pt x="1050" y="3148"/>
                    <a:pt x="1050" y="3025"/>
                  </a:cubicBezTo>
                  <a:lnTo>
                    <a:pt x="1050" y="2778"/>
                  </a:lnTo>
                  <a:cubicBezTo>
                    <a:pt x="1204" y="2747"/>
                    <a:pt x="1358" y="2655"/>
                    <a:pt x="1451" y="2531"/>
                  </a:cubicBezTo>
                  <a:cubicBezTo>
                    <a:pt x="1760" y="2192"/>
                    <a:pt x="1667" y="1667"/>
                    <a:pt x="1266" y="1451"/>
                  </a:cubicBezTo>
                  <a:lnTo>
                    <a:pt x="1235" y="1451"/>
                  </a:lnTo>
                  <a:cubicBezTo>
                    <a:pt x="1081" y="1389"/>
                    <a:pt x="926" y="1358"/>
                    <a:pt x="741" y="1328"/>
                  </a:cubicBezTo>
                  <a:cubicBezTo>
                    <a:pt x="618" y="1297"/>
                    <a:pt x="494" y="1235"/>
                    <a:pt x="525" y="1081"/>
                  </a:cubicBezTo>
                  <a:cubicBezTo>
                    <a:pt x="540" y="935"/>
                    <a:pt x="651" y="872"/>
                    <a:pt x="774" y="872"/>
                  </a:cubicBezTo>
                  <a:cubicBezTo>
                    <a:pt x="911" y="872"/>
                    <a:pt x="1063" y="950"/>
                    <a:pt x="1111" y="1081"/>
                  </a:cubicBezTo>
                  <a:cubicBezTo>
                    <a:pt x="1151" y="1140"/>
                    <a:pt x="1217" y="1174"/>
                    <a:pt x="1292" y="1174"/>
                  </a:cubicBezTo>
                  <a:cubicBezTo>
                    <a:pt x="1333" y="1174"/>
                    <a:pt x="1376" y="1164"/>
                    <a:pt x="1420" y="1142"/>
                  </a:cubicBezTo>
                  <a:cubicBezTo>
                    <a:pt x="1513" y="1081"/>
                    <a:pt x="1544" y="957"/>
                    <a:pt x="1482" y="865"/>
                  </a:cubicBezTo>
                  <a:cubicBezTo>
                    <a:pt x="1389" y="679"/>
                    <a:pt x="1235" y="525"/>
                    <a:pt x="1050" y="463"/>
                  </a:cubicBezTo>
                  <a:lnTo>
                    <a:pt x="1050" y="216"/>
                  </a:lnTo>
                  <a:cubicBezTo>
                    <a:pt x="1050" y="93"/>
                    <a:pt x="92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1" name="Google Shape;12701;p23"/>
            <p:cNvSpPr/>
            <p:nvPr/>
          </p:nvSpPr>
          <p:spPr>
            <a:xfrm>
              <a:off x="4138350" y="26908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2" name="Google Shape;12702;p23"/>
            <p:cNvSpPr/>
            <p:nvPr/>
          </p:nvSpPr>
          <p:spPr>
            <a:xfrm>
              <a:off x="4328925" y="2762000"/>
              <a:ext cx="10825" cy="35325"/>
            </a:xfrm>
            <a:custGeom>
              <a:avLst/>
              <a:gdLst/>
              <a:ahLst/>
              <a:cxnLst/>
              <a:rect l="l" t="t" r="r" b="b"/>
              <a:pathLst>
                <a:path w="433" h="1413" extrusionOk="0">
                  <a:moveTo>
                    <a:pt x="217" y="0"/>
                  </a:moveTo>
                  <a:cubicBezTo>
                    <a:pt x="109" y="0"/>
                    <a:pt x="0" y="70"/>
                    <a:pt x="0" y="209"/>
                  </a:cubicBezTo>
                  <a:lnTo>
                    <a:pt x="0" y="1196"/>
                  </a:lnTo>
                  <a:cubicBezTo>
                    <a:pt x="0" y="1320"/>
                    <a:pt x="93" y="1412"/>
                    <a:pt x="217" y="1412"/>
                  </a:cubicBezTo>
                  <a:cubicBezTo>
                    <a:pt x="340" y="1412"/>
                    <a:pt x="433" y="1320"/>
                    <a:pt x="433" y="1196"/>
                  </a:cubicBezTo>
                  <a:lnTo>
                    <a:pt x="433" y="209"/>
                  </a:lnTo>
                  <a:cubicBezTo>
                    <a:pt x="433" y="70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3" name="Google Shape;12703;p23"/>
            <p:cNvSpPr/>
            <p:nvPr/>
          </p:nvSpPr>
          <p:spPr>
            <a:xfrm>
              <a:off x="3994075" y="2464225"/>
              <a:ext cx="372675" cy="361625"/>
            </a:xfrm>
            <a:custGeom>
              <a:avLst/>
              <a:gdLst/>
              <a:ahLst/>
              <a:cxnLst/>
              <a:rect l="l" t="t" r="r" b="b"/>
              <a:pathLst>
                <a:path w="14907" h="14465" extrusionOk="0">
                  <a:moveTo>
                    <a:pt x="8086" y="3077"/>
                  </a:moveTo>
                  <a:cubicBezTo>
                    <a:pt x="8210" y="3077"/>
                    <a:pt x="8333" y="3200"/>
                    <a:pt x="8333" y="3324"/>
                  </a:cubicBezTo>
                  <a:lnTo>
                    <a:pt x="8333" y="3509"/>
                  </a:lnTo>
                  <a:cubicBezTo>
                    <a:pt x="8333" y="3663"/>
                    <a:pt x="8210" y="3787"/>
                    <a:pt x="8086" y="3787"/>
                  </a:cubicBezTo>
                  <a:lnTo>
                    <a:pt x="4290" y="3787"/>
                  </a:lnTo>
                  <a:cubicBezTo>
                    <a:pt x="4136" y="3787"/>
                    <a:pt x="4012" y="3663"/>
                    <a:pt x="4012" y="3509"/>
                  </a:cubicBezTo>
                  <a:lnTo>
                    <a:pt x="4012" y="3324"/>
                  </a:lnTo>
                  <a:cubicBezTo>
                    <a:pt x="4012" y="3200"/>
                    <a:pt x="4136" y="3077"/>
                    <a:pt x="4290" y="3077"/>
                  </a:cubicBezTo>
                  <a:close/>
                  <a:moveTo>
                    <a:pt x="7130" y="4188"/>
                  </a:moveTo>
                  <a:cubicBezTo>
                    <a:pt x="9043" y="4188"/>
                    <a:pt x="10648" y="5669"/>
                    <a:pt x="10802" y="7583"/>
                  </a:cubicBezTo>
                  <a:lnTo>
                    <a:pt x="10185" y="7583"/>
                  </a:lnTo>
                  <a:cubicBezTo>
                    <a:pt x="9691" y="7583"/>
                    <a:pt x="9290" y="7984"/>
                    <a:pt x="9290" y="8478"/>
                  </a:cubicBezTo>
                  <a:lnTo>
                    <a:pt x="9290" y="12336"/>
                  </a:lnTo>
                  <a:lnTo>
                    <a:pt x="3364" y="12336"/>
                  </a:lnTo>
                  <a:cubicBezTo>
                    <a:pt x="3087" y="12336"/>
                    <a:pt x="3087" y="12768"/>
                    <a:pt x="3364" y="12768"/>
                  </a:cubicBezTo>
                  <a:lnTo>
                    <a:pt x="9290" y="12768"/>
                  </a:lnTo>
                  <a:lnTo>
                    <a:pt x="9290" y="13601"/>
                  </a:lnTo>
                  <a:cubicBezTo>
                    <a:pt x="9290" y="13755"/>
                    <a:pt x="9321" y="13909"/>
                    <a:pt x="9413" y="14064"/>
                  </a:cubicBezTo>
                  <a:lnTo>
                    <a:pt x="1513" y="14064"/>
                  </a:lnTo>
                  <a:cubicBezTo>
                    <a:pt x="741" y="14064"/>
                    <a:pt x="587" y="12953"/>
                    <a:pt x="1358" y="12768"/>
                  </a:cubicBezTo>
                  <a:lnTo>
                    <a:pt x="2284" y="12768"/>
                  </a:lnTo>
                  <a:cubicBezTo>
                    <a:pt x="2562" y="12768"/>
                    <a:pt x="2562" y="12336"/>
                    <a:pt x="2284" y="12336"/>
                  </a:cubicBezTo>
                  <a:lnTo>
                    <a:pt x="1513" y="12336"/>
                  </a:lnTo>
                  <a:lnTo>
                    <a:pt x="1513" y="7891"/>
                  </a:lnTo>
                  <a:cubicBezTo>
                    <a:pt x="1482" y="6904"/>
                    <a:pt x="1883" y="5978"/>
                    <a:pt x="2593" y="5268"/>
                  </a:cubicBezTo>
                  <a:cubicBezTo>
                    <a:pt x="3272" y="4589"/>
                    <a:pt x="4229" y="4188"/>
                    <a:pt x="5216" y="4188"/>
                  </a:cubicBezTo>
                  <a:close/>
                  <a:moveTo>
                    <a:pt x="4557" y="1"/>
                  </a:moveTo>
                  <a:cubicBezTo>
                    <a:pt x="4127" y="1"/>
                    <a:pt x="3765" y="422"/>
                    <a:pt x="3920" y="886"/>
                  </a:cubicBezTo>
                  <a:lnTo>
                    <a:pt x="4445" y="2645"/>
                  </a:lnTo>
                  <a:lnTo>
                    <a:pt x="4290" y="2645"/>
                  </a:lnTo>
                  <a:cubicBezTo>
                    <a:pt x="3889" y="2645"/>
                    <a:pt x="3580" y="2954"/>
                    <a:pt x="3580" y="3324"/>
                  </a:cubicBezTo>
                  <a:lnTo>
                    <a:pt x="3580" y="3509"/>
                  </a:lnTo>
                  <a:cubicBezTo>
                    <a:pt x="3580" y="3694"/>
                    <a:pt x="3673" y="3879"/>
                    <a:pt x="3796" y="4034"/>
                  </a:cubicBezTo>
                  <a:cubicBezTo>
                    <a:pt x="3241" y="4219"/>
                    <a:pt x="2716" y="4558"/>
                    <a:pt x="2284" y="4990"/>
                  </a:cubicBezTo>
                  <a:cubicBezTo>
                    <a:pt x="1513" y="5762"/>
                    <a:pt x="1081" y="6811"/>
                    <a:pt x="1081" y="7891"/>
                  </a:cubicBezTo>
                  <a:lnTo>
                    <a:pt x="1081" y="12397"/>
                  </a:lnTo>
                  <a:cubicBezTo>
                    <a:pt x="0" y="12860"/>
                    <a:pt x="340" y="14465"/>
                    <a:pt x="1513" y="14465"/>
                  </a:cubicBezTo>
                  <a:lnTo>
                    <a:pt x="14012" y="14465"/>
                  </a:lnTo>
                  <a:cubicBezTo>
                    <a:pt x="14506" y="14465"/>
                    <a:pt x="14907" y="14064"/>
                    <a:pt x="14907" y="13570"/>
                  </a:cubicBezTo>
                  <a:lnTo>
                    <a:pt x="14907" y="13200"/>
                  </a:lnTo>
                  <a:cubicBezTo>
                    <a:pt x="14907" y="13061"/>
                    <a:pt x="14799" y="12991"/>
                    <a:pt x="14691" y="12991"/>
                  </a:cubicBezTo>
                  <a:cubicBezTo>
                    <a:pt x="14583" y="12991"/>
                    <a:pt x="14475" y="13061"/>
                    <a:pt x="14475" y="13200"/>
                  </a:cubicBezTo>
                  <a:lnTo>
                    <a:pt x="14475" y="13570"/>
                  </a:lnTo>
                  <a:cubicBezTo>
                    <a:pt x="14475" y="13848"/>
                    <a:pt x="14289" y="14064"/>
                    <a:pt x="14012" y="14064"/>
                  </a:cubicBezTo>
                  <a:lnTo>
                    <a:pt x="10185" y="14064"/>
                  </a:lnTo>
                  <a:cubicBezTo>
                    <a:pt x="9907" y="14064"/>
                    <a:pt x="9691" y="13848"/>
                    <a:pt x="9691" y="13570"/>
                  </a:cubicBezTo>
                  <a:lnTo>
                    <a:pt x="9691" y="8478"/>
                  </a:lnTo>
                  <a:cubicBezTo>
                    <a:pt x="9691" y="8231"/>
                    <a:pt x="9907" y="8015"/>
                    <a:pt x="10185" y="8015"/>
                  </a:cubicBezTo>
                  <a:lnTo>
                    <a:pt x="14012" y="8015"/>
                  </a:lnTo>
                  <a:cubicBezTo>
                    <a:pt x="14259" y="8015"/>
                    <a:pt x="14475" y="8231"/>
                    <a:pt x="14475" y="8478"/>
                  </a:cubicBezTo>
                  <a:lnTo>
                    <a:pt x="14475" y="12120"/>
                  </a:lnTo>
                  <a:cubicBezTo>
                    <a:pt x="14475" y="12212"/>
                    <a:pt x="14567" y="12336"/>
                    <a:pt x="14691" y="12336"/>
                  </a:cubicBezTo>
                  <a:lnTo>
                    <a:pt x="14691" y="12305"/>
                  </a:lnTo>
                  <a:cubicBezTo>
                    <a:pt x="14814" y="12305"/>
                    <a:pt x="14907" y="12212"/>
                    <a:pt x="14907" y="12089"/>
                  </a:cubicBezTo>
                  <a:lnTo>
                    <a:pt x="14907" y="8478"/>
                  </a:lnTo>
                  <a:cubicBezTo>
                    <a:pt x="14907" y="7984"/>
                    <a:pt x="14506" y="7583"/>
                    <a:pt x="14012" y="7583"/>
                  </a:cubicBezTo>
                  <a:lnTo>
                    <a:pt x="11234" y="7583"/>
                  </a:lnTo>
                  <a:cubicBezTo>
                    <a:pt x="11172" y="6564"/>
                    <a:pt x="10710" y="5639"/>
                    <a:pt x="10000" y="4929"/>
                  </a:cubicBezTo>
                  <a:cubicBezTo>
                    <a:pt x="9568" y="4527"/>
                    <a:pt x="9074" y="4219"/>
                    <a:pt x="8518" y="4034"/>
                  </a:cubicBezTo>
                  <a:cubicBezTo>
                    <a:pt x="8673" y="3910"/>
                    <a:pt x="8765" y="3694"/>
                    <a:pt x="8765" y="3509"/>
                  </a:cubicBezTo>
                  <a:lnTo>
                    <a:pt x="8765" y="3355"/>
                  </a:lnTo>
                  <a:cubicBezTo>
                    <a:pt x="8765" y="2954"/>
                    <a:pt x="8457" y="2645"/>
                    <a:pt x="8055" y="2645"/>
                  </a:cubicBezTo>
                  <a:lnTo>
                    <a:pt x="7901" y="2645"/>
                  </a:lnTo>
                  <a:lnTo>
                    <a:pt x="8025" y="2182"/>
                  </a:lnTo>
                  <a:cubicBezTo>
                    <a:pt x="8043" y="2031"/>
                    <a:pt x="7923" y="1937"/>
                    <a:pt x="7806" y="1937"/>
                  </a:cubicBezTo>
                  <a:cubicBezTo>
                    <a:pt x="7732" y="1937"/>
                    <a:pt x="7659" y="1975"/>
                    <a:pt x="7623" y="2059"/>
                  </a:cubicBezTo>
                  <a:lnTo>
                    <a:pt x="7438" y="2645"/>
                  </a:lnTo>
                  <a:lnTo>
                    <a:pt x="4877" y="2645"/>
                  </a:lnTo>
                  <a:lnTo>
                    <a:pt x="4352" y="762"/>
                  </a:lnTo>
                  <a:cubicBezTo>
                    <a:pt x="4290" y="670"/>
                    <a:pt x="4321" y="546"/>
                    <a:pt x="4414" y="485"/>
                  </a:cubicBezTo>
                  <a:cubicBezTo>
                    <a:pt x="4459" y="439"/>
                    <a:pt x="4537" y="411"/>
                    <a:pt x="4612" y="411"/>
                  </a:cubicBezTo>
                  <a:cubicBezTo>
                    <a:pt x="4640" y="411"/>
                    <a:pt x="4667" y="415"/>
                    <a:pt x="4691" y="423"/>
                  </a:cubicBezTo>
                  <a:cubicBezTo>
                    <a:pt x="5170" y="608"/>
                    <a:pt x="5671" y="701"/>
                    <a:pt x="6173" y="701"/>
                  </a:cubicBezTo>
                  <a:cubicBezTo>
                    <a:pt x="6674" y="701"/>
                    <a:pt x="7176" y="608"/>
                    <a:pt x="7654" y="423"/>
                  </a:cubicBezTo>
                  <a:cubicBezTo>
                    <a:pt x="7679" y="415"/>
                    <a:pt x="7704" y="411"/>
                    <a:pt x="7729" y="411"/>
                  </a:cubicBezTo>
                  <a:cubicBezTo>
                    <a:pt x="7796" y="411"/>
                    <a:pt x="7864" y="439"/>
                    <a:pt x="7932" y="485"/>
                  </a:cubicBezTo>
                  <a:cubicBezTo>
                    <a:pt x="7994" y="546"/>
                    <a:pt x="8025" y="670"/>
                    <a:pt x="7994" y="762"/>
                  </a:cubicBezTo>
                  <a:lnTo>
                    <a:pt x="7901" y="1102"/>
                  </a:lnTo>
                  <a:cubicBezTo>
                    <a:pt x="7901" y="1222"/>
                    <a:pt x="8018" y="1303"/>
                    <a:pt x="8134" y="1303"/>
                  </a:cubicBezTo>
                  <a:cubicBezTo>
                    <a:pt x="8197" y="1303"/>
                    <a:pt x="8259" y="1279"/>
                    <a:pt x="8302" y="1225"/>
                  </a:cubicBezTo>
                  <a:lnTo>
                    <a:pt x="8395" y="886"/>
                  </a:lnTo>
                  <a:cubicBezTo>
                    <a:pt x="8524" y="422"/>
                    <a:pt x="8179" y="1"/>
                    <a:pt x="7738" y="1"/>
                  </a:cubicBezTo>
                  <a:cubicBezTo>
                    <a:pt x="7651" y="1"/>
                    <a:pt x="7560" y="17"/>
                    <a:pt x="7469" y="53"/>
                  </a:cubicBezTo>
                  <a:cubicBezTo>
                    <a:pt x="7037" y="207"/>
                    <a:pt x="6589" y="284"/>
                    <a:pt x="6142" y="284"/>
                  </a:cubicBezTo>
                  <a:cubicBezTo>
                    <a:pt x="5694" y="284"/>
                    <a:pt x="5247" y="207"/>
                    <a:pt x="4815" y="53"/>
                  </a:cubicBezTo>
                  <a:cubicBezTo>
                    <a:pt x="4729" y="17"/>
                    <a:pt x="4641" y="1"/>
                    <a:pt x="45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4" name="Google Shape;12704;p23"/>
            <p:cNvSpPr/>
            <p:nvPr/>
          </p:nvSpPr>
          <p:spPr>
            <a:xfrm>
              <a:off x="4253325" y="2682325"/>
              <a:ext cx="86425" cy="41700"/>
            </a:xfrm>
            <a:custGeom>
              <a:avLst/>
              <a:gdLst/>
              <a:ahLst/>
              <a:cxnLst/>
              <a:rect l="l" t="t" r="r" b="b"/>
              <a:pathLst>
                <a:path w="3457" h="1668" extrusionOk="0">
                  <a:moveTo>
                    <a:pt x="3024" y="433"/>
                  </a:moveTo>
                  <a:lnTo>
                    <a:pt x="3024" y="1235"/>
                  </a:lnTo>
                  <a:lnTo>
                    <a:pt x="432" y="1235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1451"/>
                  </a:lnTo>
                  <a:cubicBezTo>
                    <a:pt x="0" y="1575"/>
                    <a:pt x="93" y="1667"/>
                    <a:pt x="216" y="1667"/>
                  </a:cubicBezTo>
                  <a:lnTo>
                    <a:pt x="3241" y="1667"/>
                  </a:lnTo>
                  <a:cubicBezTo>
                    <a:pt x="3364" y="1667"/>
                    <a:pt x="3457" y="1575"/>
                    <a:pt x="3457" y="1451"/>
                  </a:cubicBezTo>
                  <a:lnTo>
                    <a:pt x="3457" y="217"/>
                  </a:lnTo>
                  <a:cubicBezTo>
                    <a:pt x="3457" y="93"/>
                    <a:pt x="3364" y="1"/>
                    <a:pt x="3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5" name="Google Shape;12705;p23"/>
            <p:cNvSpPr/>
            <p:nvPr/>
          </p:nvSpPr>
          <p:spPr>
            <a:xfrm>
              <a:off x="4252550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6" name="Google Shape;12706;p23"/>
            <p:cNvSpPr/>
            <p:nvPr/>
          </p:nvSpPr>
          <p:spPr>
            <a:xfrm>
              <a:off x="42772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76" y="404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7" name="Google Shape;12707;p23"/>
            <p:cNvSpPr/>
            <p:nvPr/>
          </p:nvSpPr>
          <p:spPr>
            <a:xfrm>
              <a:off x="43019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37" y="1"/>
                  </a:moveTo>
                  <a:cubicBezTo>
                    <a:pt x="328" y="1"/>
                    <a:pt x="319" y="1"/>
                    <a:pt x="309" y="2"/>
                  </a:cubicBezTo>
                  <a:cubicBezTo>
                    <a:pt x="0" y="2"/>
                    <a:pt x="0" y="404"/>
                    <a:pt x="309" y="404"/>
                  </a:cubicBezTo>
                  <a:cubicBezTo>
                    <a:pt x="577" y="404"/>
                    <a:pt x="586" y="1"/>
                    <a:pt x="3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8" name="Google Shape;12708;p23"/>
            <p:cNvSpPr/>
            <p:nvPr/>
          </p:nvSpPr>
          <p:spPr>
            <a:xfrm>
              <a:off x="4327375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47" y="404"/>
                    <a:pt x="556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9" name="Google Shape;12709;p23"/>
            <p:cNvSpPr/>
            <p:nvPr/>
          </p:nvSpPr>
          <p:spPr>
            <a:xfrm>
              <a:off x="4252550" y="276330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0" name="Google Shape;12710;p23"/>
            <p:cNvSpPr/>
            <p:nvPr/>
          </p:nvSpPr>
          <p:spPr>
            <a:xfrm>
              <a:off x="4277225" y="276330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76" y="403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1" name="Google Shape;12711;p23"/>
            <p:cNvSpPr/>
            <p:nvPr/>
          </p:nvSpPr>
          <p:spPr>
            <a:xfrm>
              <a:off x="4301925" y="27618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cubicBezTo>
                    <a:pt x="587" y="433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2" name="Google Shape;12712;p23"/>
            <p:cNvSpPr/>
            <p:nvPr/>
          </p:nvSpPr>
          <p:spPr>
            <a:xfrm>
              <a:off x="4252550" y="27865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3" name="Google Shape;12713;p23"/>
            <p:cNvSpPr/>
            <p:nvPr/>
          </p:nvSpPr>
          <p:spPr>
            <a:xfrm>
              <a:off x="4277225" y="2786500"/>
              <a:ext cx="14700" cy="10825"/>
            </a:xfrm>
            <a:custGeom>
              <a:avLst/>
              <a:gdLst/>
              <a:ahLst/>
              <a:cxnLst/>
              <a:rect l="l" t="t" r="r" b="b"/>
              <a:pathLst>
                <a:path w="588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87" y="432"/>
                    <a:pt x="587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4" name="Google Shape;12714;p23"/>
            <p:cNvSpPr/>
            <p:nvPr/>
          </p:nvSpPr>
          <p:spPr>
            <a:xfrm>
              <a:off x="4301925" y="27865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15" name="Google Shape;12715;p23"/>
          <p:cNvSpPr/>
          <p:nvPr/>
        </p:nvSpPr>
        <p:spPr>
          <a:xfrm>
            <a:off x="6599082" y="2776945"/>
            <a:ext cx="485567" cy="474300"/>
          </a:xfrm>
          <a:custGeom>
            <a:avLst/>
            <a:gdLst/>
            <a:ahLst/>
            <a:cxnLst/>
            <a:rect l="l" t="t" r="r" b="b"/>
            <a:pathLst>
              <a:path w="14567" h="14229" extrusionOk="0">
                <a:moveTo>
                  <a:pt x="6157" y="209"/>
                </a:moveTo>
                <a:cubicBezTo>
                  <a:pt x="7199" y="209"/>
                  <a:pt x="8240" y="911"/>
                  <a:pt x="8240" y="2316"/>
                </a:cubicBezTo>
                <a:lnTo>
                  <a:pt x="8240" y="3550"/>
                </a:lnTo>
                <a:lnTo>
                  <a:pt x="4074" y="3550"/>
                </a:lnTo>
                <a:lnTo>
                  <a:pt x="4074" y="2316"/>
                </a:lnTo>
                <a:cubicBezTo>
                  <a:pt x="4074" y="911"/>
                  <a:pt x="5115" y="209"/>
                  <a:pt x="6157" y="209"/>
                </a:cubicBezTo>
                <a:close/>
                <a:moveTo>
                  <a:pt x="10894" y="6945"/>
                </a:moveTo>
                <a:lnTo>
                  <a:pt x="10894" y="8148"/>
                </a:lnTo>
                <a:lnTo>
                  <a:pt x="10092" y="8148"/>
                </a:lnTo>
                <a:lnTo>
                  <a:pt x="10092" y="7871"/>
                </a:lnTo>
                <a:cubicBezTo>
                  <a:pt x="10092" y="7377"/>
                  <a:pt x="10431" y="6976"/>
                  <a:pt x="10894" y="6945"/>
                </a:cubicBezTo>
                <a:close/>
                <a:moveTo>
                  <a:pt x="11326" y="6976"/>
                </a:moveTo>
                <a:cubicBezTo>
                  <a:pt x="11697" y="7099"/>
                  <a:pt x="11913" y="7469"/>
                  <a:pt x="11913" y="7840"/>
                </a:cubicBezTo>
                <a:lnTo>
                  <a:pt x="11913" y="7871"/>
                </a:lnTo>
                <a:lnTo>
                  <a:pt x="11913" y="8148"/>
                </a:lnTo>
                <a:lnTo>
                  <a:pt x="11326" y="8148"/>
                </a:lnTo>
                <a:lnTo>
                  <a:pt x="11326" y="6976"/>
                </a:lnTo>
                <a:close/>
                <a:moveTo>
                  <a:pt x="13425" y="8550"/>
                </a:moveTo>
                <a:lnTo>
                  <a:pt x="13425" y="12623"/>
                </a:lnTo>
                <a:lnTo>
                  <a:pt x="12592" y="12623"/>
                </a:lnTo>
                <a:cubicBezTo>
                  <a:pt x="12314" y="12623"/>
                  <a:pt x="12314" y="13025"/>
                  <a:pt x="12592" y="13025"/>
                </a:cubicBezTo>
                <a:lnTo>
                  <a:pt x="13518" y="13025"/>
                </a:lnTo>
                <a:lnTo>
                  <a:pt x="13950" y="13796"/>
                </a:lnTo>
                <a:lnTo>
                  <a:pt x="8055" y="13827"/>
                </a:lnTo>
                <a:lnTo>
                  <a:pt x="8055" y="13827"/>
                </a:lnTo>
                <a:lnTo>
                  <a:pt x="8487" y="13055"/>
                </a:lnTo>
                <a:lnTo>
                  <a:pt x="11481" y="13055"/>
                </a:lnTo>
                <a:cubicBezTo>
                  <a:pt x="11758" y="13055"/>
                  <a:pt x="11758" y="12623"/>
                  <a:pt x="11481" y="12623"/>
                </a:cubicBezTo>
                <a:lnTo>
                  <a:pt x="8580" y="12623"/>
                </a:lnTo>
                <a:lnTo>
                  <a:pt x="8580" y="8550"/>
                </a:lnTo>
                <a:lnTo>
                  <a:pt x="9660" y="8550"/>
                </a:lnTo>
                <a:lnTo>
                  <a:pt x="9660" y="9074"/>
                </a:lnTo>
                <a:cubicBezTo>
                  <a:pt x="9660" y="9213"/>
                  <a:pt x="9768" y="9283"/>
                  <a:pt x="9876" y="9283"/>
                </a:cubicBezTo>
                <a:cubicBezTo>
                  <a:pt x="9984" y="9283"/>
                  <a:pt x="10092" y="9213"/>
                  <a:pt x="10092" y="9074"/>
                </a:cubicBezTo>
                <a:lnTo>
                  <a:pt x="10092" y="8550"/>
                </a:lnTo>
                <a:lnTo>
                  <a:pt x="11913" y="8550"/>
                </a:lnTo>
                <a:lnTo>
                  <a:pt x="11913" y="9074"/>
                </a:lnTo>
                <a:cubicBezTo>
                  <a:pt x="11913" y="9213"/>
                  <a:pt x="12021" y="9283"/>
                  <a:pt x="12129" y="9283"/>
                </a:cubicBezTo>
                <a:cubicBezTo>
                  <a:pt x="12237" y="9283"/>
                  <a:pt x="12345" y="9213"/>
                  <a:pt x="12345" y="9074"/>
                </a:cubicBezTo>
                <a:lnTo>
                  <a:pt x="12345" y="8550"/>
                </a:lnTo>
                <a:close/>
                <a:moveTo>
                  <a:pt x="8178" y="11512"/>
                </a:moveTo>
                <a:lnTo>
                  <a:pt x="8178" y="12778"/>
                </a:lnTo>
                <a:lnTo>
                  <a:pt x="7592" y="13827"/>
                </a:lnTo>
                <a:lnTo>
                  <a:pt x="556" y="13827"/>
                </a:lnTo>
                <a:lnTo>
                  <a:pt x="1358" y="11512"/>
                </a:lnTo>
                <a:close/>
                <a:moveTo>
                  <a:pt x="6157" y="1"/>
                </a:moveTo>
                <a:cubicBezTo>
                  <a:pt x="4961" y="1"/>
                  <a:pt x="3765" y="772"/>
                  <a:pt x="3642" y="2316"/>
                </a:cubicBezTo>
                <a:lnTo>
                  <a:pt x="3642" y="3550"/>
                </a:lnTo>
                <a:lnTo>
                  <a:pt x="1204" y="3550"/>
                </a:lnTo>
                <a:cubicBezTo>
                  <a:pt x="1080" y="3550"/>
                  <a:pt x="988" y="3643"/>
                  <a:pt x="988" y="3766"/>
                </a:cubicBezTo>
                <a:lnTo>
                  <a:pt x="988" y="4692"/>
                </a:lnTo>
                <a:cubicBezTo>
                  <a:pt x="988" y="4831"/>
                  <a:pt x="1096" y="4900"/>
                  <a:pt x="1204" y="4900"/>
                </a:cubicBezTo>
                <a:cubicBezTo>
                  <a:pt x="1312" y="4900"/>
                  <a:pt x="1420" y="4831"/>
                  <a:pt x="1420" y="4692"/>
                </a:cubicBezTo>
                <a:lnTo>
                  <a:pt x="1420" y="3982"/>
                </a:lnTo>
                <a:lnTo>
                  <a:pt x="3642" y="3982"/>
                </a:lnTo>
                <a:lnTo>
                  <a:pt x="3642" y="5340"/>
                </a:lnTo>
                <a:cubicBezTo>
                  <a:pt x="3642" y="5479"/>
                  <a:pt x="3750" y="5548"/>
                  <a:pt x="3858" y="5548"/>
                </a:cubicBezTo>
                <a:cubicBezTo>
                  <a:pt x="3966" y="5548"/>
                  <a:pt x="4074" y="5479"/>
                  <a:pt x="4074" y="5340"/>
                </a:cubicBezTo>
                <a:lnTo>
                  <a:pt x="4074" y="3982"/>
                </a:lnTo>
                <a:lnTo>
                  <a:pt x="8240" y="3982"/>
                </a:lnTo>
                <a:lnTo>
                  <a:pt x="8240" y="5340"/>
                </a:lnTo>
                <a:cubicBezTo>
                  <a:pt x="8240" y="5479"/>
                  <a:pt x="8348" y="5548"/>
                  <a:pt x="8456" y="5548"/>
                </a:cubicBezTo>
                <a:cubicBezTo>
                  <a:pt x="8564" y="5548"/>
                  <a:pt x="8672" y="5479"/>
                  <a:pt x="8672" y="5340"/>
                </a:cubicBezTo>
                <a:lnTo>
                  <a:pt x="8672" y="3982"/>
                </a:lnTo>
                <a:lnTo>
                  <a:pt x="10894" y="3982"/>
                </a:lnTo>
                <a:lnTo>
                  <a:pt x="10894" y="6513"/>
                </a:lnTo>
                <a:cubicBezTo>
                  <a:pt x="10215" y="6574"/>
                  <a:pt x="9660" y="7161"/>
                  <a:pt x="9660" y="7871"/>
                </a:cubicBezTo>
                <a:lnTo>
                  <a:pt x="9660" y="8148"/>
                </a:lnTo>
                <a:lnTo>
                  <a:pt x="8364" y="8148"/>
                </a:lnTo>
                <a:cubicBezTo>
                  <a:pt x="8271" y="8148"/>
                  <a:pt x="8148" y="8241"/>
                  <a:pt x="8178" y="8364"/>
                </a:cubicBezTo>
                <a:lnTo>
                  <a:pt x="8178" y="11080"/>
                </a:lnTo>
                <a:lnTo>
                  <a:pt x="1420" y="11080"/>
                </a:lnTo>
                <a:lnTo>
                  <a:pt x="1420" y="5772"/>
                </a:lnTo>
                <a:cubicBezTo>
                  <a:pt x="1420" y="5633"/>
                  <a:pt x="1312" y="5564"/>
                  <a:pt x="1204" y="5564"/>
                </a:cubicBezTo>
                <a:cubicBezTo>
                  <a:pt x="1096" y="5564"/>
                  <a:pt x="988" y="5633"/>
                  <a:pt x="988" y="5772"/>
                </a:cubicBezTo>
                <a:lnTo>
                  <a:pt x="988" y="11265"/>
                </a:lnTo>
                <a:lnTo>
                  <a:pt x="31" y="13950"/>
                </a:lnTo>
                <a:cubicBezTo>
                  <a:pt x="0" y="14105"/>
                  <a:pt x="93" y="14228"/>
                  <a:pt x="247" y="14228"/>
                </a:cubicBezTo>
                <a:lnTo>
                  <a:pt x="14289" y="14228"/>
                </a:lnTo>
                <a:cubicBezTo>
                  <a:pt x="14443" y="14228"/>
                  <a:pt x="14567" y="14074"/>
                  <a:pt x="14474" y="13920"/>
                </a:cubicBezTo>
                <a:lnTo>
                  <a:pt x="13857" y="12778"/>
                </a:lnTo>
                <a:lnTo>
                  <a:pt x="13857" y="8364"/>
                </a:lnTo>
                <a:cubicBezTo>
                  <a:pt x="13857" y="8241"/>
                  <a:pt x="13764" y="8148"/>
                  <a:pt x="13641" y="8148"/>
                </a:cubicBezTo>
                <a:lnTo>
                  <a:pt x="12345" y="8148"/>
                </a:lnTo>
                <a:lnTo>
                  <a:pt x="12345" y="7871"/>
                </a:lnTo>
                <a:cubicBezTo>
                  <a:pt x="12345" y="7253"/>
                  <a:pt x="11913" y="6698"/>
                  <a:pt x="11326" y="6544"/>
                </a:cubicBezTo>
                <a:lnTo>
                  <a:pt x="11326" y="3766"/>
                </a:lnTo>
                <a:cubicBezTo>
                  <a:pt x="11326" y="3643"/>
                  <a:pt x="11234" y="3550"/>
                  <a:pt x="11110" y="3550"/>
                </a:cubicBezTo>
                <a:lnTo>
                  <a:pt x="8672" y="3550"/>
                </a:lnTo>
                <a:lnTo>
                  <a:pt x="8672" y="2316"/>
                </a:lnTo>
                <a:cubicBezTo>
                  <a:pt x="8549" y="772"/>
                  <a:pt x="7353" y="1"/>
                  <a:pt x="615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16" name="Google Shape;12716;p23"/>
          <p:cNvGrpSpPr/>
          <p:nvPr/>
        </p:nvGrpSpPr>
        <p:grpSpPr>
          <a:xfrm>
            <a:off x="1680691" y="5040226"/>
            <a:ext cx="482533" cy="366233"/>
            <a:chOff x="5505525" y="1948600"/>
            <a:chExt cx="361900" cy="274675"/>
          </a:xfrm>
        </p:grpSpPr>
        <p:sp>
          <p:nvSpPr>
            <p:cNvPr id="12717" name="Google Shape;12717;p23"/>
            <p:cNvSpPr/>
            <p:nvPr/>
          </p:nvSpPr>
          <p:spPr>
            <a:xfrm>
              <a:off x="5505525" y="1948600"/>
              <a:ext cx="361900" cy="274675"/>
            </a:xfrm>
            <a:custGeom>
              <a:avLst/>
              <a:gdLst/>
              <a:ahLst/>
              <a:cxnLst/>
              <a:rect l="l" t="t" r="r" b="b"/>
              <a:pathLst>
                <a:path w="14476" h="10987" extrusionOk="0">
                  <a:moveTo>
                    <a:pt x="12592" y="3333"/>
                  </a:moveTo>
                  <a:cubicBezTo>
                    <a:pt x="12469" y="3518"/>
                    <a:pt x="12376" y="3734"/>
                    <a:pt x="12376" y="3981"/>
                  </a:cubicBezTo>
                  <a:lnTo>
                    <a:pt x="12376" y="8209"/>
                  </a:lnTo>
                  <a:lnTo>
                    <a:pt x="11204" y="8209"/>
                  </a:lnTo>
                  <a:lnTo>
                    <a:pt x="11204" y="3333"/>
                  </a:lnTo>
                  <a:close/>
                  <a:moveTo>
                    <a:pt x="10772" y="432"/>
                  </a:moveTo>
                  <a:lnTo>
                    <a:pt x="10772" y="9104"/>
                  </a:lnTo>
                  <a:cubicBezTo>
                    <a:pt x="10772" y="9660"/>
                    <a:pt x="11019" y="10185"/>
                    <a:pt x="11451" y="10524"/>
                  </a:cubicBezTo>
                  <a:lnTo>
                    <a:pt x="1853" y="10524"/>
                  </a:lnTo>
                  <a:cubicBezTo>
                    <a:pt x="1050" y="10524"/>
                    <a:pt x="433" y="9876"/>
                    <a:pt x="433" y="9104"/>
                  </a:cubicBez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9073"/>
                  </a:lnTo>
                  <a:cubicBezTo>
                    <a:pt x="1" y="10123"/>
                    <a:pt x="803" y="10956"/>
                    <a:pt x="1853" y="10987"/>
                  </a:cubicBezTo>
                  <a:lnTo>
                    <a:pt x="12623" y="10987"/>
                  </a:lnTo>
                  <a:cubicBezTo>
                    <a:pt x="13642" y="10956"/>
                    <a:pt x="14475" y="10154"/>
                    <a:pt x="14475" y="9104"/>
                  </a:cubicBezTo>
                  <a:lnTo>
                    <a:pt x="14475" y="7901"/>
                  </a:lnTo>
                  <a:cubicBezTo>
                    <a:pt x="14475" y="7762"/>
                    <a:pt x="14375" y="7692"/>
                    <a:pt x="14274" y="7692"/>
                  </a:cubicBezTo>
                  <a:cubicBezTo>
                    <a:pt x="14174" y="7692"/>
                    <a:pt x="14074" y="7762"/>
                    <a:pt x="14074" y="7901"/>
                  </a:cubicBezTo>
                  <a:lnTo>
                    <a:pt x="14074" y="9104"/>
                  </a:lnTo>
                  <a:cubicBezTo>
                    <a:pt x="14074" y="9876"/>
                    <a:pt x="13426" y="10524"/>
                    <a:pt x="12623" y="10524"/>
                  </a:cubicBezTo>
                  <a:cubicBezTo>
                    <a:pt x="11852" y="10524"/>
                    <a:pt x="11204" y="9876"/>
                    <a:pt x="11204" y="9104"/>
                  </a:cubicBezTo>
                  <a:lnTo>
                    <a:pt x="11204" y="8672"/>
                  </a:lnTo>
                  <a:lnTo>
                    <a:pt x="12592" y="8672"/>
                  </a:lnTo>
                  <a:cubicBezTo>
                    <a:pt x="12716" y="8672"/>
                    <a:pt x="12809" y="8549"/>
                    <a:pt x="12809" y="8456"/>
                  </a:cubicBezTo>
                  <a:lnTo>
                    <a:pt x="12809" y="3981"/>
                  </a:lnTo>
                  <a:cubicBezTo>
                    <a:pt x="12778" y="3534"/>
                    <a:pt x="13109" y="3310"/>
                    <a:pt x="13441" y="3310"/>
                  </a:cubicBezTo>
                  <a:cubicBezTo>
                    <a:pt x="13773" y="3310"/>
                    <a:pt x="14105" y="3534"/>
                    <a:pt x="14074" y="3981"/>
                  </a:cubicBezTo>
                  <a:lnTo>
                    <a:pt x="14074" y="6821"/>
                  </a:lnTo>
                  <a:cubicBezTo>
                    <a:pt x="14043" y="6913"/>
                    <a:pt x="14166" y="7037"/>
                    <a:pt x="14259" y="7037"/>
                  </a:cubicBezTo>
                  <a:cubicBezTo>
                    <a:pt x="14382" y="7037"/>
                    <a:pt x="14475" y="6913"/>
                    <a:pt x="14475" y="6821"/>
                  </a:cubicBezTo>
                  <a:lnTo>
                    <a:pt x="14475" y="3981"/>
                  </a:lnTo>
                  <a:cubicBezTo>
                    <a:pt x="14475" y="3395"/>
                    <a:pt x="14043" y="2932"/>
                    <a:pt x="13457" y="2932"/>
                  </a:cubicBezTo>
                  <a:lnTo>
                    <a:pt x="11204" y="2932"/>
                  </a:lnTo>
                  <a:lnTo>
                    <a:pt x="11204" y="216"/>
                  </a:lnTo>
                  <a:cubicBezTo>
                    <a:pt x="11204" y="93"/>
                    <a:pt x="11111" y="0"/>
                    <a:pt x="10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8" name="Google Shape;12718;p23"/>
            <p:cNvSpPr/>
            <p:nvPr/>
          </p:nvSpPr>
          <p:spPr>
            <a:xfrm>
              <a:off x="5632850" y="209442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9" name="Google Shape;12719;p23"/>
            <p:cNvSpPr/>
            <p:nvPr/>
          </p:nvSpPr>
          <p:spPr>
            <a:xfrm>
              <a:off x="5632850" y="2146075"/>
              <a:ext cx="114200" cy="10075"/>
            </a:xfrm>
            <a:custGeom>
              <a:avLst/>
              <a:gdLst/>
              <a:ahLst/>
              <a:cxnLst/>
              <a:rect l="l" t="t" r="r" b="b"/>
              <a:pathLst>
                <a:path w="4568" h="403" extrusionOk="0">
                  <a:moveTo>
                    <a:pt x="4318" y="0"/>
                  </a:moveTo>
                  <a:cubicBezTo>
                    <a:pt x="4309" y="0"/>
                    <a:pt x="4299" y="1"/>
                    <a:pt x="4290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4290" y="403"/>
                  </a:lnTo>
                  <a:cubicBezTo>
                    <a:pt x="4558" y="403"/>
                    <a:pt x="4567" y="0"/>
                    <a:pt x="43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0" name="Google Shape;12720;p23"/>
            <p:cNvSpPr/>
            <p:nvPr/>
          </p:nvSpPr>
          <p:spPr>
            <a:xfrm>
              <a:off x="5632850" y="2170800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1" name="Google Shape;12721;p23"/>
            <p:cNvSpPr/>
            <p:nvPr/>
          </p:nvSpPr>
          <p:spPr>
            <a:xfrm>
              <a:off x="5632850" y="211987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4290" y="433"/>
                  </a:lnTo>
                  <a:cubicBezTo>
                    <a:pt x="4568" y="433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2" name="Google Shape;12722;p23"/>
            <p:cNvSpPr/>
            <p:nvPr/>
          </p:nvSpPr>
          <p:spPr>
            <a:xfrm>
              <a:off x="5543350" y="2093650"/>
              <a:ext cx="75625" cy="87975"/>
            </a:xfrm>
            <a:custGeom>
              <a:avLst/>
              <a:gdLst/>
              <a:ahLst/>
              <a:cxnLst/>
              <a:rect l="l" t="t" r="r" b="b"/>
              <a:pathLst>
                <a:path w="3025" h="3519" extrusionOk="0">
                  <a:moveTo>
                    <a:pt x="2623" y="432"/>
                  </a:moveTo>
                  <a:lnTo>
                    <a:pt x="2623" y="3086"/>
                  </a:lnTo>
                  <a:lnTo>
                    <a:pt x="432" y="3086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3302"/>
                  </a:lnTo>
                  <a:cubicBezTo>
                    <a:pt x="0" y="3426"/>
                    <a:pt x="93" y="3518"/>
                    <a:pt x="216" y="3518"/>
                  </a:cubicBezTo>
                  <a:lnTo>
                    <a:pt x="2809" y="3518"/>
                  </a:lnTo>
                  <a:cubicBezTo>
                    <a:pt x="2932" y="3518"/>
                    <a:pt x="3025" y="3426"/>
                    <a:pt x="3025" y="3302"/>
                  </a:cubicBezTo>
                  <a:lnTo>
                    <a:pt x="3025" y="216"/>
                  </a:lnTo>
                  <a:cubicBezTo>
                    <a:pt x="3025" y="93"/>
                    <a:pt x="2932" y="0"/>
                    <a:pt x="28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3" name="Google Shape;12723;p23"/>
            <p:cNvSpPr/>
            <p:nvPr/>
          </p:nvSpPr>
          <p:spPr>
            <a:xfrm>
              <a:off x="5543350" y="1989475"/>
              <a:ext cx="206025" cy="79500"/>
            </a:xfrm>
            <a:custGeom>
              <a:avLst/>
              <a:gdLst/>
              <a:ahLst/>
              <a:cxnLst/>
              <a:rect l="l" t="t" r="r" b="b"/>
              <a:pathLst>
                <a:path w="8241" h="3180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865"/>
                  </a:lnTo>
                  <a:cubicBezTo>
                    <a:pt x="0" y="1004"/>
                    <a:pt x="108" y="1073"/>
                    <a:pt x="216" y="1073"/>
                  </a:cubicBezTo>
                  <a:cubicBezTo>
                    <a:pt x="324" y="1073"/>
                    <a:pt x="432" y="1004"/>
                    <a:pt x="432" y="865"/>
                  </a:cubicBezTo>
                  <a:lnTo>
                    <a:pt x="432" y="433"/>
                  </a:lnTo>
                  <a:lnTo>
                    <a:pt x="7808" y="433"/>
                  </a:lnTo>
                  <a:lnTo>
                    <a:pt x="7808" y="2748"/>
                  </a:lnTo>
                  <a:lnTo>
                    <a:pt x="432" y="2748"/>
                  </a:lnTo>
                  <a:lnTo>
                    <a:pt x="432" y="1883"/>
                  </a:lnTo>
                  <a:cubicBezTo>
                    <a:pt x="432" y="1744"/>
                    <a:pt x="324" y="1675"/>
                    <a:pt x="216" y="1675"/>
                  </a:cubicBezTo>
                  <a:cubicBezTo>
                    <a:pt x="108" y="1675"/>
                    <a:pt x="0" y="1744"/>
                    <a:pt x="0" y="1883"/>
                  </a:cubicBezTo>
                  <a:lnTo>
                    <a:pt x="0" y="2964"/>
                  </a:lnTo>
                  <a:cubicBezTo>
                    <a:pt x="0" y="3087"/>
                    <a:pt x="93" y="3180"/>
                    <a:pt x="216" y="3180"/>
                  </a:cubicBezTo>
                  <a:lnTo>
                    <a:pt x="8024" y="3180"/>
                  </a:lnTo>
                  <a:cubicBezTo>
                    <a:pt x="8148" y="3180"/>
                    <a:pt x="8240" y="3087"/>
                    <a:pt x="8240" y="2964"/>
                  </a:cubicBezTo>
                  <a:lnTo>
                    <a:pt x="8240" y="217"/>
                  </a:lnTo>
                  <a:cubicBezTo>
                    <a:pt x="8240" y="93"/>
                    <a:pt x="8148" y="1"/>
                    <a:pt x="8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24" name="Google Shape;12724;p23"/>
          <p:cNvSpPr/>
          <p:nvPr/>
        </p:nvSpPr>
        <p:spPr>
          <a:xfrm>
            <a:off x="2607932" y="4981576"/>
            <a:ext cx="481467" cy="483533"/>
          </a:xfrm>
          <a:custGeom>
            <a:avLst/>
            <a:gdLst/>
            <a:ahLst/>
            <a:cxnLst/>
            <a:rect l="l" t="t" r="r" b="b"/>
            <a:pathLst>
              <a:path w="14444" h="14506" extrusionOk="0">
                <a:moveTo>
                  <a:pt x="7716" y="1790"/>
                </a:moveTo>
                <a:cubicBezTo>
                  <a:pt x="8148" y="1790"/>
                  <a:pt x="8457" y="2129"/>
                  <a:pt x="8457" y="2531"/>
                </a:cubicBezTo>
                <a:lnTo>
                  <a:pt x="8457" y="2685"/>
                </a:lnTo>
                <a:lnTo>
                  <a:pt x="8364" y="2685"/>
                </a:lnTo>
                <a:cubicBezTo>
                  <a:pt x="8086" y="2685"/>
                  <a:pt x="8086" y="3117"/>
                  <a:pt x="8364" y="3117"/>
                </a:cubicBezTo>
                <a:lnTo>
                  <a:pt x="8889" y="3117"/>
                </a:lnTo>
                <a:cubicBezTo>
                  <a:pt x="9259" y="3117"/>
                  <a:pt x="9568" y="3426"/>
                  <a:pt x="9568" y="3796"/>
                </a:cubicBezTo>
                <a:lnTo>
                  <a:pt x="9568" y="4105"/>
                </a:lnTo>
                <a:cubicBezTo>
                  <a:pt x="9568" y="4537"/>
                  <a:pt x="9228" y="4876"/>
                  <a:pt x="8796" y="4876"/>
                </a:cubicBezTo>
                <a:lnTo>
                  <a:pt x="5648" y="4876"/>
                </a:lnTo>
                <a:cubicBezTo>
                  <a:pt x="5216" y="4876"/>
                  <a:pt x="4877" y="4537"/>
                  <a:pt x="4877" y="4105"/>
                </a:cubicBezTo>
                <a:lnTo>
                  <a:pt x="4907" y="3796"/>
                </a:lnTo>
                <a:cubicBezTo>
                  <a:pt x="4907" y="3395"/>
                  <a:pt x="5216" y="3086"/>
                  <a:pt x="5617" y="3086"/>
                </a:cubicBezTo>
                <a:lnTo>
                  <a:pt x="7346" y="3086"/>
                </a:lnTo>
                <a:cubicBezTo>
                  <a:pt x="7623" y="3086"/>
                  <a:pt x="7623" y="2654"/>
                  <a:pt x="7346" y="2654"/>
                </a:cubicBezTo>
                <a:lnTo>
                  <a:pt x="5988" y="2654"/>
                </a:lnTo>
                <a:lnTo>
                  <a:pt x="5988" y="2531"/>
                </a:lnTo>
                <a:cubicBezTo>
                  <a:pt x="5988" y="2129"/>
                  <a:pt x="6327" y="1790"/>
                  <a:pt x="6728" y="1790"/>
                </a:cubicBezTo>
                <a:close/>
                <a:moveTo>
                  <a:pt x="9568" y="5056"/>
                </a:moveTo>
                <a:lnTo>
                  <a:pt x="9568" y="6913"/>
                </a:lnTo>
                <a:cubicBezTo>
                  <a:pt x="9568" y="8086"/>
                  <a:pt x="8642" y="9104"/>
                  <a:pt x="7438" y="9228"/>
                </a:cubicBezTo>
                <a:lnTo>
                  <a:pt x="7438" y="5308"/>
                </a:lnTo>
                <a:lnTo>
                  <a:pt x="8827" y="5308"/>
                </a:lnTo>
                <a:cubicBezTo>
                  <a:pt x="9092" y="5308"/>
                  <a:pt x="9356" y="5224"/>
                  <a:pt x="9568" y="5056"/>
                </a:cubicBezTo>
                <a:close/>
                <a:moveTo>
                  <a:pt x="4907" y="5030"/>
                </a:moveTo>
                <a:cubicBezTo>
                  <a:pt x="5101" y="5169"/>
                  <a:pt x="5344" y="5282"/>
                  <a:pt x="5592" y="5282"/>
                </a:cubicBezTo>
                <a:cubicBezTo>
                  <a:pt x="5621" y="5282"/>
                  <a:pt x="5650" y="5281"/>
                  <a:pt x="5679" y="5277"/>
                </a:cubicBezTo>
                <a:lnTo>
                  <a:pt x="7037" y="5277"/>
                </a:lnTo>
                <a:lnTo>
                  <a:pt x="7037" y="9228"/>
                </a:lnTo>
                <a:cubicBezTo>
                  <a:pt x="6790" y="9197"/>
                  <a:pt x="6543" y="9135"/>
                  <a:pt x="6327" y="9043"/>
                </a:cubicBezTo>
                <a:cubicBezTo>
                  <a:pt x="6298" y="9032"/>
                  <a:pt x="6270" y="9027"/>
                  <a:pt x="6244" y="9027"/>
                </a:cubicBezTo>
                <a:cubicBezTo>
                  <a:pt x="6049" y="9027"/>
                  <a:pt x="5951" y="9304"/>
                  <a:pt x="6142" y="9413"/>
                </a:cubicBezTo>
                <a:cubicBezTo>
                  <a:pt x="6512" y="9567"/>
                  <a:pt x="6883" y="9660"/>
                  <a:pt x="7253" y="9660"/>
                </a:cubicBezTo>
                <a:cubicBezTo>
                  <a:pt x="8395" y="9660"/>
                  <a:pt x="9413" y="8950"/>
                  <a:pt x="9814" y="7901"/>
                </a:cubicBezTo>
                <a:cubicBezTo>
                  <a:pt x="10277" y="8456"/>
                  <a:pt x="10956" y="8796"/>
                  <a:pt x="11666" y="8796"/>
                </a:cubicBezTo>
                <a:cubicBezTo>
                  <a:pt x="11944" y="8796"/>
                  <a:pt x="11944" y="8364"/>
                  <a:pt x="11666" y="8364"/>
                </a:cubicBezTo>
                <a:cubicBezTo>
                  <a:pt x="10987" y="8364"/>
                  <a:pt x="10339" y="7993"/>
                  <a:pt x="10000" y="7407"/>
                </a:cubicBezTo>
                <a:lnTo>
                  <a:pt x="9969" y="7345"/>
                </a:lnTo>
                <a:cubicBezTo>
                  <a:pt x="10000" y="7191"/>
                  <a:pt x="10031" y="7036"/>
                  <a:pt x="10000" y="6913"/>
                </a:cubicBezTo>
                <a:lnTo>
                  <a:pt x="10000" y="6728"/>
                </a:lnTo>
                <a:lnTo>
                  <a:pt x="12654" y="6728"/>
                </a:lnTo>
                <a:lnTo>
                  <a:pt x="12654" y="12684"/>
                </a:lnTo>
                <a:lnTo>
                  <a:pt x="1790" y="12684"/>
                </a:lnTo>
                <a:lnTo>
                  <a:pt x="1790" y="6728"/>
                </a:lnTo>
                <a:lnTo>
                  <a:pt x="4506" y="6728"/>
                </a:lnTo>
                <a:lnTo>
                  <a:pt x="4506" y="6913"/>
                </a:lnTo>
                <a:cubicBezTo>
                  <a:pt x="4506" y="7036"/>
                  <a:pt x="4506" y="7129"/>
                  <a:pt x="4506" y="7253"/>
                </a:cubicBezTo>
                <a:cubicBezTo>
                  <a:pt x="4475" y="7314"/>
                  <a:pt x="4445" y="7345"/>
                  <a:pt x="4414" y="7407"/>
                </a:cubicBezTo>
                <a:cubicBezTo>
                  <a:pt x="4105" y="7993"/>
                  <a:pt x="3457" y="8364"/>
                  <a:pt x="2778" y="8364"/>
                </a:cubicBezTo>
                <a:cubicBezTo>
                  <a:pt x="2500" y="8364"/>
                  <a:pt x="2500" y="8796"/>
                  <a:pt x="2778" y="8796"/>
                </a:cubicBezTo>
                <a:cubicBezTo>
                  <a:pt x="3519" y="8796"/>
                  <a:pt x="4228" y="8425"/>
                  <a:pt x="4661" y="7839"/>
                </a:cubicBezTo>
                <a:cubicBezTo>
                  <a:pt x="4784" y="8209"/>
                  <a:pt x="4969" y="8518"/>
                  <a:pt x="5247" y="8796"/>
                </a:cubicBezTo>
                <a:cubicBezTo>
                  <a:pt x="5290" y="8839"/>
                  <a:pt x="5338" y="8857"/>
                  <a:pt x="5384" y="8857"/>
                </a:cubicBezTo>
                <a:cubicBezTo>
                  <a:pt x="5538" y="8857"/>
                  <a:pt x="5674" y="8660"/>
                  <a:pt x="5556" y="8518"/>
                </a:cubicBezTo>
                <a:cubicBezTo>
                  <a:pt x="5123" y="8086"/>
                  <a:pt x="4907" y="7499"/>
                  <a:pt x="4907" y="6913"/>
                </a:cubicBezTo>
                <a:lnTo>
                  <a:pt x="4907" y="5030"/>
                </a:lnTo>
                <a:close/>
                <a:moveTo>
                  <a:pt x="12746" y="5802"/>
                </a:moveTo>
                <a:cubicBezTo>
                  <a:pt x="13148" y="5802"/>
                  <a:pt x="13487" y="6142"/>
                  <a:pt x="13487" y="6543"/>
                </a:cubicBezTo>
                <a:lnTo>
                  <a:pt x="13487" y="12684"/>
                </a:lnTo>
                <a:lnTo>
                  <a:pt x="13055" y="12684"/>
                </a:lnTo>
                <a:lnTo>
                  <a:pt x="13055" y="6512"/>
                </a:lnTo>
                <a:cubicBezTo>
                  <a:pt x="13055" y="6388"/>
                  <a:pt x="12962" y="6296"/>
                  <a:pt x="12839" y="6296"/>
                </a:cubicBezTo>
                <a:lnTo>
                  <a:pt x="10000" y="6296"/>
                </a:lnTo>
                <a:lnTo>
                  <a:pt x="10000" y="5802"/>
                </a:lnTo>
                <a:close/>
                <a:moveTo>
                  <a:pt x="4475" y="5802"/>
                </a:moveTo>
                <a:lnTo>
                  <a:pt x="4475" y="6327"/>
                </a:lnTo>
                <a:lnTo>
                  <a:pt x="1574" y="6327"/>
                </a:lnTo>
                <a:cubicBezTo>
                  <a:pt x="1451" y="6327"/>
                  <a:pt x="1358" y="6419"/>
                  <a:pt x="1358" y="6512"/>
                </a:cubicBezTo>
                <a:lnTo>
                  <a:pt x="1358" y="12715"/>
                </a:lnTo>
                <a:lnTo>
                  <a:pt x="957" y="12715"/>
                </a:lnTo>
                <a:lnTo>
                  <a:pt x="957" y="6543"/>
                </a:lnTo>
                <a:cubicBezTo>
                  <a:pt x="957" y="6142"/>
                  <a:pt x="1266" y="5802"/>
                  <a:pt x="1667" y="5802"/>
                </a:cubicBezTo>
                <a:close/>
                <a:moveTo>
                  <a:pt x="7932" y="13116"/>
                </a:moveTo>
                <a:cubicBezTo>
                  <a:pt x="7932" y="13271"/>
                  <a:pt x="7808" y="13394"/>
                  <a:pt x="7654" y="13394"/>
                </a:cubicBezTo>
                <a:lnTo>
                  <a:pt x="6759" y="13394"/>
                </a:lnTo>
                <a:cubicBezTo>
                  <a:pt x="6605" y="13394"/>
                  <a:pt x="6481" y="13271"/>
                  <a:pt x="6481" y="13116"/>
                </a:cubicBezTo>
                <a:close/>
                <a:moveTo>
                  <a:pt x="5494" y="0"/>
                </a:moveTo>
                <a:cubicBezTo>
                  <a:pt x="5216" y="0"/>
                  <a:pt x="5216" y="432"/>
                  <a:pt x="5494" y="432"/>
                </a:cubicBezTo>
                <a:cubicBezTo>
                  <a:pt x="5802" y="432"/>
                  <a:pt x="6080" y="556"/>
                  <a:pt x="6296" y="772"/>
                </a:cubicBezTo>
                <a:cubicBezTo>
                  <a:pt x="6451" y="926"/>
                  <a:pt x="6574" y="1173"/>
                  <a:pt x="6605" y="1389"/>
                </a:cubicBezTo>
                <a:cubicBezTo>
                  <a:pt x="6018" y="1451"/>
                  <a:pt x="5556" y="1944"/>
                  <a:pt x="5556" y="2562"/>
                </a:cubicBezTo>
                <a:lnTo>
                  <a:pt x="5556" y="2685"/>
                </a:lnTo>
                <a:cubicBezTo>
                  <a:pt x="4969" y="2716"/>
                  <a:pt x="4475" y="3210"/>
                  <a:pt x="4475" y="3827"/>
                </a:cubicBezTo>
                <a:lnTo>
                  <a:pt x="4475" y="3950"/>
                </a:lnTo>
                <a:cubicBezTo>
                  <a:pt x="4043" y="3457"/>
                  <a:pt x="3426" y="3179"/>
                  <a:pt x="2778" y="3179"/>
                </a:cubicBezTo>
                <a:cubicBezTo>
                  <a:pt x="2500" y="3179"/>
                  <a:pt x="2500" y="3611"/>
                  <a:pt x="2778" y="3611"/>
                </a:cubicBezTo>
                <a:cubicBezTo>
                  <a:pt x="3457" y="3611"/>
                  <a:pt x="4105" y="3981"/>
                  <a:pt x="4414" y="4568"/>
                </a:cubicBezTo>
                <a:lnTo>
                  <a:pt x="4475" y="4660"/>
                </a:lnTo>
                <a:lnTo>
                  <a:pt x="4475" y="4691"/>
                </a:lnTo>
                <a:lnTo>
                  <a:pt x="4475" y="5401"/>
                </a:lnTo>
                <a:lnTo>
                  <a:pt x="1667" y="5401"/>
                </a:lnTo>
                <a:cubicBezTo>
                  <a:pt x="1019" y="5401"/>
                  <a:pt x="494" y="5925"/>
                  <a:pt x="494" y="6574"/>
                </a:cubicBezTo>
                <a:lnTo>
                  <a:pt x="494" y="12746"/>
                </a:lnTo>
                <a:lnTo>
                  <a:pt x="216" y="12746"/>
                </a:lnTo>
                <a:cubicBezTo>
                  <a:pt x="203" y="12743"/>
                  <a:pt x="190" y="12741"/>
                  <a:pt x="178" y="12741"/>
                </a:cubicBezTo>
                <a:cubicBezTo>
                  <a:pt x="74" y="12741"/>
                  <a:pt x="0" y="12848"/>
                  <a:pt x="0" y="12931"/>
                </a:cubicBezTo>
                <a:lnTo>
                  <a:pt x="0" y="13456"/>
                </a:lnTo>
                <a:cubicBezTo>
                  <a:pt x="0" y="14042"/>
                  <a:pt x="463" y="14505"/>
                  <a:pt x="1050" y="14505"/>
                </a:cubicBezTo>
                <a:lnTo>
                  <a:pt x="11728" y="14505"/>
                </a:lnTo>
                <a:cubicBezTo>
                  <a:pt x="12006" y="14505"/>
                  <a:pt x="12006" y="14073"/>
                  <a:pt x="11728" y="14073"/>
                </a:cubicBezTo>
                <a:lnTo>
                  <a:pt x="1050" y="14073"/>
                </a:lnTo>
                <a:cubicBezTo>
                  <a:pt x="1033" y="14074"/>
                  <a:pt x="1016" y="14075"/>
                  <a:pt x="999" y="14075"/>
                </a:cubicBezTo>
                <a:cubicBezTo>
                  <a:pt x="654" y="14075"/>
                  <a:pt x="402" y="13779"/>
                  <a:pt x="402" y="13456"/>
                </a:cubicBezTo>
                <a:lnTo>
                  <a:pt x="402" y="13116"/>
                </a:lnTo>
                <a:lnTo>
                  <a:pt x="6111" y="13116"/>
                </a:lnTo>
                <a:cubicBezTo>
                  <a:pt x="6080" y="13487"/>
                  <a:pt x="6389" y="13795"/>
                  <a:pt x="6759" y="13826"/>
                </a:cubicBezTo>
                <a:lnTo>
                  <a:pt x="7654" y="13826"/>
                </a:lnTo>
                <a:cubicBezTo>
                  <a:pt x="8024" y="13826"/>
                  <a:pt x="8364" y="13517"/>
                  <a:pt x="8333" y="13116"/>
                </a:cubicBezTo>
                <a:lnTo>
                  <a:pt x="14043" y="13116"/>
                </a:lnTo>
                <a:lnTo>
                  <a:pt x="14043" y="13425"/>
                </a:lnTo>
                <a:cubicBezTo>
                  <a:pt x="14043" y="13764"/>
                  <a:pt x="13734" y="14042"/>
                  <a:pt x="13394" y="14042"/>
                </a:cubicBezTo>
                <a:lnTo>
                  <a:pt x="12808" y="14042"/>
                </a:lnTo>
                <a:cubicBezTo>
                  <a:pt x="12530" y="14042"/>
                  <a:pt x="12530" y="14474"/>
                  <a:pt x="12808" y="14474"/>
                </a:cubicBezTo>
                <a:lnTo>
                  <a:pt x="13394" y="14474"/>
                </a:lnTo>
                <a:cubicBezTo>
                  <a:pt x="13981" y="14474"/>
                  <a:pt x="14444" y="14011"/>
                  <a:pt x="14444" y="13425"/>
                </a:cubicBezTo>
                <a:lnTo>
                  <a:pt x="14444" y="12900"/>
                </a:lnTo>
                <a:cubicBezTo>
                  <a:pt x="14444" y="12808"/>
                  <a:pt x="14351" y="12715"/>
                  <a:pt x="14228" y="12715"/>
                </a:cubicBezTo>
                <a:lnTo>
                  <a:pt x="13888" y="12715"/>
                </a:lnTo>
                <a:lnTo>
                  <a:pt x="13888" y="6543"/>
                </a:lnTo>
                <a:cubicBezTo>
                  <a:pt x="13888" y="5895"/>
                  <a:pt x="13394" y="5370"/>
                  <a:pt x="12746" y="5370"/>
                </a:cubicBezTo>
                <a:lnTo>
                  <a:pt x="10000" y="5370"/>
                </a:lnTo>
                <a:lnTo>
                  <a:pt x="10000" y="4568"/>
                </a:lnTo>
                <a:cubicBezTo>
                  <a:pt x="10339" y="3950"/>
                  <a:pt x="10956" y="3580"/>
                  <a:pt x="11635" y="3580"/>
                </a:cubicBezTo>
                <a:cubicBezTo>
                  <a:pt x="11913" y="3580"/>
                  <a:pt x="11913" y="3179"/>
                  <a:pt x="11635" y="3179"/>
                </a:cubicBezTo>
                <a:cubicBezTo>
                  <a:pt x="11018" y="3179"/>
                  <a:pt x="10432" y="3426"/>
                  <a:pt x="10000" y="3858"/>
                </a:cubicBezTo>
                <a:lnTo>
                  <a:pt x="10000" y="3796"/>
                </a:lnTo>
                <a:cubicBezTo>
                  <a:pt x="10000" y="3179"/>
                  <a:pt x="9506" y="2685"/>
                  <a:pt x="8889" y="2685"/>
                </a:cubicBezTo>
                <a:lnTo>
                  <a:pt x="8889" y="2531"/>
                </a:lnTo>
                <a:cubicBezTo>
                  <a:pt x="8889" y="1944"/>
                  <a:pt x="8457" y="1451"/>
                  <a:pt x="7870" y="1389"/>
                </a:cubicBezTo>
                <a:cubicBezTo>
                  <a:pt x="7901" y="1142"/>
                  <a:pt x="8024" y="926"/>
                  <a:pt x="8179" y="772"/>
                </a:cubicBezTo>
                <a:cubicBezTo>
                  <a:pt x="8395" y="556"/>
                  <a:pt x="8703" y="432"/>
                  <a:pt x="8981" y="432"/>
                </a:cubicBezTo>
                <a:cubicBezTo>
                  <a:pt x="9259" y="432"/>
                  <a:pt x="9259" y="0"/>
                  <a:pt x="8981" y="0"/>
                </a:cubicBezTo>
                <a:cubicBezTo>
                  <a:pt x="8580" y="0"/>
                  <a:pt x="8179" y="185"/>
                  <a:pt x="7901" y="463"/>
                </a:cubicBezTo>
                <a:cubicBezTo>
                  <a:pt x="7654" y="710"/>
                  <a:pt x="7500" y="1049"/>
                  <a:pt x="7469" y="1389"/>
                </a:cubicBezTo>
                <a:lnTo>
                  <a:pt x="7037" y="1389"/>
                </a:lnTo>
                <a:cubicBezTo>
                  <a:pt x="7006" y="1049"/>
                  <a:pt x="6852" y="710"/>
                  <a:pt x="6605" y="463"/>
                </a:cubicBezTo>
                <a:cubicBezTo>
                  <a:pt x="6296" y="185"/>
                  <a:pt x="5926" y="0"/>
                  <a:pt x="5494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25" name="Google Shape;12725;p23"/>
          <p:cNvGrpSpPr/>
          <p:nvPr/>
        </p:nvGrpSpPr>
        <p:grpSpPr>
          <a:xfrm>
            <a:off x="8594082" y="3520602"/>
            <a:ext cx="506167" cy="483533"/>
            <a:chOff x="2488025" y="3563250"/>
            <a:chExt cx="379625" cy="362650"/>
          </a:xfrm>
        </p:grpSpPr>
        <p:sp>
          <p:nvSpPr>
            <p:cNvPr id="12726" name="Google Shape;12726;p23"/>
            <p:cNvSpPr/>
            <p:nvPr/>
          </p:nvSpPr>
          <p:spPr>
            <a:xfrm>
              <a:off x="2767325" y="356362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8" y="1"/>
                  </a:moveTo>
                  <a:cubicBezTo>
                    <a:pt x="540" y="1"/>
                    <a:pt x="432" y="70"/>
                    <a:pt x="432" y="209"/>
                  </a:cubicBezTo>
                  <a:lnTo>
                    <a:pt x="432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50"/>
                  </a:lnTo>
                  <a:cubicBezTo>
                    <a:pt x="432" y="1088"/>
                    <a:pt x="540" y="1158"/>
                    <a:pt x="648" y="1158"/>
                  </a:cubicBezTo>
                  <a:cubicBezTo>
                    <a:pt x="756" y="1158"/>
                    <a:pt x="864" y="1088"/>
                    <a:pt x="864" y="950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9"/>
                  </a:lnTo>
                  <a:cubicBezTo>
                    <a:pt x="864" y="70"/>
                    <a:pt x="756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7" name="Google Shape;12727;p23"/>
            <p:cNvSpPr/>
            <p:nvPr/>
          </p:nvSpPr>
          <p:spPr>
            <a:xfrm>
              <a:off x="2758050" y="3712525"/>
              <a:ext cx="33200" cy="28975"/>
            </a:xfrm>
            <a:custGeom>
              <a:avLst/>
              <a:gdLst/>
              <a:ahLst/>
              <a:cxnLst/>
              <a:rect l="l" t="t" r="r" b="b"/>
              <a:pathLst>
                <a:path w="1328" h="1159" extrusionOk="0">
                  <a:moveTo>
                    <a:pt x="653" y="1"/>
                  </a:moveTo>
                  <a:cubicBezTo>
                    <a:pt x="549" y="1"/>
                    <a:pt x="448" y="70"/>
                    <a:pt x="464" y="209"/>
                  </a:cubicBezTo>
                  <a:lnTo>
                    <a:pt x="464" y="364"/>
                  </a:lnTo>
                  <a:lnTo>
                    <a:pt x="278" y="364"/>
                  </a:lnTo>
                  <a:cubicBezTo>
                    <a:pt x="1" y="364"/>
                    <a:pt x="1" y="796"/>
                    <a:pt x="278" y="796"/>
                  </a:cubicBezTo>
                  <a:lnTo>
                    <a:pt x="464" y="796"/>
                  </a:lnTo>
                  <a:lnTo>
                    <a:pt x="464" y="950"/>
                  </a:lnTo>
                  <a:cubicBezTo>
                    <a:pt x="464" y="1089"/>
                    <a:pt x="564" y="1158"/>
                    <a:pt x="664" y="1158"/>
                  </a:cubicBezTo>
                  <a:cubicBezTo>
                    <a:pt x="765" y="1158"/>
                    <a:pt x="865" y="1089"/>
                    <a:pt x="865" y="950"/>
                  </a:cubicBezTo>
                  <a:lnTo>
                    <a:pt x="865" y="796"/>
                  </a:lnTo>
                  <a:lnTo>
                    <a:pt x="1050" y="796"/>
                  </a:lnTo>
                  <a:cubicBezTo>
                    <a:pt x="1328" y="796"/>
                    <a:pt x="1328" y="364"/>
                    <a:pt x="1050" y="364"/>
                  </a:cubicBezTo>
                  <a:lnTo>
                    <a:pt x="865" y="36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8" name="Google Shape;12728;p23"/>
            <p:cNvSpPr/>
            <p:nvPr/>
          </p:nvSpPr>
          <p:spPr>
            <a:xfrm>
              <a:off x="2561300" y="3686100"/>
              <a:ext cx="32450" cy="28575"/>
            </a:xfrm>
            <a:custGeom>
              <a:avLst/>
              <a:gdLst/>
              <a:ahLst/>
              <a:cxnLst/>
              <a:rect l="l" t="t" r="r" b="b"/>
              <a:pathLst>
                <a:path w="1298" h="1143" extrusionOk="0">
                  <a:moveTo>
                    <a:pt x="649" y="1"/>
                  </a:moveTo>
                  <a:cubicBezTo>
                    <a:pt x="549" y="1"/>
                    <a:pt x="448" y="63"/>
                    <a:pt x="433" y="186"/>
                  </a:cubicBezTo>
                  <a:lnTo>
                    <a:pt x="433" y="371"/>
                  </a:lnTo>
                  <a:lnTo>
                    <a:pt x="279" y="371"/>
                  </a:lnTo>
                  <a:cubicBezTo>
                    <a:pt x="1" y="371"/>
                    <a:pt x="1" y="772"/>
                    <a:pt x="279" y="772"/>
                  </a:cubicBezTo>
                  <a:lnTo>
                    <a:pt x="433" y="772"/>
                  </a:lnTo>
                  <a:lnTo>
                    <a:pt x="433" y="958"/>
                  </a:lnTo>
                  <a:cubicBezTo>
                    <a:pt x="448" y="1081"/>
                    <a:pt x="549" y="1143"/>
                    <a:pt x="649" y="1143"/>
                  </a:cubicBezTo>
                  <a:cubicBezTo>
                    <a:pt x="749" y="1143"/>
                    <a:pt x="850" y="1081"/>
                    <a:pt x="865" y="958"/>
                  </a:cubicBezTo>
                  <a:lnTo>
                    <a:pt x="865" y="772"/>
                  </a:lnTo>
                  <a:lnTo>
                    <a:pt x="1019" y="772"/>
                  </a:lnTo>
                  <a:cubicBezTo>
                    <a:pt x="1297" y="772"/>
                    <a:pt x="1297" y="371"/>
                    <a:pt x="1019" y="371"/>
                  </a:cubicBezTo>
                  <a:lnTo>
                    <a:pt x="865" y="371"/>
                  </a:lnTo>
                  <a:lnTo>
                    <a:pt x="865" y="186"/>
                  </a:lnTo>
                  <a:cubicBezTo>
                    <a:pt x="850" y="63"/>
                    <a:pt x="749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9" name="Google Shape;12729;p23"/>
            <p:cNvSpPr/>
            <p:nvPr/>
          </p:nvSpPr>
          <p:spPr>
            <a:xfrm>
              <a:off x="2497275" y="3821325"/>
              <a:ext cx="33200" cy="29525"/>
            </a:xfrm>
            <a:custGeom>
              <a:avLst/>
              <a:gdLst/>
              <a:ahLst/>
              <a:cxnLst/>
              <a:rect l="l" t="t" r="r" b="b"/>
              <a:pathLst>
                <a:path w="1328" h="1181" extrusionOk="0">
                  <a:moveTo>
                    <a:pt x="679" y="0"/>
                  </a:moveTo>
                  <a:cubicBezTo>
                    <a:pt x="571" y="0"/>
                    <a:pt x="463" y="70"/>
                    <a:pt x="463" y="209"/>
                  </a:cubicBezTo>
                  <a:lnTo>
                    <a:pt x="463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104"/>
                    <a:pt x="541" y="1181"/>
                    <a:pt x="649" y="1181"/>
                  </a:cubicBezTo>
                  <a:cubicBezTo>
                    <a:pt x="757" y="1181"/>
                    <a:pt x="865" y="1104"/>
                    <a:pt x="865" y="949"/>
                  </a:cubicBezTo>
                  <a:lnTo>
                    <a:pt x="865" y="795"/>
                  </a:lnTo>
                  <a:lnTo>
                    <a:pt x="1050" y="795"/>
                  </a:lnTo>
                  <a:cubicBezTo>
                    <a:pt x="1327" y="795"/>
                    <a:pt x="1327" y="394"/>
                    <a:pt x="1050" y="394"/>
                  </a:cubicBezTo>
                  <a:lnTo>
                    <a:pt x="895" y="394"/>
                  </a:lnTo>
                  <a:lnTo>
                    <a:pt x="895" y="209"/>
                  </a:lnTo>
                  <a:cubicBezTo>
                    <a:pt x="895" y="70"/>
                    <a:pt x="787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0" name="Google Shape;12730;p23"/>
            <p:cNvSpPr/>
            <p:nvPr/>
          </p:nvSpPr>
          <p:spPr>
            <a:xfrm>
              <a:off x="2831350" y="3821325"/>
              <a:ext cx="29350" cy="29725"/>
            </a:xfrm>
            <a:custGeom>
              <a:avLst/>
              <a:gdLst/>
              <a:ahLst/>
              <a:cxnLst/>
              <a:rect l="l" t="t" r="r" b="b"/>
              <a:pathLst>
                <a:path w="1174" h="1189" extrusionOk="0">
                  <a:moveTo>
                    <a:pt x="587" y="0"/>
                  </a:moveTo>
                  <a:cubicBezTo>
                    <a:pt x="479" y="0"/>
                    <a:pt x="371" y="70"/>
                    <a:pt x="371" y="209"/>
                  </a:cubicBezTo>
                  <a:lnTo>
                    <a:pt x="371" y="394"/>
                  </a:lnTo>
                  <a:lnTo>
                    <a:pt x="217" y="394"/>
                  </a:lnTo>
                  <a:cubicBezTo>
                    <a:pt x="93" y="394"/>
                    <a:pt x="1" y="487"/>
                    <a:pt x="1" y="579"/>
                  </a:cubicBezTo>
                  <a:cubicBezTo>
                    <a:pt x="1" y="703"/>
                    <a:pt x="93" y="795"/>
                    <a:pt x="217" y="795"/>
                  </a:cubicBezTo>
                  <a:lnTo>
                    <a:pt x="371" y="795"/>
                  </a:lnTo>
                  <a:lnTo>
                    <a:pt x="371" y="980"/>
                  </a:lnTo>
                  <a:cubicBezTo>
                    <a:pt x="371" y="1119"/>
                    <a:pt x="479" y="1189"/>
                    <a:pt x="587" y="1189"/>
                  </a:cubicBezTo>
                  <a:cubicBezTo>
                    <a:pt x="695" y="1189"/>
                    <a:pt x="803" y="1119"/>
                    <a:pt x="803" y="980"/>
                  </a:cubicBezTo>
                  <a:lnTo>
                    <a:pt x="803" y="795"/>
                  </a:lnTo>
                  <a:lnTo>
                    <a:pt x="957" y="795"/>
                  </a:lnTo>
                  <a:cubicBezTo>
                    <a:pt x="1081" y="795"/>
                    <a:pt x="1173" y="703"/>
                    <a:pt x="1173" y="579"/>
                  </a:cubicBezTo>
                  <a:cubicBezTo>
                    <a:pt x="1173" y="487"/>
                    <a:pt x="1081" y="394"/>
                    <a:pt x="957" y="394"/>
                  </a:cubicBezTo>
                  <a:lnTo>
                    <a:pt x="803" y="394"/>
                  </a:lnTo>
                  <a:lnTo>
                    <a:pt x="803" y="209"/>
                  </a:lnTo>
                  <a:cubicBezTo>
                    <a:pt x="803" y="70"/>
                    <a:pt x="695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1" name="Google Shape;12731;p23"/>
            <p:cNvSpPr/>
            <p:nvPr/>
          </p:nvSpPr>
          <p:spPr>
            <a:xfrm>
              <a:off x="2794325" y="3895975"/>
              <a:ext cx="32425" cy="29350"/>
            </a:xfrm>
            <a:custGeom>
              <a:avLst/>
              <a:gdLst/>
              <a:ahLst/>
              <a:cxnLst/>
              <a:rect l="l" t="t" r="r" b="b"/>
              <a:pathLst>
                <a:path w="1297" h="1174" extrusionOk="0">
                  <a:moveTo>
                    <a:pt x="648" y="0"/>
                  </a:moveTo>
                  <a:cubicBezTo>
                    <a:pt x="525" y="0"/>
                    <a:pt x="432" y="93"/>
                    <a:pt x="432" y="216"/>
                  </a:cubicBezTo>
                  <a:lnTo>
                    <a:pt x="432" y="371"/>
                  </a:lnTo>
                  <a:lnTo>
                    <a:pt x="278" y="371"/>
                  </a:lnTo>
                  <a:cubicBezTo>
                    <a:pt x="0" y="371"/>
                    <a:pt x="0" y="803"/>
                    <a:pt x="278" y="803"/>
                  </a:cubicBezTo>
                  <a:lnTo>
                    <a:pt x="432" y="803"/>
                  </a:lnTo>
                  <a:lnTo>
                    <a:pt x="432" y="988"/>
                  </a:lnTo>
                  <a:cubicBezTo>
                    <a:pt x="432" y="1080"/>
                    <a:pt x="525" y="1173"/>
                    <a:pt x="648" y="1173"/>
                  </a:cubicBezTo>
                  <a:cubicBezTo>
                    <a:pt x="772" y="1173"/>
                    <a:pt x="864" y="1080"/>
                    <a:pt x="864" y="988"/>
                  </a:cubicBezTo>
                  <a:lnTo>
                    <a:pt x="864" y="803"/>
                  </a:lnTo>
                  <a:lnTo>
                    <a:pt x="1019" y="803"/>
                  </a:lnTo>
                  <a:cubicBezTo>
                    <a:pt x="1296" y="803"/>
                    <a:pt x="1296" y="402"/>
                    <a:pt x="1019" y="402"/>
                  </a:cubicBezTo>
                  <a:lnTo>
                    <a:pt x="1019" y="371"/>
                  </a:lnTo>
                  <a:lnTo>
                    <a:pt x="864" y="371"/>
                  </a:lnTo>
                  <a:lnTo>
                    <a:pt x="864" y="216"/>
                  </a:lnTo>
                  <a:cubicBezTo>
                    <a:pt x="864" y="93"/>
                    <a:pt x="772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2" name="Google Shape;12732;p23"/>
            <p:cNvSpPr/>
            <p:nvPr/>
          </p:nvSpPr>
          <p:spPr>
            <a:xfrm>
              <a:off x="2532775" y="3895575"/>
              <a:ext cx="33175" cy="30325"/>
            </a:xfrm>
            <a:custGeom>
              <a:avLst/>
              <a:gdLst/>
              <a:ahLst/>
              <a:cxnLst/>
              <a:rect l="l" t="t" r="r" b="b"/>
              <a:pathLst>
                <a:path w="1327" h="1213" extrusionOk="0">
                  <a:moveTo>
                    <a:pt x="679" y="1"/>
                  </a:moveTo>
                  <a:cubicBezTo>
                    <a:pt x="571" y="1"/>
                    <a:pt x="463" y="78"/>
                    <a:pt x="463" y="232"/>
                  </a:cubicBezTo>
                  <a:lnTo>
                    <a:pt x="463" y="387"/>
                  </a:lnTo>
                  <a:lnTo>
                    <a:pt x="309" y="387"/>
                  </a:lnTo>
                  <a:cubicBezTo>
                    <a:pt x="0" y="387"/>
                    <a:pt x="0" y="819"/>
                    <a:pt x="309" y="819"/>
                  </a:cubicBezTo>
                  <a:lnTo>
                    <a:pt x="463" y="819"/>
                  </a:lnTo>
                  <a:lnTo>
                    <a:pt x="463" y="1004"/>
                  </a:lnTo>
                  <a:cubicBezTo>
                    <a:pt x="463" y="1143"/>
                    <a:pt x="571" y="1212"/>
                    <a:pt x="679" y="1212"/>
                  </a:cubicBezTo>
                  <a:cubicBezTo>
                    <a:pt x="787" y="1212"/>
                    <a:pt x="895" y="1143"/>
                    <a:pt x="895" y="1004"/>
                  </a:cubicBezTo>
                  <a:lnTo>
                    <a:pt x="895" y="819"/>
                  </a:lnTo>
                  <a:lnTo>
                    <a:pt x="1049" y="819"/>
                  </a:lnTo>
                  <a:cubicBezTo>
                    <a:pt x="1318" y="819"/>
                    <a:pt x="1327" y="416"/>
                    <a:pt x="1077" y="416"/>
                  </a:cubicBezTo>
                  <a:cubicBezTo>
                    <a:pt x="1068" y="416"/>
                    <a:pt x="1059" y="416"/>
                    <a:pt x="1049" y="418"/>
                  </a:cubicBezTo>
                  <a:lnTo>
                    <a:pt x="1049" y="387"/>
                  </a:lnTo>
                  <a:lnTo>
                    <a:pt x="895" y="387"/>
                  </a:lnTo>
                  <a:lnTo>
                    <a:pt x="895" y="232"/>
                  </a:lnTo>
                  <a:cubicBezTo>
                    <a:pt x="895" y="78"/>
                    <a:pt x="787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3" name="Google Shape;12733;p23"/>
            <p:cNvSpPr/>
            <p:nvPr/>
          </p:nvSpPr>
          <p:spPr>
            <a:xfrm>
              <a:off x="2488025" y="3563250"/>
              <a:ext cx="379625" cy="362075"/>
            </a:xfrm>
            <a:custGeom>
              <a:avLst/>
              <a:gdLst/>
              <a:ahLst/>
              <a:cxnLst/>
              <a:rect l="l" t="t" r="r" b="b"/>
              <a:pathLst>
                <a:path w="15185" h="14483" extrusionOk="0">
                  <a:moveTo>
                    <a:pt x="1768" y="2562"/>
                  </a:moveTo>
                  <a:cubicBezTo>
                    <a:pt x="2048" y="2562"/>
                    <a:pt x="2337" y="2811"/>
                    <a:pt x="2222" y="3156"/>
                  </a:cubicBezTo>
                  <a:cubicBezTo>
                    <a:pt x="2130" y="3403"/>
                    <a:pt x="2037" y="3680"/>
                    <a:pt x="1975" y="3927"/>
                  </a:cubicBezTo>
                  <a:lnTo>
                    <a:pt x="1111" y="3680"/>
                  </a:lnTo>
                  <a:cubicBezTo>
                    <a:pt x="1173" y="3403"/>
                    <a:pt x="1265" y="3156"/>
                    <a:pt x="1358" y="2878"/>
                  </a:cubicBezTo>
                  <a:cubicBezTo>
                    <a:pt x="1428" y="2655"/>
                    <a:pt x="1597" y="2562"/>
                    <a:pt x="1768" y="2562"/>
                  </a:cubicBezTo>
                  <a:close/>
                  <a:moveTo>
                    <a:pt x="13603" y="2562"/>
                  </a:moveTo>
                  <a:cubicBezTo>
                    <a:pt x="13773" y="2562"/>
                    <a:pt x="13941" y="2655"/>
                    <a:pt x="14011" y="2878"/>
                  </a:cubicBezTo>
                  <a:cubicBezTo>
                    <a:pt x="14135" y="3156"/>
                    <a:pt x="14197" y="3434"/>
                    <a:pt x="14258" y="3680"/>
                  </a:cubicBezTo>
                  <a:lnTo>
                    <a:pt x="13394" y="3927"/>
                  </a:lnTo>
                  <a:cubicBezTo>
                    <a:pt x="13332" y="3680"/>
                    <a:pt x="13271" y="3434"/>
                    <a:pt x="13178" y="3156"/>
                  </a:cubicBezTo>
                  <a:cubicBezTo>
                    <a:pt x="13044" y="2811"/>
                    <a:pt x="13326" y="2562"/>
                    <a:pt x="13603" y="2562"/>
                  </a:cubicBezTo>
                  <a:close/>
                  <a:moveTo>
                    <a:pt x="9660" y="3341"/>
                  </a:moveTo>
                  <a:cubicBezTo>
                    <a:pt x="9166" y="4020"/>
                    <a:pt x="8148" y="4329"/>
                    <a:pt x="7345" y="4452"/>
                  </a:cubicBezTo>
                  <a:cubicBezTo>
                    <a:pt x="6728" y="4514"/>
                    <a:pt x="6111" y="4545"/>
                    <a:pt x="5524" y="4545"/>
                  </a:cubicBezTo>
                  <a:lnTo>
                    <a:pt x="5524" y="3341"/>
                  </a:lnTo>
                  <a:close/>
                  <a:moveTo>
                    <a:pt x="8271" y="8063"/>
                  </a:moveTo>
                  <a:lnTo>
                    <a:pt x="8271" y="9112"/>
                  </a:lnTo>
                  <a:cubicBezTo>
                    <a:pt x="8271" y="9452"/>
                    <a:pt x="8024" y="9729"/>
                    <a:pt x="7685" y="9729"/>
                  </a:cubicBezTo>
                  <a:cubicBezTo>
                    <a:pt x="7345" y="9729"/>
                    <a:pt x="7067" y="9452"/>
                    <a:pt x="7067" y="9112"/>
                  </a:cubicBezTo>
                  <a:lnTo>
                    <a:pt x="7067" y="8063"/>
                  </a:lnTo>
                  <a:cubicBezTo>
                    <a:pt x="7191" y="8094"/>
                    <a:pt x="7345" y="8094"/>
                    <a:pt x="7469" y="8094"/>
                  </a:cubicBezTo>
                  <a:lnTo>
                    <a:pt x="7870" y="8094"/>
                  </a:lnTo>
                  <a:cubicBezTo>
                    <a:pt x="7993" y="8094"/>
                    <a:pt x="8148" y="8094"/>
                    <a:pt x="8271" y="8063"/>
                  </a:cubicBezTo>
                  <a:close/>
                  <a:moveTo>
                    <a:pt x="7685" y="0"/>
                  </a:moveTo>
                  <a:cubicBezTo>
                    <a:pt x="7631" y="0"/>
                    <a:pt x="7577" y="23"/>
                    <a:pt x="7530" y="70"/>
                  </a:cubicBezTo>
                  <a:lnTo>
                    <a:pt x="6512" y="1088"/>
                  </a:lnTo>
                  <a:lnTo>
                    <a:pt x="6049" y="656"/>
                  </a:lnTo>
                  <a:lnTo>
                    <a:pt x="5463" y="70"/>
                  </a:lnTo>
                  <a:cubicBezTo>
                    <a:pt x="5424" y="31"/>
                    <a:pt x="5376" y="13"/>
                    <a:pt x="5329" y="13"/>
                  </a:cubicBezTo>
                  <a:cubicBezTo>
                    <a:pt x="5225" y="13"/>
                    <a:pt x="5123" y="97"/>
                    <a:pt x="5123" y="224"/>
                  </a:cubicBezTo>
                  <a:lnTo>
                    <a:pt x="5123" y="1551"/>
                  </a:lnTo>
                  <a:cubicBezTo>
                    <a:pt x="5123" y="1690"/>
                    <a:pt x="5223" y="1759"/>
                    <a:pt x="5324" y="1759"/>
                  </a:cubicBezTo>
                  <a:cubicBezTo>
                    <a:pt x="5424" y="1759"/>
                    <a:pt x="5524" y="1690"/>
                    <a:pt x="5524" y="1551"/>
                  </a:cubicBezTo>
                  <a:lnTo>
                    <a:pt x="5524" y="718"/>
                  </a:lnTo>
                  <a:lnTo>
                    <a:pt x="5740" y="934"/>
                  </a:lnTo>
                  <a:lnTo>
                    <a:pt x="6296" y="1489"/>
                  </a:lnTo>
                  <a:cubicBezTo>
                    <a:pt x="6342" y="1551"/>
                    <a:pt x="6412" y="1582"/>
                    <a:pt x="6481" y="1582"/>
                  </a:cubicBezTo>
                  <a:cubicBezTo>
                    <a:pt x="6551" y="1582"/>
                    <a:pt x="6620" y="1551"/>
                    <a:pt x="6666" y="1489"/>
                  </a:cubicBezTo>
                  <a:lnTo>
                    <a:pt x="7654" y="502"/>
                  </a:lnTo>
                  <a:lnTo>
                    <a:pt x="8672" y="1520"/>
                  </a:lnTo>
                  <a:cubicBezTo>
                    <a:pt x="8719" y="1566"/>
                    <a:pt x="8773" y="1590"/>
                    <a:pt x="8827" y="1590"/>
                  </a:cubicBezTo>
                  <a:cubicBezTo>
                    <a:pt x="8881" y="1590"/>
                    <a:pt x="8935" y="1566"/>
                    <a:pt x="8981" y="1520"/>
                  </a:cubicBezTo>
                  <a:lnTo>
                    <a:pt x="9567" y="934"/>
                  </a:lnTo>
                  <a:lnTo>
                    <a:pt x="9814" y="718"/>
                  </a:lnTo>
                  <a:lnTo>
                    <a:pt x="9814" y="2909"/>
                  </a:lnTo>
                  <a:lnTo>
                    <a:pt x="5524" y="2909"/>
                  </a:lnTo>
                  <a:lnTo>
                    <a:pt x="5524" y="2600"/>
                  </a:lnTo>
                  <a:cubicBezTo>
                    <a:pt x="5524" y="2461"/>
                    <a:pt x="5416" y="2392"/>
                    <a:pt x="5308" y="2392"/>
                  </a:cubicBezTo>
                  <a:cubicBezTo>
                    <a:pt x="5200" y="2392"/>
                    <a:pt x="5092" y="2461"/>
                    <a:pt x="5092" y="2600"/>
                  </a:cubicBezTo>
                  <a:lnTo>
                    <a:pt x="5092" y="5717"/>
                  </a:lnTo>
                  <a:cubicBezTo>
                    <a:pt x="5092" y="6705"/>
                    <a:pt x="5710" y="7569"/>
                    <a:pt x="6635" y="7939"/>
                  </a:cubicBezTo>
                  <a:lnTo>
                    <a:pt x="6635" y="8618"/>
                  </a:lnTo>
                  <a:lnTo>
                    <a:pt x="5463" y="8618"/>
                  </a:lnTo>
                  <a:cubicBezTo>
                    <a:pt x="4382" y="8618"/>
                    <a:pt x="3395" y="8094"/>
                    <a:pt x="2778" y="7230"/>
                  </a:cubicBezTo>
                  <a:cubicBezTo>
                    <a:pt x="2099" y="6273"/>
                    <a:pt x="2068" y="4915"/>
                    <a:pt x="2623" y="3279"/>
                  </a:cubicBezTo>
                  <a:cubicBezTo>
                    <a:pt x="2857" y="2618"/>
                    <a:pt x="2281" y="2141"/>
                    <a:pt x="1731" y="2141"/>
                  </a:cubicBezTo>
                  <a:cubicBezTo>
                    <a:pt x="1408" y="2141"/>
                    <a:pt x="1094" y="2305"/>
                    <a:pt x="957" y="2693"/>
                  </a:cubicBezTo>
                  <a:cubicBezTo>
                    <a:pt x="0" y="5440"/>
                    <a:pt x="648" y="7199"/>
                    <a:pt x="1327" y="8217"/>
                  </a:cubicBezTo>
                  <a:cubicBezTo>
                    <a:pt x="2037" y="9236"/>
                    <a:pt x="3117" y="9945"/>
                    <a:pt x="4321" y="10223"/>
                  </a:cubicBezTo>
                  <a:lnTo>
                    <a:pt x="4321" y="14297"/>
                  </a:lnTo>
                  <a:cubicBezTo>
                    <a:pt x="4321" y="14389"/>
                    <a:pt x="4413" y="14482"/>
                    <a:pt x="4537" y="14482"/>
                  </a:cubicBezTo>
                  <a:lnTo>
                    <a:pt x="5185" y="14482"/>
                  </a:lnTo>
                  <a:cubicBezTo>
                    <a:pt x="5463" y="14482"/>
                    <a:pt x="5463" y="14081"/>
                    <a:pt x="5185" y="14081"/>
                  </a:cubicBezTo>
                  <a:lnTo>
                    <a:pt x="4753" y="14081"/>
                  </a:lnTo>
                  <a:lnTo>
                    <a:pt x="4753" y="10069"/>
                  </a:lnTo>
                  <a:cubicBezTo>
                    <a:pt x="4753" y="9976"/>
                    <a:pt x="4660" y="9884"/>
                    <a:pt x="4568" y="9853"/>
                  </a:cubicBezTo>
                  <a:cubicBezTo>
                    <a:pt x="3395" y="9637"/>
                    <a:pt x="2346" y="8958"/>
                    <a:pt x="1667" y="8001"/>
                  </a:cubicBezTo>
                  <a:cubicBezTo>
                    <a:pt x="1142" y="7230"/>
                    <a:pt x="679" y="5964"/>
                    <a:pt x="1019" y="4082"/>
                  </a:cubicBezTo>
                  <a:lnTo>
                    <a:pt x="1019" y="4082"/>
                  </a:lnTo>
                  <a:lnTo>
                    <a:pt x="1914" y="4329"/>
                  </a:lnTo>
                  <a:cubicBezTo>
                    <a:pt x="1636" y="5409"/>
                    <a:pt x="1821" y="6551"/>
                    <a:pt x="2407" y="7476"/>
                  </a:cubicBezTo>
                  <a:cubicBezTo>
                    <a:pt x="3117" y="8464"/>
                    <a:pt x="4259" y="9050"/>
                    <a:pt x="5463" y="9081"/>
                  </a:cubicBezTo>
                  <a:lnTo>
                    <a:pt x="6635" y="9081"/>
                  </a:lnTo>
                  <a:lnTo>
                    <a:pt x="6635" y="9112"/>
                  </a:lnTo>
                  <a:cubicBezTo>
                    <a:pt x="6666" y="9760"/>
                    <a:pt x="7160" y="10084"/>
                    <a:pt x="7658" y="10084"/>
                  </a:cubicBezTo>
                  <a:cubicBezTo>
                    <a:pt x="8155" y="10084"/>
                    <a:pt x="8657" y="9760"/>
                    <a:pt x="8703" y="9112"/>
                  </a:cubicBezTo>
                  <a:lnTo>
                    <a:pt x="8703" y="9081"/>
                  </a:lnTo>
                  <a:lnTo>
                    <a:pt x="9907" y="9081"/>
                  </a:lnTo>
                  <a:cubicBezTo>
                    <a:pt x="11110" y="9050"/>
                    <a:pt x="12252" y="8464"/>
                    <a:pt x="12962" y="7476"/>
                  </a:cubicBezTo>
                  <a:cubicBezTo>
                    <a:pt x="13548" y="6551"/>
                    <a:pt x="13734" y="5409"/>
                    <a:pt x="13487" y="4329"/>
                  </a:cubicBezTo>
                  <a:lnTo>
                    <a:pt x="14351" y="4113"/>
                  </a:lnTo>
                  <a:lnTo>
                    <a:pt x="14351" y="4113"/>
                  </a:lnTo>
                  <a:cubicBezTo>
                    <a:pt x="14721" y="5964"/>
                    <a:pt x="14227" y="7230"/>
                    <a:pt x="13703" y="8001"/>
                  </a:cubicBezTo>
                  <a:cubicBezTo>
                    <a:pt x="12993" y="8989"/>
                    <a:pt x="11944" y="9668"/>
                    <a:pt x="10740" y="9884"/>
                  </a:cubicBezTo>
                  <a:cubicBezTo>
                    <a:pt x="10647" y="9884"/>
                    <a:pt x="10586" y="9976"/>
                    <a:pt x="10586" y="10100"/>
                  </a:cubicBezTo>
                  <a:lnTo>
                    <a:pt x="10586" y="14050"/>
                  </a:lnTo>
                  <a:lnTo>
                    <a:pt x="6265" y="14050"/>
                  </a:lnTo>
                  <a:cubicBezTo>
                    <a:pt x="5987" y="14050"/>
                    <a:pt x="5987" y="14482"/>
                    <a:pt x="6265" y="14482"/>
                  </a:cubicBezTo>
                  <a:lnTo>
                    <a:pt x="10802" y="14482"/>
                  </a:lnTo>
                  <a:cubicBezTo>
                    <a:pt x="10925" y="14482"/>
                    <a:pt x="11018" y="14389"/>
                    <a:pt x="11018" y="14266"/>
                  </a:cubicBezTo>
                  <a:lnTo>
                    <a:pt x="11018" y="10254"/>
                  </a:lnTo>
                  <a:cubicBezTo>
                    <a:pt x="12221" y="9945"/>
                    <a:pt x="13302" y="9236"/>
                    <a:pt x="14073" y="8217"/>
                  </a:cubicBezTo>
                  <a:cubicBezTo>
                    <a:pt x="15184" y="6581"/>
                    <a:pt x="15030" y="4514"/>
                    <a:pt x="14413" y="2724"/>
                  </a:cubicBezTo>
                  <a:cubicBezTo>
                    <a:pt x="14274" y="2321"/>
                    <a:pt x="13960" y="2150"/>
                    <a:pt x="13640" y="2150"/>
                  </a:cubicBezTo>
                  <a:cubicBezTo>
                    <a:pt x="13101" y="2150"/>
                    <a:pt x="12545" y="2633"/>
                    <a:pt x="12777" y="3310"/>
                  </a:cubicBezTo>
                  <a:cubicBezTo>
                    <a:pt x="13209" y="4545"/>
                    <a:pt x="13394" y="6088"/>
                    <a:pt x="12623" y="7230"/>
                  </a:cubicBezTo>
                  <a:cubicBezTo>
                    <a:pt x="11974" y="8094"/>
                    <a:pt x="10987" y="8618"/>
                    <a:pt x="9907" y="8649"/>
                  </a:cubicBezTo>
                  <a:lnTo>
                    <a:pt x="8703" y="8649"/>
                  </a:lnTo>
                  <a:lnTo>
                    <a:pt x="8703" y="7939"/>
                  </a:lnTo>
                  <a:cubicBezTo>
                    <a:pt x="8857" y="7878"/>
                    <a:pt x="9012" y="7816"/>
                    <a:pt x="9135" y="7723"/>
                  </a:cubicBezTo>
                  <a:cubicBezTo>
                    <a:pt x="9341" y="7595"/>
                    <a:pt x="9204" y="7316"/>
                    <a:pt x="9027" y="7316"/>
                  </a:cubicBezTo>
                  <a:cubicBezTo>
                    <a:pt x="8992" y="7316"/>
                    <a:pt x="8955" y="7327"/>
                    <a:pt x="8919" y="7353"/>
                  </a:cubicBezTo>
                  <a:cubicBezTo>
                    <a:pt x="8580" y="7569"/>
                    <a:pt x="8240" y="7662"/>
                    <a:pt x="7870" y="7662"/>
                  </a:cubicBezTo>
                  <a:lnTo>
                    <a:pt x="7469" y="7662"/>
                  </a:lnTo>
                  <a:cubicBezTo>
                    <a:pt x="6419" y="7662"/>
                    <a:pt x="5555" y="6797"/>
                    <a:pt x="5555" y="5748"/>
                  </a:cubicBezTo>
                  <a:lnTo>
                    <a:pt x="5555" y="4977"/>
                  </a:lnTo>
                  <a:lnTo>
                    <a:pt x="5926" y="4977"/>
                  </a:lnTo>
                  <a:cubicBezTo>
                    <a:pt x="6419" y="4977"/>
                    <a:pt x="6913" y="4946"/>
                    <a:pt x="7407" y="4884"/>
                  </a:cubicBezTo>
                  <a:cubicBezTo>
                    <a:pt x="7993" y="4791"/>
                    <a:pt x="8549" y="4637"/>
                    <a:pt x="9043" y="4390"/>
                  </a:cubicBezTo>
                  <a:cubicBezTo>
                    <a:pt x="9351" y="4236"/>
                    <a:pt x="9598" y="4051"/>
                    <a:pt x="9814" y="3835"/>
                  </a:cubicBezTo>
                  <a:lnTo>
                    <a:pt x="9814" y="5748"/>
                  </a:lnTo>
                  <a:cubicBezTo>
                    <a:pt x="9814" y="6088"/>
                    <a:pt x="9722" y="6427"/>
                    <a:pt x="9567" y="6736"/>
                  </a:cubicBezTo>
                  <a:cubicBezTo>
                    <a:pt x="9461" y="6906"/>
                    <a:pt x="9603" y="7061"/>
                    <a:pt x="9752" y="7061"/>
                  </a:cubicBezTo>
                  <a:cubicBezTo>
                    <a:pt x="9820" y="7061"/>
                    <a:pt x="9889" y="7029"/>
                    <a:pt x="9938" y="6952"/>
                  </a:cubicBezTo>
                  <a:cubicBezTo>
                    <a:pt x="10154" y="6581"/>
                    <a:pt x="10277" y="6149"/>
                    <a:pt x="10277" y="5748"/>
                  </a:cubicBezTo>
                  <a:lnTo>
                    <a:pt x="10277" y="224"/>
                  </a:lnTo>
                  <a:cubicBezTo>
                    <a:pt x="10277" y="97"/>
                    <a:pt x="10161" y="13"/>
                    <a:pt x="10048" y="13"/>
                  </a:cubicBezTo>
                  <a:cubicBezTo>
                    <a:pt x="9996" y="13"/>
                    <a:pt x="9945" y="31"/>
                    <a:pt x="9907" y="70"/>
                  </a:cubicBezTo>
                  <a:lnTo>
                    <a:pt x="9320" y="656"/>
                  </a:lnTo>
                  <a:lnTo>
                    <a:pt x="8857" y="1119"/>
                  </a:lnTo>
                  <a:lnTo>
                    <a:pt x="7839" y="70"/>
                  </a:lnTo>
                  <a:cubicBezTo>
                    <a:pt x="7793" y="23"/>
                    <a:pt x="7739" y="0"/>
                    <a:pt x="7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34" name="Google Shape;12734;p23"/>
          <p:cNvGrpSpPr/>
          <p:nvPr/>
        </p:nvGrpSpPr>
        <p:grpSpPr>
          <a:xfrm>
            <a:off x="8605399" y="4261861"/>
            <a:ext cx="483533" cy="483333"/>
            <a:chOff x="6250075" y="2464125"/>
            <a:chExt cx="362650" cy="362500"/>
          </a:xfrm>
        </p:grpSpPr>
        <p:sp>
          <p:nvSpPr>
            <p:cNvPr id="12735" name="Google Shape;12735;p23"/>
            <p:cNvSpPr/>
            <p:nvPr/>
          </p:nvSpPr>
          <p:spPr>
            <a:xfrm>
              <a:off x="6250075" y="2464125"/>
              <a:ext cx="362650" cy="362500"/>
            </a:xfrm>
            <a:custGeom>
              <a:avLst/>
              <a:gdLst/>
              <a:ahLst/>
              <a:cxnLst/>
              <a:rect l="l" t="t" r="r" b="b"/>
              <a:pathLst>
                <a:path w="14506" h="14500" extrusionOk="0">
                  <a:moveTo>
                    <a:pt x="8553" y="0"/>
                  </a:moveTo>
                  <a:cubicBezTo>
                    <a:pt x="8396" y="0"/>
                    <a:pt x="8236" y="38"/>
                    <a:pt x="8086" y="118"/>
                  </a:cubicBezTo>
                  <a:cubicBezTo>
                    <a:pt x="7839" y="303"/>
                    <a:pt x="7654" y="581"/>
                    <a:pt x="7654" y="890"/>
                  </a:cubicBezTo>
                  <a:cubicBezTo>
                    <a:pt x="7654" y="1970"/>
                    <a:pt x="7253" y="2988"/>
                    <a:pt x="6574" y="3791"/>
                  </a:cubicBezTo>
                  <a:lnTo>
                    <a:pt x="4013" y="6630"/>
                  </a:lnTo>
                  <a:lnTo>
                    <a:pt x="4013" y="6507"/>
                  </a:lnTo>
                  <a:cubicBezTo>
                    <a:pt x="4013" y="6075"/>
                    <a:pt x="3673" y="5704"/>
                    <a:pt x="3210" y="5704"/>
                  </a:cubicBezTo>
                  <a:lnTo>
                    <a:pt x="803" y="5704"/>
                  </a:lnTo>
                  <a:cubicBezTo>
                    <a:pt x="371" y="5704"/>
                    <a:pt x="1" y="6075"/>
                    <a:pt x="1" y="6507"/>
                  </a:cubicBezTo>
                  <a:lnTo>
                    <a:pt x="1" y="11414"/>
                  </a:lnTo>
                  <a:cubicBezTo>
                    <a:pt x="16" y="11537"/>
                    <a:pt x="116" y="11599"/>
                    <a:pt x="217" y="11599"/>
                  </a:cubicBezTo>
                  <a:cubicBezTo>
                    <a:pt x="317" y="11599"/>
                    <a:pt x="417" y="11537"/>
                    <a:pt x="433" y="11414"/>
                  </a:cubicBezTo>
                  <a:lnTo>
                    <a:pt x="433" y="6538"/>
                  </a:lnTo>
                  <a:cubicBezTo>
                    <a:pt x="433" y="6321"/>
                    <a:pt x="587" y="6136"/>
                    <a:pt x="803" y="6136"/>
                  </a:cubicBezTo>
                  <a:lnTo>
                    <a:pt x="3210" y="6136"/>
                  </a:lnTo>
                  <a:cubicBezTo>
                    <a:pt x="3426" y="6136"/>
                    <a:pt x="3611" y="6321"/>
                    <a:pt x="3611" y="6538"/>
                  </a:cubicBezTo>
                  <a:lnTo>
                    <a:pt x="3611" y="13389"/>
                  </a:lnTo>
                  <a:cubicBezTo>
                    <a:pt x="3611" y="13605"/>
                    <a:pt x="3426" y="13759"/>
                    <a:pt x="3210" y="13759"/>
                  </a:cubicBezTo>
                  <a:lnTo>
                    <a:pt x="803" y="13759"/>
                  </a:lnTo>
                  <a:cubicBezTo>
                    <a:pt x="587" y="13759"/>
                    <a:pt x="433" y="13605"/>
                    <a:pt x="433" y="13389"/>
                  </a:cubicBezTo>
                  <a:lnTo>
                    <a:pt x="433" y="12556"/>
                  </a:lnTo>
                  <a:cubicBezTo>
                    <a:pt x="417" y="12432"/>
                    <a:pt x="317" y="12370"/>
                    <a:pt x="217" y="12370"/>
                  </a:cubicBezTo>
                  <a:cubicBezTo>
                    <a:pt x="116" y="12370"/>
                    <a:pt x="16" y="12432"/>
                    <a:pt x="1" y="12556"/>
                  </a:cubicBezTo>
                  <a:lnTo>
                    <a:pt x="1" y="13389"/>
                  </a:lnTo>
                  <a:cubicBezTo>
                    <a:pt x="1" y="13821"/>
                    <a:pt x="371" y="14191"/>
                    <a:pt x="803" y="14191"/>
                  </a:cubicBezTo>
                  <a:lnTo>
                    <a:pt x="3210" y="14191"/>
                  </a:lnTo>
                  <a:cubicBezTo>
                    <a:pt x="3642" y="14191"/>
                    <a:pt x="4013" y="13852"/>
                    <a:pt x="4013" y="13420"/>
                  </a:cubicBezTo>
                  <a:lnTo>
                    <a:pt x="4198" y="13574"/>
                  </a:lnTo>
                  <a:cubicBezTo>
                    <a:pt x="4969" y="14160"/>
                    <a:pt x="5895" y="14500"/>
                    <a:pt x="6852" y="14500"/>
                  </a:cubicBezTo>
                  <a:lnTo>
                    <a:pt x="13209" y="14500"/>
                  </a:lnTo>
                  <a:cubicBezTo>
                    <a:pt x="13919" y="14500"/>
                    <a:pt x="14506" y="13883"/>
                    <a:pt x="14475" y="13173"/>
                  </a:cubicBezTo>
                  <a:lnTo>
                    <a:pt x="14475" y="6846"/>
                  </a:lnTo>
                  <a:cubicBezTo>
                    <a:pt x="14475" y="6167"/>
                    <a:pt x="13919" y="5581"/>
                    <a:pt x="13209" y="5581"/>
                  </a:cubicBezTo>
                  <a:lnTo>
                    <a:pt x="12716" y="5581"/>
                  </a:lnTo>
                  <a:cubicBezTo>
                    <a:pt x="12407" y="5581"/>
                    <a:pt x="12407" y="6013"/>
                    <a:pt x="12716" y="6013"/>
                  </a:cubicBezTo>
                  <a:lnTo>
                    <a:pt x="13209" y="6013"/>
                  </a:lnTo>
                  <a:cubicBezTo>
                    <a:pt x="13672" y="6013"/>
                    <a:pt x="14043" y="6383"/>
                    <a:pt x="14074" y="6846"/>
                  </a:cubicBezTo>
                  <a:lnTo>
                    <a:pt x="14074" y="7679"/>
                  </a:lnTo>
                  <a:lnTo>
                    <a:pt x="11234" y="7679"/>
                  </a:lnTo>
                  <a:cubicBezTo>
                    <a:pt x="10957" y="7679"/>
                    <a:pt x="10957" y="8111"/>
                    <a:pt x="11234" y="8111"/>
                  </a:cubicBezTo>
                  <a:lnTo>
                    <a:pt x="14074" y="8111"/>
                  </a:lnTo>
                  <a:lnTo>
                    <a:pt x="14074" y="9809"/>
                  </a:lnTo>
                  <a:lnTo>
                    <a:pt x="11234" y="9809"/>
                  </a:lnTo>
                  <a:cubicBezTo>
                    <a:pt x="10957" y="9809"/>
                    <a:pt x="10957" y="10241"/>
                    <a:pt x="11234" y="10241"/>
                  </a:cubicBezTo>
                  <a:lnTo>
                    <a:pt x="14074" y="10241"/>
                  </a:lnTo>
                  <a:lnTo>
                    <a:pt x="14074" y="11938"/>
                  </a:lnTo>
                  <a:lnTo>
                    <a:pt x="11234" y="11938"/>
                  </a:lnTo>
                  <a:cubicBezTo>
                    <a:pt x="10957" y="11938"/>
                    <a:pt x="10957" y="12370"/>
                    <a:pt x="11234" y="12370"/>
                  </a:cubicBezTo>
                  <a:lnTo>
                    <a:pt x="14074" y="12370"/>
                  </a:lnTo>
                  <a:lnTo>
                    <a:pt x="14074" y="13173"/>
                  </a:lnTo>
                  <a:cubicBezTo>
                    <a:pt x="14074" y="13636"/>
                    <a:pt x="13703" y="14037"/>
                    <a:pt x="13209" y="14068"/>
                  </a:cubicBezTo>
                  <a:lnTo>
                    <a:pt x="6852" y="14068"/>
                  </a:lnTo>
                  <a:cubicBezTo>
                    <a:pt x="5988" y="14068"/>
                    <a:pt x="5154" y="13759"/>
                    <a:pt x="4476" y="13235"/>
                  </a:cubicBezTo>
                  <a:lnTo>
                    <a:pt x="4043" y="12864"/>
                  </a:lnTo>
                  <a:lnTo>
                    <a:pt x="4043" y="7247"/>
                  </a:lnTo>
                  <a:cubicBezTo>
                    <a:pt x="4074" y="7216"/>
                    <a:pt x="4105" y="7216"/>
                    <a:pt x="4136" y="7186"/>
                  </a:cubicBezTo>
                  <a:lnTo>
                    <a:pt x="6883" y="4099"/>
                  </a:lnTo>
                  <a:cubicBezTo>
                    <a:pt x="7654" y="3204"/>
                    <a:pt x="8086" y="2093"/>
                    <a:pt x="8086" y="921"/>
                  </a:cubicBezTo>
                  <a:cubicBezTo>
                    <a:pt x="8086" y="735"/>
                    <a:pt x="8179" y="581"/>
                    <a:pt x="8333" y="489"/>
                  </a:cubicBezTo>
                  <a:cubicBezTo>
                    <a:pt x="8416" y="447"/>
                    <a:pt x="8505" y="427"/>
                    <a:pt x="8592" y="427"/>
                  </a:cubicBezTo>
                  <a:cubicBezTo>
                    <a:pt x="8765" y="427"/>
                    <a:pt x="8930" y="509"/>
                    <a:pt x="9012" y="674"/>
                  </a:cubicBezTo>
                  <a:cubicBezTo>
                    <a:pt x="9352" y="1229"/>
                    <a:pt x="9537" y="1877"/>
                    <a:pt x="9599" y="2525"/>
                  </a:cubicBezTo>
                  <a:cubicBezTo>
                    <a:pt x="9629" y="3204"/>
                    <a:pt x="9506" y="3853"/>
                    <a:pt x="9259" y="4470"/>
                  </a:cubicBezTo>
                  <a:lnTo>
                    <a:pt x="8734" y="5704"/>
                  </a:lnTo>
                  <a:cubicBezTo>
                    <a:pt x="8673" y="5859"/>
                    <a:pt x="8765" y="6013"/>
                    <a:pt x="8920" y="6013"/>
                  </a:cubicBezTo>
                  <a:lnTo>
                    <a:pt x="11574" y="6013"/>
                  </a:lnTo>
                  <a:cubicBezTo>
                    <a:pt x="11851" y="6013"/>
                    <a:pt x="11851" y="5581"/>
                    <a:pt x="11574" y="5581"/>
                  </a:cubicBezTo>
                  <a:lnTo>
                    <a:pt x="9259" y="5581"/>
                  </a:lnTo>
                  <a:lnTo>
                    <a:pt x="9629" y="4624"/>
                  </a:lnTo>
                  <a:cubicBezTo>
                    <a:pt x="10185" y="3266"/>
                    <a:pt x="10092" y="1723"/>
                    <a:pt x="9383" y="458"/>
                  </a:cubicBezTo>
                  <a:cubicBezTo>
                    <a:pt x="9195" y="166"/>
                    <a:pt x="8880" y="0"/>
                    <a:pt x="85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6" name="Google Shape;12736;p23"/>
            <p:cNvSpPr/>
            <p:nvPr/>
          </p:nvSpPr>
          <p:spPr>
            <a:xfrm>
              <a:off x="6275525" y="2637900"/>
              <a:ext cx="44775" cy="39050"/>
            </a:xfrm>
            <a:custGeom>
              <a:avLst/>
              <a:gdLst/>
              <a:ahLst/>
              <a:cxnLst/>
              <a:rect l="l" t="t" r="r" b="b"/>
              <a:pathLst>
                <a:path w="1791" h="1562" extrusionOk="0">
                  <a:moveTo>
                    <a:pt x="1025" y="368"/>
                  </a:moveTo>
                  <a:cubicBezTo>
                    <a:pt x="1121" y="368"/>
                    <a:pt x="1219" y="403"/>
                    <a:pt x="1297" y="482"/>
                  </a:cubicBezTo>
                  <a:cubicBezTo>
                    <a:pt x="1544" y="728"/>
                    <a:pt x="1359" y="1160"/>
                    <a:pt x="1019" y="1160"/>
                  </a:cubicBezTo>
                  <a:cubicBezTo>
                    <a:pt x="803" y="1160"/>
                    <a:pt x="618" y="975"/>
                    <a:pt x="618" y="759"/>
                  </a:cubicBezTo>
                  <a:cubicBezTo>
                    <a:pt x="618" y="528"/>
                    <a:pt x="819" y="368"/>
                    <a:pt x="1025" y="368"/>
                  </a:cubicBezTo>
                  <a:close/>
                  <a:moveTo>
                    <a:pt x="998" y="0"/>
                  </a:moveTo>
                  <a:cubicBezTo>
                    <a:pt x="808" y="0"/>
                    <a:pt x="616" y="73"/>
                    <a:pt x="464" y="235"/>
                  </a:cubicBezTo>
                  <a:cubicBezTo>
                    <a:pt x="1" y="728"/>
                    <a:pt x="340" y="1562"/>
                    <a:pt x="1019" y="1562"/>
                  </a:cubicBezTo>
                  <a:cubicBezTo>
                    <a:pt x="1451" y="1531"/>
                    <a:pt x="1791" y="1191"/>
                    <a:pt x="1791" y="759"/>
                  </a:cubicBezTo>
                  <a:cubicBezTo>
                    <a:pt x="1770" y="303"/>
                    <a:pt x="1387" y="0"/>
                    <a:pt x="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7" name="Google Shape;12737;p23"/>
            <p:cNvSpPr/>
            <p:nvPr/>
          </p:nvSpPr>
          <p:spPr>
            <a:xfrm>
              <a:off x="6536325" y="25428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21" y="0"/>
                  </a:moveTo>
                  <a:cubicBezTo>
                    <a:pt x="517" y="0"/>
                    <a:pt x="417" y="70"/>
                    <a:pt x="432" y="209"/>
                  </a:cubicBezTo>
                  <a:lnTo>
                    <a:pt x="432" y="363"/>
                  </a:lnTo>
                  <a:lnTo>
                    <a:pt x="247" y="363"/>
                  </a:lnTo>
                  <a:cubicBezTo>
                    <a:pt x="0" y="394"/>
                    <a:pt x="0" y="764"/>
                    <a:pt x="247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88"/>
                    <a:pt x="533" y="1158"/>
                    <a:pt x="633" y="1158"/>
                  </a:cubicBezTo>
                  <a:cubicBezTo>
                    <a:pt x="733" y="1158"/>
                    <a:pt x="834" y="1088"/>
                    <a:pt x="834" y="949"/>
                  </a:cubicBezTo>
                  <a:lnTo>
                    <a:pt x="834" y="795"/>
                  </a:lnTo>
                  <a:lnTo>
                    <a:pt x="988" y="795"/>
                  </a:lnTo>
                  <a:cubicBezTo>
                    <a:pt x="1296" y="795"/>
                    <a:pt x="1296" y="363"/>
                    <a:pt x="988" y="363"/>
                  </a:cubicBezTo>
                  <a:lnTo>
                    <a:pt x="834" y="363"/>
                  </a:lnTo>
                  <a:lnTo>
                    <a:pt x="834" y="209"/>
                  </a:lnTo>
                  <a:cubicBezTo>
                    <a:pt x="834" y="70"/>
                    <a:pt x="726" y="0"/>
                    <a:pt x="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8" name="Google Shape;12738;p23"/>
            <p:cNvSpPr/>
            <p:nvPr/>
          </p:nvSpPr>
          <p:spPr>
            <a:xfrm>
              <a:off x="6512400" y="24641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9" y="1"/>
                  </a:moveTo>
                  <a:cubicBezTo>
                    <a:pt x="541" y="1"/>
                    <a:pt x="433" y="70"/>
                    <a:pt x="433" y="209"/>
                  </a:cubicBezTo>
                  <a:lnTo>
                    <a:pt x="433" y="394"/>
                  </a:lnTo>
                  <a:lnTo>
                    <a:pt x="278" y="394"/>
                  </a:lnTo>
                  <a:cubicBezTo>
                    <a:pt x="1" y="394"/>
                    <a:pt x="1" y="795"/>
                    <a:pt x="278" y="795"/>
                  </a:cubicBezTo>
                  <a:lnTo>
                    <a:pt x="433" y="795"/>
                  </a:lnTo>
                  <a:lnTo>
                    <a:pt x="433" y="950"/>
                  </a:lnTo>
                  <a:cubicBezTo>
                    <a:pt x="433" y="1088"/>
                    <a:pt x="541" y="1158"/>
                    <a:pt x="649" y="1158"/>
                  </a:cubicBezTo>
                  <a:cubicBezTo>
                    <a:pt x="757" y="1158"/>
                    <a:pt x="865" y="1088"/>
                    <a:pt x="865" y="950"/>
                  </a:cubicBezTo>
                  <a:lnTo>
                    <a:pt x="865" y="795"/>
                  </a:lnTo>
                  <a:lnTo>
                    <a:pt x="1019" y="795"/>
                  </a:lnTo>
                  <a:cubicBezTo>
                    <a:pt x="1287" y="795"/>
                    <a:pt x="1296" y="392"/>
                    <a:pt x="1047" y="392"/>
                  </a:cubicBezTo>
                  <a:cubicBezTo>
                    <a:pt x="1038" y="392"/>
                    <a:pt x="1029" y="393"/>
                    <a:pt x="1019" y="394"/>
                  </a:cubicBezTo>
                  <a:lnTo>
                    <a:pt x="865" y="39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9" name="Google Shape;12739;p23"/>
            <p:cNvSpPr/>
            <p:nvPr/>
          </p:nvSpPr>
          <p:spPr>
            <a:xfrm>
              <a:off x="6368900" y="2505850"/>
              <a:ext cx="32425" cy="29150"/>
            </a:xfrm>
            <a:custGeom>
              <a:avLst/>
              <a:gdLst/>
              <a:ahLst/>
              <a:cxnLst/>
              <a:rect l="l" t="t" r="r" b="b"/>
              <a:pathLst>
                <a:path w="1297" h="1166" extrusionOk="0">
                  <a:moveTo>
                    <a:pt x="648" y="0"/>
                  </a:moveTo>
                  <a:cubicBezTo>
                    <a:pt x="540" y="0"/>
                    <a:pt x="432" y="70"/>
                    <a:pt x="432" y="208"/>
                  </a:cubicBezTo>
                  <a:lnTo>
                    <a:pt x="432" y="363"/>
                  </a:lnTo>
                  <a:lnTo>
                    <a:pt x="278" y="363"/>
                  </a:lnTo>
                  <a:cubicBezTo>
                    <a:pt x="0" y="363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73"/>
                    <a:pt x="525" y="1165"/>
                    <a:pt x="648" y="1165"/>
                  </a:cubicBezTo>
                  <a:cubicBezTo>
                    <a:pt x="772" y="1165"/>
                    <a:pt x="864" y="1073"/>
                    <a:pt x="864" y="949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8"/>
                  </a:lnTo>
                  <a:cubicBezTo>
                    <a:pt x="864" y="70"/>
                    <a:pt x="756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0" name="Google Shape;12740;p23"/>
          <p:cNvGrpSpPr/>
          <p:nvPr/>
        </p:nvGrpSpPr>
        <p:grpSpPr>
          <a:xfrm>
            <a:off x="7560481" y="3521620"/>
            <a:ext cx="482533" cy="481500"/>
            <a:chOff x="1740375" y="3563425"/>
            <a:chExt cx="361900" cy="361125"/>
          </a:xfrm>
        </p:grpSpPr>
        <p:sp>
          <p:nvSpPr>
            <p:cNvPr id="12741" name="Google Shape;12741;p23"/>
            <p:cNvSpPr/>
            <p:nvPr/>
          </p:nvSpPr>
          <p:spPr>
            <a:xfrm>
              <a:off x="1758900" y="3629800"/>
              <a:ext cx="133500" cy="115050"/>
            </a:xfrm>
            <a:custGeom>
              <a:avLst/>
              <a:gdLst/>
              <a:ahLst/>
              <a:cxnLst/>
              <a:rect l="l" t="t" r="r" b="b"/>
              <a:pathLst>
                <a:path w="5340" h="4602" extrusionOk="0">
                  <a:moveTo>
                    <a:pt x="3056" y="432"/>
                  </a:moveTo>
                  <a:cubicBezTo>
                    <a:pt x="3611" y="432"/>
                    <a:pt x="4167" y="679"/>
                    <a:pt x="4506" y="1142"/>
                  </a:cubicBezTo>
                  <a:lnTo>
                    <a:pt x="3118" y="2006"/>
                  </a:lnTo>
                  <a:lnTo>
                    <a:pt x="2346" y="586"/>
                  </a:lnTo>
                  <a:cubicBezTo>
                    <a:pt x="2562" y="494"/>
                    <a:pt x="2809" y="432"/>
                    <a:pt x="3056" y="432"/>
                  </a:cubicBezTo>
                  <a:close/>
                  <a:moveTo>
                    <a:pt x="1976" y="772"/>
                  </a:moveTo>
                  <a:lnTo>
                    <a:pt x="2840" y="2376"/>
                  </a:lnTo>
                  <a:lnTo>
                    <a:pt x="2840" y="4166"/>
                  </a:lnTo>
                  <a:cubicBezTo>
                    <a:pt x="1143" y="3950"/>
                    <a:pt x="587" y="1759"/>
                    <a:pt x="1976" y="772"/>
                  </a:cubicBezTo>
                  <a:close/>
                  <a:moveTo>
                    <a:pt x="4722" y="1481"/>
                  </a:moveTo>
                  <a:cubicBezTo>
                    <a:pt x="4846" y="1759"/>
                    <a:pt x="4908" y="2037"/>
                    <a:pt x="4908" y="2315"/>
                  </a:cubicBezTo>
                  <a:cubicBezTo>
                    <a:pt x="4908" y="3240"/>
                    <a:pt x="4198" y="4043"/>
                    <a:pt x="3272" y="4166"/>
                  </a:cubicBezTo>
                  <a:lnTo>
                    <a:pt x="3272" y="2407"/>
                  </a:lnTo>
                  <a:lnTo>
                    <a:pt x="4722" y="1481"/>
                  </a:lnTo>
                  <a:close/>
                  <a:moveTo>
                    <a:pt x="3056" y="0"/>
                  </a:moveTo>
                  <a:cubicBezTo>
                    <a:pt x="1019" y="0"/>
                    <a:pt x="1" y="2469"/>
                    <a:pt x="1451" y="3919"/>
                  </a:cubicBezTo>
                  <a:cubicBezTo>
                    <a:pt x="1912" y="4390"/>
                    <a:pt x="2484" y="4601"/>
                    <a:pt x="3046" y="4601"/>
                  </a:cubicBezTo>
                  <a:cubicBezTo>
                    <a:pt x="4214" y="4601"/>
                    <a:pt x="5340" y="3690"/>
                    <a:pt x="5340" y="2315"/>
                  </a:cubicBezTo>
                  <a:cubicBezTo>
                    <a:pt x="5340" y="1852"/>
                    <a:pt x="5216" y="1389"/>
                    <a:pt x="4969" y="1018"/>
                  </a:cubicBezTo>
                  <a:cubicBezTo>
                    <a:pt x="4537" y="370"/>
                    <a:pt x="3827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2" name="Google Shape;12742;p23"/>
            <p:cNvSpPr/>
            <p:nvPr/>
          </p:nvSpPr>
          <p:spPr>
            <a:xfrm>
              <a:off x="1740375" y="3563425"/>
              <a:ext cx="361900" cy="361125"/>
            </a:xfrm>
            <a:custGeom>
              <a:avLst/>
              <a:gdLst/>
              <a:ahLst/>
              <a:cxnLst/>
              <a:rect l="l" t="t" r="r" b="b"/>
              <a:pathLst>
                <a:path w="14476" h="14445" extrusionOk="0">
                  <a:moveTo>
                    <a:pt x="8365" y="433"/>
                  </a:moveTo>
                  <a:lnTo>
                    <a:pt x="8365" y="1112"/>
                  </a:lnTo>
                  <a:lnTo>
                    <a:pt x="6173" y="1112"/>
                  </a:lnTo>
                  <a:lnTo>
                    <a:pt x="6173" y="433"/>
                  </a:lnTo>
                  <a:close/>
                  <a:moveTo>
                    <a:pt x="7192" y="13333"/>
                  </a:moveTo>
                  <a:cubicBezTo>
                    <a:pt x="7408" y="13333"/>
                    <a:pt x="7562" y="13487"/>
                    <a:pt x="7562" y="13704"/>
                  </a:cubicBezTo>
                  <a:cubicBezTo>
                    <a:pt x="7562" y="13913"/>
                    <a:pt x="7392" y="14051"/>
                    <a:pt x="7205" y="14051"/>
                  </a:cubicBezTo>
                  <a:cubicBezTo>
                    <a:pt x="7117" y="14051"/>
                    <a:pt x="7024" y="14020"/>
                    <a:pt x="6945" y="13950"/>
                  </a:cubicBezTo>
                  <a:cubicBezTo>
                    <a:pt x="6729" y="13734"/>
                    <a:pt x="6883" y="13333"/>
                    <a:pt x="7192" y="13333"/>
                  </a:cubicBezTo>
                  <a:close/>
                  <a:moveTo>
                    <a:pt x="5957" y="1"/>
                  </a:moveTo>
                  <a:cubicBezTo>
                    <a:pt x="5834" y="1"/>
                    <a:pt x="5741" y="93"/>
                    <a:pt x="5741" y="217"/>
                  </a:cubicBezTo>
                  <a:lnTo>
                    <a:pt x="5741" y="1112"/>
                  </a:lnTo>
                  <a:lnTo>
                    <a:pt x="3272" y="1112"/>
                  </a:lnTo>
                  <a:cubicBezTo>
                    <a:pt x="2995" y="1112"/>
                    <a:pt x="2995" y="1544"/>
                    <a:pt x="3272" y="1544"/>
                  </a:cubicBezTo>
                  <a:lnTo>
                    <a:pt x="13272" y="1544"/>
                  </a:lnTo>
                  <a:cubicBezTo>
                    <a:pt x="13704" y="1544"/>
                    <a:pt x="14074" y="1914"/>
                    <a:pt x="14074" y="2346"/>
                  </a:cubicBezTo>
                  <a:lnTo>
                    <a:pt x="14074" y="9753"/>
                  </a:lnTo>
                  <a:cubicBezTo>
                    <a:pt x="14074" y="10185"/>
                    <a:pt x="13704" y="10525"/>
                    <a:pt x="13272" y="10525"/>
                  </a:cubicBezTo>
                  <a:lnTo>
                    <a:pt x="1235" y="10525"/>
                  </a:lnTo>
                  <a:cubicBezTo>
                    <a:pt x="803" y="10525"/>
                    <a:pt x="433" y="10185"/>
                    <a:pt x="433" y="9753"/>
                  </a:cubicBezTo>
                  <a:lnTo>
                    <a:pt x="433" y="2346"/>
                  </a:lnTo>
                  <a:cubicBezTo>
                    <a:pt x="433" y="1914"/>
                    <a:pt x="803" y="1544"/>
                    <a:pt x="1235" y="1544"/>
                  </a:cubicBezTo>
                  <a:lnTo>
                    <a:pt x="2100" y="1544"/>
                  </a:lnTo>
                  <a:cubicBezTo>
                    <a:pt x="2377" y="1544"/>
                    <a:pt x="2377" y="1112"/>
                    <a:pt x="2100" y="1112"/>
                  </a:cubicBezTo>
                  <a:lnTo>
                    <a:pt x="1235" y="1112"/>
                  </a:lnTo>
                  <a:cubicBezTo>
                    <a:pt x="556" y="1112"/>
                    <a:pt x="1" y="1667"/>
                    <a:pt x="1" y="2346"/>
                  </a:cubicBezTo>
                  <a:lnTo>
                    <a:pt x="1" y="9722"/>
                  </a:lnTo>
                  <a:cubicBezTo>
                    <a:pt x="1" y="10383"/>
                    <a:pt x="527" y="10927"/>
                    <a:pt x="1182" y="10927"/>
                  </a:cubicBezTo>
                  <a:cubicBezTo>
                    <a:pt x="1199" y="10927"/>
                    <a:pt x="1217" y="10927"/>
                    <a:pt x="1235" y="10926"/>
                  </a:cubicBezTo>
                  <a:lnTo>
                    <a:pt x="1266" y="10926"/>
                  </a:lnTo>
                  <a:lnTo>
                    <a:pt x="1266" y="11173"/>
                  </a:lnTo>
                  <a:cubicBezTo>
                    <a:pt x="1266" y="11574"/>
                    <a:pt x="1606" y="11944"/>
                    <a:pt x="2038" y="11944"/>
                  </a:cubicBezTo>
                  <a:lnTo>
                    <a:pt x="7007" y="11944"/>
                  </a:lnTo>
                  <a:lnTo>
                    <a:pt x="7007" y="12932"/>
                  </a:lnTo>
                  <a:cubicBezTo>
                    <a:pt x="6142" y="13179"/>
                    <a:pt x="6297" y="14444"/>
                    <a:pt x="7192" y="14444"/>
                  </a:cubicBezTo>
                  <a:cubicBezTo>
                    <a:pt x="8087" y="14444"/>
                    <a:pt x="8272" y="13179"/>
                    <a:pt x="7408" y="12932"/>
                  </a:cubicBezTo>
                  <a:lnTo>
                    <a:pt x="7408" y="11975"/>
                  </a:lnTo>
                  <a:lnTo>
                    <a:pt x="10494" y="11975"/>
                  </a:lnTo>
                  <a:cubicBezTo>
                    <a:pt x="10772" y="11975"/>
                    <a:pt x="10772" y="11543"/>
                    <a:pt x="10494" y="11543"/>
                  </a:cubicBezTo>
                  <a:lnTo>
                    <a:pt x="2069" y="11543"/>
                  </a:lnTo>
                  <a:cubicBezTo>
                    <a:pt x="1853" y="11543"/>
                    <a:pt x="1698" y="11358"/>
                    <a:pt x="1698" y="11173"/>
                  </a:cubicBezTo>
                  <a:lnTo>
                    <a:pt x="1698" y="10957"/>
                  </a:lnTo>
                  <a:lnTo>
                    <a:pt x="12809" y="10957"/>
                  </a:lnTo>
                  <a:lnTo>
                    <a:pt x="12809" y="11173"/>
                  </a:lnTo>
                  <a:cubicBezTo>
                    <a:pt x="12809" y="11358"/>
                    <a:pt x="12654" y="11543"/>
                    <a:pt x="12438" y="11543"/>
                  </a:cubicBezTo>
                  <a:lnTo>
                    <a:pt x="11605" y="11543"/>
                  </a:lnTo>
                  <a:cubicBezTo>
                    <a:pt x="11327" y="11543"/>
                    <a:pt x="11327" y="11975"/>
                    <a:pt x="11605" y="11975"/>
                  </a:cubicBezTo>
                  <a:lnTo>
                    <a:pt x="12438" y="11975"/>
                  </a:lnTo>
                  <a:cubicBezTo>
                    <a:pt x="12870" y="11975"/>
                    <a:pt x="13210" y="11605"/>
                    <a:pt x="13210" y="11204"/>
                  </a:cubicBezTo>
                  <a:lnTo>
                    <a:pt x="13210" y="10957"/>
                  </a:lnTo>
                  <a:lnTo>
                    <a:pt x="13241" y="10957"/>
                  </a:lnTo>
                  <a:cubicBezTo>
                    <a:pt x="13920" y="10957"/>
                    <a:pt x="14475" y="10432"/>
                    <a:pt x="14475" y="9753"/>
                  </a:cubicBezTo>
                  <a:lnTo>
                    <a:pt x="14475" y="2346"/>
                  </a:lnTo>
                  <a:cubicBezTo>
                    <a:pt x="14475" y="1667"/>
                    <a:pt x="13920" y="1112"/>
                    <a:pt x="13241" y="1112"/>
                  </a:cubicBezTo>
                  <a:lnTo>
                    <a:pt x="8766" y="1112"/>
                  </a:lnTo>
                  <a:lnTo>
                    <a:pt x="8766" y="217"/>
                  </a:lnTo>
                  <a:cubicBezTo>
                    <a:pt x="8766" y="93"/>
                    <a:pt x="8673" y="1"/>
                    <a:pt x="85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3" name="Google Shape;12743;p23"/>
            <p:cNvSpPr/>
            <p:nvPr/>
          </p:nvSpPr>
          <p:spPr>
            <a:xfrm>
              <a:off x="1775875" y="3759400"/>
              <a:ext cx="116525" cy="10050"/>
            </a:xfrm>
            <a:custGeom>
              <a:avLst/>
              <a:gdLst/>
              <a:ahLst/>
              <a:cxnLst/>
              <a:rect l="l" t="t" r="r" b="b"/>
              <a:pathLst>
                <a:path w="4661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4445" y="402"/>
                  </a:lnTo>
                  <a:cubicBezTo>
                    <a:pt x="4563" y="402"/>
                    <a:pt x="4653" y="317"/>
                    <a:pt x="4660" y="201"/>
                  </a:cubicBezTo>
                  <a:lnTo>
                    <a:pt x="4660" y="201"/>
                  </a:lnTo>
                  <a:cubicBezTo>
                    <a:pt x="4661" y="206"/>
                    <a:pt x="4661" y="212"/>
                    <a:pt x="4661" y="217"/>
                  </a:cubicBezTo>
                  <a:lnTo>
                    <a:pt x="4661" y="186"/>
                  </a:lnTo>
                  <a:cubicBezTo>
                    <a:pt x="4661" y="191"/>
                    <a:pt x="4661" y="196"/>
                    <a:pt x="4660" y="201"/>
                  </a:cubicBezTo>
                  <a:lnTo>
                    <a:pt x="4660" y="201"/>
                  </a:lnTo>
                  <a:cubicBezTo>
                    <a:pt x="4653" y="86"/>
                    <a:pt x="4563" y="1"/>
                    <a:pt x="44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4" name="Google Shape;12744;p23"/>
            <p:cNvSpPr/>
            <p:nvPr/>
          </p:nvSpPr>
          <p:spPr>
            <a:xfrm>
              <a:off x="1775875" y="3784100"/>
              <a:ext cx="85675" cy="10825"/>
            </a:xfrm>
            <a:custGeom>
              <a:avLst/>
              <a:gdLst/>
              <a:ahLst/>
              <a:cxnLst/>
              <a:rect l="l" t="t" r="r" b="b"/>
              <a:pathLst>
                <a:path w="3427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3118" y="432"/>
                  </a:lnTo>
                  <a:cubicBezTo>
                    <a:pt x="3426" y="432"/>
                    <a:pt x="3426" y="0"/>
                    <a:pt x="3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5" name="Google Shape;12745;p23"/>
            <p:cNvSpPr/>
            <p:nvPr/>
          </p:nvSpPr>
          <p:spPr>
            <a:xfrm>
              <a:off x="1927100" y="3695375"/>
              <a:ext cx="38600" cy="99550"/>
            </a:xfrm>
            <a:custGeom>
              <a:avLst/>
              <a:gdLst/>
              <a:ahLst/>
              <a:cxnLst/>
              <a:rect l="l" t="t" r="r" b="b"/>
              <a:pathLst>
                <a:path w="1544" h="3982" extrusionOk="0">
                  <a:moveTo>
                    <a:pt x="1112" y="432"/>
                  </a:moveTo>
                  <a:lnTo>
                    <a:pt x="1112" y="3549"/>
                  </a:lnTo>
                  <a:lnTo>
                    <a:pt x="433" y="3549"/>
                  </a:ln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765"/>
                  </a:lnTo>
                  <a:cubicBezTo>
                    <a:pt x="1" y="3889"/>
                    <a:pt x="93" y="3981"/>
                    <a:pt x="217" y="3981"/>
                  </a:cubicBezTo>
                  <a:lnTo>
                    <a:pt x="1328" y="3981"/>
                  </a:lnTo>
                  <a:cubicBezTo>
                    <a:pt x="1451" y="3981"/>
                    <a:pt x="1544" y="3889"/>
                    <a:pt x="1544" y="3765"/>
                  </a:cubicBezTo>
                  <a:lnTo>
                    <a:pt x="1544" y="216"/>
                  </a:lnTo>
                  <a:cubicBezTo>
                    <a:pt x="1544" y="93"/>
                    <a:pt x="1451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6" name="Google Shape;12746;p23"/>
            <p:cNvSpPr/>
            <p:nvPr/>
          </p:nvSpPr>
          <p:spPr>
            <a:xfrm>
              <a:off x="2035900" y="3673000"/>
              <a:ext cx="38600" cy="121925"/>
            </a:xfrm>
            <a:custGeom>
              <a:avLst/>
              <a:gdLst/>
              <a:ahLst/>
              <a:cxnLst/>
              <a:rect l="l" t="t" r="r" b="b"/>
              <a:pathLst>
                <a:path w="1544" h="4877" extrusionOk="0">
                  <a:moveTo>
                    <a:pt x="1111" y="432"/>
                  </a:moveTo>
                  <a:lnTo>
                    <a:pt x="1111" y="4444"/>
                  </a:lnTo>
                  <a:lnTo>
                    <a:pt x="432" y="4444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4660"/>
                  </a:lnTo>
                  <a:cubicBezTo>
                    <a:pt x="0" y="4784"/>
                    <a:pt x="93" y="4876"/>
                    <a:pt x="216" y="4876"/>
                  </a:cubicBezTo>
                  <a:lnTo>
                    <a:pt x="1327" y="4876"/>
                  </a:lnTo>
                  <a:cubicBezTo>
                    <a:pt x="1451" y="4876"/>
                    <a:pt x="1543" y="4784"/>
                    <a:pt x="1543" y="4660"/>
                  </a:cubicBezTo>
                  <a:lnTo>
                    <a:pt x="1543" y="216"/>
                  </a:lnTo>
                  <a:cubicBezTo>
                    <a:pt x="1543" y="93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7" name="Google Shape;12747;p23"/>
            <p:cNvSpPr/>
            <p:nvPr/>
          </p:nvSpPr>
          <p:spPr>
            <a:xfrm>
              <a:off x="1981875" y="3720050"/>
              <a:ext cx="37825" cy="74875"/>
            </a:xfrm>
            <a:custGeom>
              <a:avLst/>
              <a:gdLst/>
              <a:ahLst/>
              <a:cxnLst/>
              <a:rect l="l" t="t" r="r" b="b"/>
              <a:pathLst>
                <a:path w="1513" h="2995" extrusionOk="0">
                  <a:moveTo>
                    <a:pt x="1081" y="433"/>
                  </a:moveTo>
                  <a:lnTo>
                    <a:pt x="1081" y="2562"/>
                  </a:lnTo>
                  <a:lnTo>
                    <a:pt x="402" y="2562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2778"/>
                  </a:lnTo>
                  <a:cubicBezTo>
                    <a:pt x="1" y="2902"/>
                    <a:pt x="93" y="2994"/>
                    <a:pt x="217" y="2994"/>
                  </a:cubicBezTo>
                  <a:lnTo>
                    <a:pt x="1297" y="2994"/>
                  </a:lnTo>
                  <a:cubicBezTo>
                    <a:pt x="1420" y="2994"/>
                    <a:pt x="1513" y="2902"/>
                    <a:pt x="1513" y="2778"/>
                  </a:cubicBezTo>
                  <a:lnTo>
                    <a:pt x="1513" y="217"/>
                  </a:lnTo>
                  <a:cubicBezTo>
                    <a:pt x="1513" y="93"/>
                    <a:pt x="1420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8" name="Google Shape;12748;p23"/>
            <p:cNvSpPr/>
            <p:nvPr/>
          </p:nvSpPr>
          <p:spPr>
            <a:xfrm>
              <a:off x="1930075" y="3621700"/>
              <a:ext cx="145175" cy="85850"/>
            </a:xfrm>
            <a:custGeom>
              <a:avLst/>
              <a:gdLst/>
              <a:ahLst/>
              <a:cxnLst/>
              <a:rect l="l" t="t" r="r" b="b"/>
              <a:pathLst>
                <a:path w="5807" h="3434" extrusionOk="0">
                  <a:moveTo>
                    <a:pt x="5005" y="447"/>
                  </a:moveTo>
                  <a:cubicBezTo>
                    <a:pt x="5097" y="447"/>
                    <a:pt x="5159" y="509"/>
                    <a:pt x="5159" y="602"/>
                  </a:cubicBezTo>
                  <a:cubicBezTo>
                    <a:pt x="5159" y="694"/>
                    <a:pt x="5097" y="756"/>
                    <a:pt x="5005" y="756"/>
                  </a:cubicBezTo>
                  <a:cubicBezTo>
                    <a:pt x="4912" y="756"/>
                    <a:pt x="4850" y="694"/>
                    <a:pt x="4850" y="602"/>
                  </a:cubicBezTo>
                  <a:cubicBezTo>
                    <a:pt x="4850" y="509"/>
                    <a:pt x="4912" y="447"/>
                    <a:pt x="5005" y="447"/>
                  </a:cubicBezTo>
                  <a:close/>
                  <a:moveTo>
                    <a:pt x="632" y="1186"/>
                  </a:moveTo>
                  <a:cubicBezTo>
                    <a:pt x="639" y="1186"/>
                    <a:pt x="646" y="1187"/>
                    <a:pt x="653" y="1188"/>
                  </a:cubicBezTo>
                  <a:cubicBezTo>
                    <a:pt x="838" y="1219"/>
                    <a:pt x="838" y="1466"/>
                    <a:pt x="653" y="1497"/>
                  </a:cubicBezTo>
                  <a:cubicBezTo>
                    <a:pt x="646" y="1498"/>
                    <a:pt x="639" y="1499"/>
                    <a:pt x="632" y="1499"/>
                  </a:cubicBezTo>
                  <a:cubicBezTo>
                    <a:pt x="475" y="1499"/>
                    <a:pt x="475" y="1186"/>
                    <a:pt x="632" y="1186"/>
                  </a:cubicBezTo>
                  <a:close/>
                  <a:moveTo>
                    <a:pt x="2813" y="2700"/>
                  </a:moveTo>
                  <a:cubicBezTo>
                    <a:pt x="3026" y="2700"/>
                    <a:pt x="2823" y="2935"/>
                    <a:pt x="2716" y="2935"/>
                  </a:cubicBezTo>
                  <a:cubicBezTo>
                    <a:pt x="2683" y="2935"/>
                    <a:pt x="2659" y="2913"/>
                    <a:pt x="2659" y="2855"/>
                  </a:cubicBezTo>
                  <a:cubicBezTo>
                    <a:pt x="2659" y="2762"/>
                    <a:pt x="2752" y="2700"/>
                    <a:pt x="2813" y="2700"/>
                  </a:cubicBezTo>
                  <a:close/>
                  <a:moveTo>
                    <a:pt x="5038" y="0"/>
                  </a:moveTo>
                  <a:cubicBezTo>
                    <a:pt x="4737" y="0"/>
                    <a:pt x="4449" y="243"/>
                    <a:pt x="4449" y="602"/>
                  </a:cubicBezTo>
                  <a:cubicBezTo>
                    <a:pt x="4449" y="694"/>
                    <a:pt x="4480" y="787"/>
                    <a:pt x="4511" y="880"/>
                  </a:cubicBezTo>
                  <a:lnTo>
                    <a:pt x="3122" y="2330"/>
                  </a:lnTo>
                  <a:cubicBezTo>
                    <a:pt x="3037" y="2294"/>
                    <a:pt x="2952" y="2276"/>
                    <a:pt x="2868" y="2276"/>
                  </a:cubicBezTo>
                  <a:cubicBezTo>
                    <a:pt x="2740" y="2276"/>
                    <a:pt x="2617" y="2317"/>
                    <a:pt x="2505" y="2392"/>
                  </a:cubicBezTo>
                  <a:lnTo>
                    <a:pt x="1239" y="1466"/>
                  </a:lnTo>
                  <a:cubicBezTo>
                    <a:pt x="1239" y="1435"/>
                    <a:pt x="1239" y="1373"/>
                    <a:pt x="1239" y="1342"/>
                  </a:cubicBezTo>
                  <a:cubicBezTo>
                    <a:pt x="1239" y="1003"/>
                    <a:pt x="993" y="756"/>
                    <a:pt x="684" y="756"/>
                  </a:cubicBezTo>
                  <a:lnTo>
                    <a:pt x="653" y="756"/>
                  </a:lnTo>
                  <a:cubicBezTo>
                    <a:pt x="1" y="756"/>
                    <a:pt x="258" y="1905"/>
                    <a:pt x="750" y="1905"/>
                  </a:cubicBezTo>
                  <a:cubicBezTo>
                    <a:pt x="817" y="1905"/>
                    <a:pt x="888" y="1884"/>
                    <a:pt x="962" y="1836"/>
                  </a:cubicBezTo>
                  <a:lnTo>
                    <a:pt x="2258" y="2762"/>
                  </a:lnTo>
                  <a:cubicBezTo>
                    <a:pt x="2258" y="2793"/>
                    <a:pt x="2258" y="2824"/>
                    <a:pt x="2258" y="2855"/>
                  </a:cubicBezTo>
                  <a:cubicBezTo>
                    <a:pt x="2258" y="3240"/>
                    <a:pt x="2543" y="3433"/>
                    <a:pt x="2829" y="3433"/>
                  </a:cubicBezTo>
                  <a:cubicBezTo>
                    <a:pt x="3114" y="3433"/>
                    <a:pt x="3400" y="3240"/>
                    <a:pt x="3400" y="2855"/>
                  </a:cubicBezTo>
                  <a:cubicBezTo>
                    <a:pt x="3400" y="2793"/>
                    <a:pt x="3400" y="2731"/>
                    <a:pt x="3369" y="2670"/>
                  </a:cubicBezTo>
                  <a:lnTo>
                    <a:pt x="4850" y="1157"/>
                  </a:lnTo>
                  <a:cubicBezTo>
                    <a:pt x="4881" y="1157"/>
                    <a:pt x="4943" y="1157"/>
                    <a:pt x="5035" y="1188"/>
                  </a:cubicBezTo>
                  <a:cubicBezTo>
                    <a:pt x="5529" y="1188"/>
                    <a:pt x="5807" y="540"/>
                    <a:pt x="5437" y="170"/>
                  </a:cubicBezTo>
                  <a:cubicBezTo>
                    <a:pt x="5319" y="52"/>
                    <a:pt x="5177" y="0"/>
                    <a:pt x="5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9" name="Google Shape;12749;p23"/>
          <p:cNvGrpSpPr/>
          <p:nvPr/>
        </p:nvGrpSpPr>
        <p:grpSpPr>
          <a:xfrm>
            <a:off x="5531457" y="4982092"/>
            <a:ext cx="517467" cy="482500"/>
            <a:chOff x="980425" y="2463975"/>
            <a:chExt cx="388100" cy="361875"/>
          </a:xfrm>
        </p:grpSpPr>
        <p:sp>
          <p:nvSpPr>
            <p:cNvPr id="12750" name="Google Shape;12750;p23"/>
            <p:cNvSpPr/>
            <p:nvPr/>
          </p:nvSpPr>
          <p:spPr>
            <a:xfrm>
              <a:off x="1016675" y="2754850"/>
              <a:ext cx="60975" cy="44000"/>
            </a:xfrm>
            <a:custGeom>
              <a:avLst/>
              <a:gdLst/>
              <a:ahLst/>
              <a:cxnLst/>
              <a:rect l="l" t="t" r="r" b="b"/>
              <a:pathLst>
                <a:path w="2439" h="1760" extrusionOk="0">
                  <a:moveTo>
                    <a:pt x="1976" y="927"/>
                  </a:moveTo>
                  <a:lnTo>
                    <a:pt x="1976" y="1328"/>
                  </a:lnTo>
                  <a:lnTo>
                    <a:pt x="402" y="1328"/>
                  </a:lnTo>
                  <a:lnTo>
                    <a:pt x="402" y="927"/>
                  </a:lnTo>
                  <a:close/>
                  <a:moveTo>
                    <a:pt x="1204" y="1"/>
                  </a:moveTo>
                  <a:cubicBezTo>
                    <a:pt x="1081" y="1"/>
                    <a:pt x="988" y="93"/>
                    <a:pt x="988" y="217"/>
                  </a:cubicBezTo>
                  <a:lnTo>
                    <a:pt x="988" y="495"/>
                  </a:lnTo>
                  <a:lnTo>
                    <a:pt x="217" y="495"/>
                  </a:lnTo>
                  <a:cubicBezTo>
                    <a:pt x="93" y="495"/>
                    <a:pt x="1" y="587"/>
                    <a:pt x="1" y="711"/>
                  </a:cubicBezTo>
                  <a:lnTo>
                    <a:pt x="1" y="1544"/>
                  </a:lnTo>
                  <a:cubicBezTo>
                    <a:pt x="1" y="1667"/>
                    <a:pt x="93" y="1760"/>
                    <a:pt x="217" y="1760"/>
                  </a:cubicBezTo>
                  <a:lnTo>
                    <a:pt x="2223" y="1760"/>
                  </a:lnTo>
                  <a:cubicBezTo>
                    <a:pt x="2315" y="1760"/>
                    <a:pt x="2439" y="1667"/>
                    <a:pt x="2439" y="1544"/>
                  </a:cubicBezTo>
                  <a:lnTo>
                    <a:pt x="2439" y="711"/>
                  </a:lnTo>
                  <a:cubicBezTo>
                    <a:pt x="2439" y="587"/>
                    <a:pt x="2315" y="495"/>
                    <a:pt x="2223" y="495"/>
                  </a:cubicBezTo>
                  <a:lnTo>
                    <a:pt x="1451" y="495"/>
                  </a:lnTo>
                  <a:lnTo>
                    <a:pt x="1451" y="217"/>
                  </a:lnTo>
                  <a:cubicBezTo>
                    <a:pt x="1451" y="124"/>
                    <a:pt x="1358" y="32"/>
                    <a:pt x="1235" y="32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1" name="Google Shape;12751;p23"/>
            <p:cNvSpPr/>
            <p:nvPr/>
          </p:nvSpPr>
          <p:spPr>
            <a:xfrm>
              <a:off x="980425" y="2463975"/>
              <a:ext cx="388100" cy="361875"/>
            </a:xfrm>
            <a:custGeom>
              <a:avLst/>
              <a:gdLst/>
              <a:ahLst/>
              <a:cxnLst/>
              <a:rect l="l" t="t" r="r" b="b"/>
              <a:pathLst>
                <a:path w="15524" h="14475" extrusionOk="0">
                  <a:moveTo>
                    <a:pt x="1543" y="4414"/>
                  </a:moveTo>
                  <a:lnTo>
                    <a:pt x="1543" y="6420"/>
                  </a:lnTo>
                  <a:lnTo>
                    <a:pt x="833" y="6420"/>
                  </a:lnTo>
                  <a:cubicBezTo>
                    <a:pt x="648" y="6420"/>
                    <a:pt x="525" y="6297"/>
                    <a:pt x="525" y="6142"/>
                  </a:cubicBezTo>
                  <a:lnTo>
                    <a:pt x="525" y="4723"/>
                  </a:lnTo>
                  <a:cubicBezTo>
                    <a:pt x="525" y="4568"/>
                    <a:pt x="679" y="4414"/>
                    <a:pt x="833" y="4414"/>
                  </a:cubicBezTo>
                  <a:close/>
                  <a:moveTo>
                    <a:pt x="1636" y="6852"/>
                  </a:moveTo>
                  <a:cubicBezTo>
                    <a:pt x="1728" y="7161"/>
                    <a:pt x="1852" y="7500"/>
                    <a:pt x="2037" y="7778"/>
                  </a:cubicBezTo>
                  <a:lnTo>
                    <a:pt x="1852" y="7809"/>
                  </a:lnTo>
                  <a:cubicBezTo>
                    <a:pt x="1420" y="7809"/>
                    <a:pt x="1080" y="7439"/>
                    <a:pt x="1080" y="7037"/>
                  </a:cubicBezTo>
                  <a:lnTo>
                    <a:pt x="1080" y="6852"/>
                  </a:lnTo>
                  <a:close/>
                  <a:moveTo>
                    <a:pt x="4845" y="7809"/>
                  </a:moveTo>
                  <a:cubicBezTo>
                    <a:pt x="4907" y="7809"/>
                    <a:pt x="5000" y="7871"/>
                    <a:pt x="5000" y="7963"/>
                  </a:cubicBezTo>
                  <a:lnTo>
                    <a:pt x="5000" y="7994"/>
                  </a:lnTo>
                  <a:cubicBezTo>
                    <a:pt x="5000" y="8087"/>
                    <a:pt x="4907" y="8148"/>
                    <a:pt x="4845" y="8179"/>
                  </a:cubicBezTo>
                  <a:lnTo>
                    <a:pt x="4321" y="8179"/>
                  </a:lnTo>
                  <a:cubicBezTo>
                    <a:pt x="4228" y="8148"/>
                    <a:pt x="4166" y="8087"/>
                    <a:pt x="4166" y="7994"/>
                  </a:cubicBezTo>
                  <a:lnTo>
                    <a:pt x="4166" y="7963"/>
                  </a:lnTo>
                  <a:cubicBezTo>
                    <a:pt x="4166" y="7871"/>
                    <a:pt x="4228" y="7809"/>
                    <a:pt x="4321" y="7809"/>
                  </a:cubicBezTo>
                  <a:close/>
                  <a:moveTo>
                    <a:pt x="6296" y="3210"/>
                  </a:moveTo>
                  <a:cubicBezTo>
                    <a:pt x="6543" y="3210"/>
                    <a:pt x="6790" y="3303"/>
                    <a:pt x="6944" y="3488"/>
                  </a:cubicBezTo>
                  <a:cubicBezTo>
                    <a:pt x="7098" y="3643"/>
                    <a:pt x="7222" y="3859"/>
                    <a:pt x="7222" y="4105"/>
                  </a:cubicBezTo>
                  <a:lnTo>
                    <a:pt x="7222" y="5124"/>
                  </a:lnTo>
                  <a:cubicBezTo>
                    <a:pt x="7222" y="5402"/>
                    <a:pt x="7376" y="5649"/>
                    <a:pt x="7623" y="5803"/>
                  </a:cubicBezTo>
                  <a:lnTo>
                    <a:pt x="8086" y="6019"/>
                  </a:lnTo>
                  <a:lnTo>
                    <a:pt x="8086" y="6081"/>
                  </a:lnTo>
                  <a:cubicBezTo>
                    <a:pt x="8086" y="7624"/>
                    <a:pt x="6851" y="8858"/>
                    <a:pt x="5308" y="8889"/>
                  </a:cubicBezTo>
                  <a:lnTo>
                    <a:pt x="4784" y="8889"/>
                  </a:lnTo>
                  <a:cubicBezTo>
                    <a:pt x="4105" y="8889"/>
                    <a:pt x="3487" y="8642"/>
                    <a:pt x="2963" y="8210"/>
                  </a:cubicBezTo>
                  <a:lnTo>
                    <a:pt x="3765" y="8210"/>
                  </a:lnTo>
                  <a:cubicBezTo>
                    <a:pt x="3858" y="8426"/>
                    <a:pt x="4074" y="8580"/>
                    <a:pt x="4321" y="8580"/>
                  </a:cubicBezTo>
                  <a:lnTo>
                    <a:pt x="4845" y="8580"/>
                  </a:lnTo>
                  <a:cubicBezTo>
                    <a:pt x="5154" y="8580"/>
                    <a:pt x="5401" y="8334"/>
                    <a:pt x="5401" y="7994"/>
                  </a:cubicBezTo>
                  <a:lnTo>
                    <a:pt x="5401" y="7963"/>
                  </a:lnTo>
                  <a:cubicBezTo>
                    <a:pt x="5401" y="7624"/>
                    <a:pt x="5154" y="7377"/>
                    <a:pt x="4845" y="7377"/>
                  </a:cubicBezTo>
                  <a:lnTo>
                    <a:pt x="4321" y="7377"/>
                  </a:lnTo>
                  <a:cubicBezTo>
                    <a:pt x="4043" y="7377"/>
                    <a:pt x="3827" y="7562"/>
                    <a:pt x="3765" y="7809"/>
                  </a:cubicBezTo>
                  <a:lnTo>
                    <a:pt x="2562" y="7809"/>
                  </a:lnTo>
                  <a:cubicBezTo>
                    <a:pt x="2191" y="7315"/>
                    <a:pt x="1975" y="6698"/>
                    <a:pt x="1975" y="6081"/>
                  </a:cubicBezTo>
                  <a:lnTo>
                    <a:pt x="1975" y="6019"/>
                  </a:lnTo>
                  <a:lnTo>
                    <a:pt x="2438" y="5803"/>
                  </a:lnTo>
                  <a:cubicBezTo>
                    <a:pt x="2716" y="5679"/>
                    <a:pt x="2870" y="5402"/>
                    <a:pt x="2870" y="5124"/>
                  </a:cubicBezTo>
                  <a:lnTo>
                    <a:pt x="2870" y="4105"/>
                  </a:lnTo>
                  <a:cubicBezTo>
                    <a:pt x="2870" y="3643"/>
                    <a:pt x="3271" y="3241"/>
                    <a:pt x="3734" y="3210"/>
                  </a:cubicBezTo>
                  <a:close/>
                  <a:moveTo>
                    <a:pt x="5895" y="9259"/>
                  </a:moveTo>
                  <a:lnTo>
                    <a:pt x="5895" y="10093"/>
                  </a:lnTo>
                  <a:cubicBezTo>
                    <a:pt x="5895" y="10556"/>
                    <a:pt x="5524" y="10926"/>
                    <a:pt x="5061" y="10926"/>
                  </a:cubicBezTo>
                  <a:cubicBezTo>
                    <a:pt x="4598" y="10895"/>
                    <a:pt x="4228" y="10525"/>
                    <a:pt x="4259" y="10093"/>
                  </a:cubicBezTo>
                  <a:lnTo>
                    <a:pt x="4259" y="9259"/>
                  </a:lnTo>
                  <a:cubicBezTo>
                    <a:pt x="4368" y="9281"/>
                    <a:pt x="4493" y="9303"/>
                    <a:pt x="4633" y="9303"/>
                  </a:cubicBezTo>
                  <a:cubicBezTo>
                    <a:pt x="4691" y="9303"/>
                    <a:pt x="4751" y="9299"/>
                    <a:pt x="4814" y="9290"/>
                  </a:cubicBezTo>
                  <a:lnTo>
                    <a:pt x="5339" y="9290"/>
                  </a:lnTo>
                  <a:cubicBezTo>
                    <a:pt x="5393" y="9299"/>
                    <a:pt x="5448" y="9303"/>
                    <a:pt x="5502" y="9303"/>
                  </a:cubicBezTo>
                  <a:cubicBezTo>
                    <a:pt x="5633" y="9303"/>
                    <a:pt x="5764" y="9281"/>
                    <a:pt x="5895" y="9259"/>
                  </a:cubicBezTo>
                  <a:close/>
                  <a:moveTo>
                    <a:pt x="5709" y="1"/>
                  </a:moveTo>
                  <a:cubicBezTo>
                    <a:pt x="5154" y="1"/>
                    <a:pt x="4629" y="155"/>
                    <a:pt x="4197" y="433"/>
                  </a:cubicBezTo>
                  <a:lnTo>
                    <a:pt x="3580" y="433"/>
                  </a:lnTo>
                  <a:cubicBezTo>
                    <a:pt x="3179" y="433"/>
                    <a:pt x="2808" y="556"/>
                    <a:pt x="2500" y="772"/>
                  </a:cubicBezTo>
                  <a:cubicBezTo>
                    <a:pt x="2294" y="901"/>
                    <a:pt x="2410" y="1180"/>
                    <a:pt x="2597" y="1180"/>
                  </a:cubicBezTo>
                  <a:cubicBezTo>
                    <a:pt x="2634" y="1180"/>
                    <a:pt x="2675" y="1168"/>
                    <a:pt x="2716" y="1143"/>
                  </a:cubicBezTo>
                  <a:cubicBezTo>
                    <a:pt x="2963" y="958"/>
                    <a:pt x="3271" y="865"/>
                    <a:pt x="3580" y="865"/>
                  </a:cubicBezTo>
                  <a:lnTo>
                    <a:pt x="3673" y="865"/>
                  </a:lnTo>
                  <a:cubicBezTo>
                    <a:pt x="3580" y="958"/>
                    <a:pt x="3487" y="1050"/>
                    <a:pt x="3426" y="1174"/>
                  </a:cubicBezTo>
                  <a:cubicBezTo>
                    <a:pt x="3291" y="1331"/>
                    <a:pt x="3450" y="1504"/>
                    <a:pt x="3606" y="1504"/>
                  </a:cubicBezTo>
                  <a:cubicBezTo>
                    <a:pt x="3665" y="1504"/>
                    <a:pt x="3723" y="1479"/>
                    <a:pt x="3765" y="1420"/>
                  </a:cubicBezTo>
                  <a:cubicBezTo>
                    <a:pt x="4228" y="803"/>
                    <a:pt x="4938" y="433"/>
                    <a:pt x="5709" y="433"/>
                  </a:cubicBezTo>
                  <a:cubicBezTo>
                    <a:pt x="7006" y="433"/>
                    <a:pt x="8086" y="1482"/>
                    <a:pt x="8117" y="2809"/>
                  </a:cubicBezTo>
                  <a:lnTo>
                    <a:pt x="8117" y="5556"/>
                  </a:lnTo>
                  <a:lnTo>
                    <a:pt x="7808" y="5402"/>
                  </a:lnTo>
                  <a:cubicBezTo>
                    <a:pt x="7685" y="5340"/>
                    <a:pt x="7623" y="5247"/>
                    <a:pt x="7623" y="5124"/>
                  </a:cubicBezTo>
                  <a:lnTo>
                    <a:pt x="7623" y="4105"/>
                  </a:lnTo>
                  <a:cubicBezTo>
                    <a:pt x="7623" y="3383"/>
                    <a:pt x="7066" y="2808"/>
                    <a:pt x="6352" y="2808"/>
                  </a:cubicBezTo>
                  <a:cubicBezTo>
                    <a:pt x="6333" y="2808"/>
                    <a:pt x="6315" y="2808"/>
                    <a:pt x="6296" y="2809"/>
                  </a:cubicBezTo>
                  <a:lnTo>
                    <a:pt x="3734" y="2809"/>
                  </a:lnTo>
                  <a:cubicBezTo>
                    <a:pt x="3024" y="2809"/>
                    <a:pt x="2438" y="3396"/>
                    <a:pt x="2438" y="4105"/>
                  </a:cubicBezTo>
                  <a:lnTo>
                    <a:pt x="2438" y="5155"/>
                  </a:lnTo>
                  <a:cubicBezTo>
                    <a:pt x="2438" y="5247"/>
                    <a:pt x="2376" y="5371"/>
                    <a:pt x="2253" y="5432"/>
                  </a:cubicBezTo>
                  <a:lnTo>
                    <a:pt x="1975" y="5556"/>
                  </a:lnTo>
                  <a:lnTo>
                    <a:pt x="1975" y="2470"/>
                  </a:lnTo>
                  <a:cubicBezTo>
                    <a:pt x="1975" y="2223"/>
                    <a:pt x="2037" y="1976"/>
                    <a:pt x="2129" y="1760"/>
                  </a:cubicBezTo>
                  <a:cubicBezTo>
                    <a:pt x="2212" y="1595"/>
                    <a:pt x="2075" y="1458"/>
                    <a:pt x="1937" y="1458"/>
                  </a:cubicBezTo>
                  <a:cubicBezTo>
                    <a:pt x="1869" y="1458"/>
                    <a:pt x="1800" y="1492"/>
                    <a:pt x="1759" y="1575"/>
                  </a:cubicBezTo>
                  <a:cubicBezTo>
                    <a:pt x="1605" y="1853"/>
                    <a:pt x="1543" y="2161"/>
                    <a:pt x="1543" y="2470"/>
                  </a:cubicBezTo>
                  <a:lnTo>
                    <a:pt x="1543" y="4013"/>
                  </a:lnTo>
                  <a:lnTo>
                    <a:pt x="833" y="4013"/>
                  </a:lnTo>
                  <a:cubicBezTo>
                    <a:pt x="432" y="4013"/>
                    <a:pt x="123" y="4321"/>
                    <a:pt x="93" y="4723"/>
                  </a:cubicBezTo>
                  <a:lnTo>
                    <a:pt x="93" y="6142"/>
                  </a:lnTo>
                  <a:cubicBezTo>
                    <a:pt x="93" y="6451"/>
                    <a:pt x="339" y="6760"/>
                    <a:pt x="648" y="6821"/>
                  </a:cubicBezTo>
                  <a:lnTo>
                    <a:pt x="648" y="7037"/>
                  </a:lnTo>
                  <a:cubicBezTo>
                    <a:pt x="648" y="7685"/>
                    <a:pt x="1173" y="8210"/>
                    <a:pt x="1852" y="8210"/>
                  </a:cubicBezTo>
                  <a:lnTo>
                    <a:pt x="2376" y="8210"/>
                  </a:lnTo>
                  <a:cubicBezTo>
                    <a:pt x="2747" y="8642"/>
                    <a:pt x="3240" y="8982"/>
                    <a:pt x="3796" y="9136"/>
                  </a:cubicBezTo>
                  <a:lnTo>
                    <a:pt x="3796" y="9877"/>
                  </a:lnTo>
                  <a:lnTo>
                    <a:pt x="2716" y="9877"/>
                  </a:lnTo>
                  <a:cubicBezTo>
                    <a:pt x="1204" y="9907"/>
                    <a:pt x="0" y="11111"/>
                    <a:pt x="0" y="12592"/>
                  </a:cubicBezTo>
                  <a:cubicBezTo>
                    <a:pt x="0" y="12731"/>
                    <a:pt x="108" y="12801"/>
                    <a:pt x="216" y="12801"/>
                  </a:cubicBezTo>
                  <a:cubicBezTo>
                    <a:pt x="324" y="12801"/>
                    <a:pt x="432" y="12731"/>
                    <a:pt x="432" y="12592"/>
                  </a:cubicBezTo>
                  <a:cubicBezTo>
                    <a:pt x="432" y="11327"/>
                    <a:pt x="1451" y="10340"/>
                    <a:pt x="2716" y="10309"/>
                  </a:cubicBezTo>
                  <a:lnTo>
                    <a:pt x="3827" y="10309"/>
                  </a:lnTo>
                  <a:cubicBezTo>
                    <a:pt x="3950" y="11003"/>
                    <a:pt x="4506" y="11350"/>
                    <a:pt x="5061" y="11350"/>
                  </a:cubicBezTo>
                  <a:cubicBezTo>
                    <a:pt x="5617" y="11350"/>
                    <a:pt x="6172" y="11003"/>
                    <a:pt x="6296" y="10309"/>
                  </a:cubicBezTo>
                  <a:lnTo>
                    <a:pt x="7499" y="10309"/>
                  </a:lnTo>
                  <a:cubicBezTo>
                    <a:pt x="7438" y="10525"/>
                    <a:pt x="7438" y="10741"/>
                    <a:pt x="7438" y="10957"/>
                  </a:cubicBezTo>
                  <a:cubicBezTo>
                    <a:pt x="7438" y="12253"/>
                    <a:pt x="8148" y="13426"/>
                    <a:pt x="9289" y="14043"/>
                  </a:cubicBezTo>
                  <a:lnTo>
                    <a:pt x="432" y="14043"/>
                  </a:lnTo>
                  <a:lnTo>
                    <a:pt x="432" y="13580"/>
                  </a:lnTo>
                  <a:cubicBezTo>
                    <a:pt x="432" y="13441"/>
                    <a:pt x="324" y="13372"/>
                    <a:pt x="216" y="13372"/>
                  </a:cubicBezTo>
                  <a:cubicBezTo>
                    <a:pt x="108" y="13372"/>
                    <a:pt x="0" y="13441"/>
                    <a:pt x="0" y="1358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10956" y="14475"/>
                  </a:lnTo>
                  <a:cubicBezTo>
                    <a:pt x="11697" y="14475"/>
                    <a:pt x="12406" y="14259"/>
                    <a:pt x="13024" y="13827"/>
                  </a:cubicBezTo>
                  <a:cubicBezTo>
                    <a:pt x="13202" y="13674"/>
                    <a:pt x="13066" y="13417"/>
                    <a:pt x="12892" y="13417"/>
                  </a:cubicBezTo>
                  <a:cubicBezTo>
                    <a:pt x="12854" y="13417"/>
                    <a:pt x="12815" y="13429"/>
                    <a:pt x="12777" y="13457"/>
                  </a:cubicBezTo>
                  <a:cubicBezTo>
                    <a:pt x="12160" y="13909"/>
                    <a:pt x="11523" y="14103"/>
                    <a:pt x="10920" y="14103"/>
                  </a:cubicBezTo>
                  <a:cubicBezTo>
                    <a:pt x="8478" y="14103"/>
                    <a:pt x="6587" y="10913"/>
                    <a:pt x="8765" y="8735"/>
                  </a:cubicBezTo>
                  <a:cubicBezTo>
                    <a:pt x="9426" y="8081"/>
                    <a:pt x="10179" y="7804"/>
                    <a:pt x="10907" y="7804"/>
                  </a:cubicBezTo>
                  <a:cubicBezTo>
                    <a:pt x="13167" y="7804"/>
                    <a:pt x="15183" y="10474"/>
                    <a:pt x="13456" y="12808"/>
                  </a:cubicBezTo>
                  <a:cubicBezTo>
                    <a:pt x="13322" y="12964"/>
                    <a:pt x="13462" y="13152"/>
                    <a:pt x="13619" y="13152"/>
                  </a:cubicBezTo>
                  <a:cubicBezTo>
                    <a:pt x="13680" y="13152"/>
                    <a:pt x="13744" y="13124"/>
                    <a:pt x="13795" y="13055"/>
                  </a:cubicBezTo>
                  <a:cubicBezTo>
                    <a:pt x="15524" y="10741"/>
                    <a:pt x="13857" y="7439"/>
                    <a:pt x="10956" y="7439"/>
                  </a:cubicBezTo>
                  <a:cubicBezTo>
                    <a:pt x="9413" y="7439"/>
                    <a:pt x="8055" y="8426"/>
                    <a:pt x="7592" y="9907"/>
                  </a:cubicBezTo>
                  <a:lnTo>
                    <a:pt x="6327" y="9907"/>
                  </a:lnTo>
                  <a:lnTo>
                    <a:pt x="6327" y="9167"/>
                  </a:lnTo>
                  <a:cubicBezTo>
                    <a:pt x="7623" y="8704"/>
                    <a:pt x="8518" y="7469"/>
                    <a:pt x="8518" y="6111"/>
                  </a:cubicBezTo>
                  <a:lnTo>
                    <a:pt x="8518" y="2809"/>
                  </a:lnTo>
                  <a:cubicBezTo>
                    <a:pt x="8518" y="1266"/>
                    <a:pt x="7253" y="1"/>
                    <a:pt x="5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2" name="Google Shape;12752;p23"/>
            <p:cNvSpPr/>
            <p:nvPr/>
          </p:nvSpPr>
          <p:spPr>
            <a:xfrm>
              <a:off x="1225775" y="2694200"/>
              <a:ext cx="66375" cy="72825"/>
            </a:xfrm>
            <a:custGeom>
              <a:avLst/>
              <a:gdLst/>
              <a:ahLst/>
              <a:cxnLst/>
              <a:rect l="l" t="t" r="r" b="b"/>
              <a:pathLst>
                <a:path w="2655" h="2913" extrusionOk="0">
                  <a:moveTo>
                    <a:pt x="1189" y="1"/>
                  </a:moveTo>
                  <a:cubicBezTo>
                    <a:pt x="594" y="1"/>
                    <a:pt x="22" y="467"/>
                    <a:pt x="0" y="1161"/>
                  </a:cubicBezTo>
                  <a:cubicBezTo>
                    <a:pt x="0" y="1300"/>
                    <a:pt x="108" y="1370"/>
                    <a:pt x="216" y="1370"/>
                  </a:cubicBezTo>
                  <a:cubicBezTo>
                    <a:pt x="324" y="1370"/>
                    <a:pt x="432" y="1300"/>
                    <a:pt x="432" y="1161"/>
                  </a:cubicBezTo>
                  <a:cubicBezTo>
                    <a:pt x="432" y="698"/>
                    <a:pt x="791" y="393"/>
                    <a:pt x="1167" y="393"/>
                  </a:cubicBezTo>
                  <a:cubicBezTo>
                    <a:pt x="1341" y="393"/>
                    <a:pt x="1520" y="459"/>
                    <a:pt x="1667" y="606"/>
                  </a:cubicBezTo>
                  <a:cubicBezTo>
                    <a:pt x="2160" y="1069"/>
                    <a:pt x="1821" y="1871"/>
                    <a:pt x="1173" y="1871"/>
                  </a:cubicBezTo>
                  <a:cubicBezTo>
                    <a:pt x="1049" y="1871"/>
                    <a:pt x="957" y="1964"/>
                    <a:pt x="957" y="2087"/>
                  </a:cubicBezTo>
                  <a:lnTo>
                    <a:pt x="957" y="2704"/>
                  </a:lnTo>
                  <a:cubicBezTo>
                    <a:pt x="957" y="2843"/>
                    <a:pt x="1065" y="2913"/>
                    <a:pt x="1173" y="2913"/>
                  </a:cubicBezTo>
                  <a:cubicBezTo>
                    <a:pt x="1281" y="2913"/>
                    <a:pt x="1389" y="2843"/>
                    <a:pt x="1389" y="2704"/>
                  </a:cubicBezTo>
                  <a:lnTo>
                    <a:pt x="1389" y="2303"/>
                  </a:lnTo>
                  <a:cubicBezTo>
                    <a:pt x="2346" y="2118"/>
                    <a:pt x="2654" y="914"/>
                    <a:pt x="1914" y="266"/>
                  </a:cubicBezTo>
                  <a:cubicBezTo>
                    <a:pt x="1694" y="83"/>
                    <a:pt x="1439" y="1"/>
                    <a:pt x="1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3" name="Google Shape;12753;p23"/>
            <p:cNvSpPr/>
            <p:nvPr/>
          </p:nvSpPr>
          <p:spPr>
            <a:xfrm>
              <a:off x="1247375" y="277877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54" name="Google Shape;12754;p23"/>
          <p:cNvGrpSpPr/>
          <p:nvPr/>
        </p:nvGrpSpPr>
        <p:grpSpPr>
          <a:xfrm>
            <a:off x="2606365" y="4298145"/>
            <a:ext cx="484600" cy="410767"/>
            <a:chOff x="4004075" y="3040325"/>
            <a:chExt cx="363450" cy="308075"/>
          </a:xfrm>
        </p:grpSpPr>
        <p:sp>
          <p:nvSpPr>
            <p:cNvPr id="12755" name="Google Shape;12755;p23"/>
            <p:cNvSpPr/>
            <p:nvPr/>
          </p:nvSpPr>
          <p:spPr>
            <a:xfrm>
              <a:off x="4068500" y="3040325"/>
              <a:ext cx="235575" cy="60300"/>
            </a:xfrm>
            <a:custGeom>
              <a:avLst/>
              <a:gdLst/>
              <a:ahLst/>
              <a:cxnLst/>
              <a:rect l="l" t="t" r="r" b="b"/>
              <a:pathLst>
                <a:path w="9423" h="2412" extrusionOk="0">
                  <a:moveTo>
                    <a:pt x="4677" y="1"/>
                  </a:moveTo>
                  <a:cubicBezTo>
                    <a:pt x="2949" y="1"/>
                    <a:pt x="1282" y="741"/>
                    <a:pt x="140" y="2037"/>
                  </a:cubicBezTo>
                  <a:cubicBezTo>
                    <a:pt x="0" y="2178"/>
                    <a:pt x="143" y="2389"/>
                    <a:pt x="302" y="2389"/>
                  </a:cubicBezTo>
                  <a:cubicBezTo>
                    <a:pt x="352" y="2389"/>
                    <a:pt x="404" y="2368"/>
                    <a:pt x="449" y="2315"/>
                  </a:cubicBezTo>
                  <a:cubicBezTo>
                    <a:pt x="1584" y="1058"/>
                    <a:pt x="3138" y="433"/>
                    <a:pt x="4695" y="433"/>
                  </a:cubicBezTo>
                  <a:cubicBezTo>
                    <a:pt x="6271" y="433"/>
                    <a:pt x="7849" y="1073"/>
                    <a:pt x="8998" y="2346"/>
                  </a:cubicBezTo>
                  <a:cubicBezTo>
                    <a:pt x="9044" y="2392"/>
                    <a:pt x="9095" y="2411"/>
                    <a:pt x="9144" y="2411"/>
                  </a:cubicBezTo>
                  <a:cubicBezTo>
                    <a:pt x="9294" y="2411"/>
                    <a:pt x="9423" y="2231"/>
                    <a:pt x="9306" y="2068"/>
                  </a:cubicBezTo>
                  <a:cubicBezTo>
                    <a:pt x="8134" y="741"/>
                    <a:pt x="6436" y="1"/>
                    <a:pt x="4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6" name="Google Shape;12756;p23"/>
            <p:cNvSpPr/>
            <p:nvPr/>
          </p:nvSpPr>
          <p:spPr>
            <a:xfrm>
              <a:off x="4068325" y="3288375"/>
              <a:ext cx="235175" cy="60025"/>
            </a:xfrm>
            <a:custGeom>
              <a:avLst/>
              <a:gdLst/>
              <a:ahLst/>
              <a:cxnLst/>
              <a:rect l="l" t="t" r="r" b="b"/>
              <a:pathLst>
                <a:path w="9407" h="2401" extrusionOk="0">
                  <a:moveTo>
                    <a:pt x="9148" y="1"/>
                  </a:moveTo>
                  <a:cubicBezTo>
                    <a:pt x="9090" y="1"/>
                    <a:pt x="9036" y="16"/>
                    <a:pt x="9005" y="47"/>
                  </a:cubicBezTo>
                  <a:cubicBezTo>
                    <a:pt x="7856" y="1335"/>
                    <a:pt x="6270" y="1984"/>
                    <a:pt x="4687" y="1984"/>
                  </a:cubicBezTo>
                  <a:cubicBezTo>
                    <a:pt x="3122" y="1984"/>
                    <a:pt x="1560" y="1351"/>
                    <a:pt x="425" y="78"/>
                  </a:cubicBezTo>
                  <a:cubicBezTo>
                    <a:pt x="380" y="32"/>
                    <a:pt x="328" y="13"/>
                    <a:pt x="279" y="13"/>
                  </a:cubicBezTo>
                  <a:cubicBezTo>
                    <a:pt x="129" y="13"/>
                    <a:pt x="0" y="193"/>
                    <a:pt x="117" y="356"/>
                  </a:cubicBezTo>
                  <a:cubicBezTo>
                    <a:pt x="1344" y="1721"/>
                    <a:pt x="3022" y="2400"/>
                    <a:pt x="4698" y="2400"/>
                  </a:cubicBezTo>
                  <a:cubicBezTo>
                    <a:pt x="6394" y="2400"/>
                    <a:pt x="8088" y="1706"/>
                    <a:pt x="9313" y="325"/>
                  </a:cubicBezTo>
                  <a:cubicBezTo>
                    <a:pt x="9406" y="263"/>
                    <a:pt x="9406" y="109"/>
                    <a:pt x="9313" y="47"/>
                  </a:cubicBezTo>
                  <a:cubicBezTo>
                    <a:pt x="9267" y="16"/>
                    <a:pt x="9205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7" name="Google Shape;12757;p23"/>
            <p:cNvSpPr/>
            <p:nvPr/>
          </p:nvSpPr>
          <p:spPr>
            <a:xfrm>
              <a:off x="41345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309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97" y="5555"/>
                  </a:lnTo>
                  <a:lnTo>
                    <a:pt x="1297" y="5432"/>
                  </a:lnTo>
                  <a:cubicBezTo>
                    <a:pt x="1297" y="5278"/>
                    <a:pt x="1188" y="5200"/>
                    <a:pt x="1080" y="5200"/>
                  </a:cubicBezTo>
                  <a:cubicBezTo>
                    <a:pt x="972" y="5200"/>
                    <a:pt x="864" y="5278"/>
                    <a:pt x="864" y="5432"/>
                  </a:cubicBezTo>
                  <a:lnTo>
                    <a:pt x="864" y="5771"/>
                  </a:lnTo>
                  <a:cubicBezTo>
                    <a:pt x="864" y="5895"/>
                    <a:pt x="957" y="5987"/>
                    <a:pt x="1080" y="5987"/>
                  </a:cubicBezTo>
                  <a:lnTo>
                    <a:pt x="3580" y="5987"/>
                  </a:lnTo>
                  <a:cubicBezTo>
                    <a:pt x="3858" y="5987"/>
                    <a:pt x="3858" y="6419"/>
                    <a:pt x="3580" y="6419"/>
                  </a:cubicBezTo>
                  <a:lnTo>
                    <a:pt x="648" y="6419"/>
                  </a:lnTo>
                  <a:cubicBezTo>
                    <a:pt x="525" y="6419"/>
                    <a:pt x="432" y="6327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94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4537"/>
                  </a:lnTo>
                  <a:cubicBezTo>
                    <a:pt x="864" y="4676"/>
                    <a:pt x="972" y="4745"/>
                    <a:pt x="1080" y="4745"/>
                  </a:cubicBezTo>
                  <a:cubicBezTo>
                    <a:pt x="1188" y="4745"/>
                    <a:pt x="1297" y="4676"/>
                    <a:pt x="1297" y="4537"/>
                  </a:cubicBezTo>
                  <a:lnTo>
                    <a:pt x="1297" y="4043"/>
                  </a:lnTo>
                  <a:lnTo>
                    <a:pt x="2840" y="4043"/>
                  </a:lnTo>
                  <a:cubicBezTo>
                    <a:pt x="3673" y="4043"/>
                    <a:pt x="3673" y="2778"/>
                    <a:pt x="2840" y="2778"/>
                  </a:cubicBezTo>
                  <a:lnTo>
                    <a:pt x="1297" y="2778"/>
                  </a:lnTo>
                  <a:lnTo>
                    <a:pt x="1297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8" name="Google Shape;12758;p23"/>
            <p:cNvSpPr/>
            <p:nvPr/>
          </p:nvSpPr>
          <p:spPr>
            <a:xfrm>
              <a:off x="4247925" y="3109775"/>
              <a:ext cx="119600" cy="170525"/>
            </a:xfrm>
            <a:custGeom>
              <a:avLst/>
              <a:gdLst/>
              <a:ahLst/>
              <a:cxnLst/>
              <a:rect l="l" t="t" r="r" b="b"/>
              <a:pathLst>
                <a:path w="4784" h="6821" extrusionOk="0">
                  <a:moveTo>
                    <a:pt x="2361" y="409"/>
                  </a:moveTo>
                  <a:cubicBezTo>
                    <a:pt x="3341" y="409"/>
                    <a:pt x="4321" y="1065"/>
                    <a:pt x="4321" y="2377"/>
                  </a:cubicBezTo>
                  <a:lnTo>
                    <a:pt x="4321" y="4444"/>
                  </a:lnTo>
                  <a:cubicBezTo>
                    <a:pt x="4321" y="5524"/>
                    <a:pt x="3457" y="6389"/>
                    <a:pt x="2376" y="6389"/>
                  </a:cubicBezTo>
                  <a:cubicBezTo>
                    <a:pt x="1296" y="6389"/>
                    <a:pt x="401" y="5524"/>
                    <a:pt x="401" y="4444"/>
                  </a:cubicBezTo>
                  <a:lnTo>
                    <a:pt x="401" y="2377"/>
                  </a:lnTo>
                  <a:cubicBezTo>
                    <a:pt x="401" y="1065"/>
                    <a:pt x="1381" y="409"/>
                    <a:pt x="2361" y="409"/>
                  </a:cubicBezTo>
                  <a:close/>
                  <a:moveTo>
                    <a:pt x="2407" y="0"/>
                  </a:moveTo>
                  <a:cubicBezTo>
                    <a:pt x="1080" y="0"/>
                    <a:pt x="0" y="1049"/>
                    <a:pt x="0" y="2377"/>
                  </a:cubicBezTo>
                  <a:lnTo>
                    <a:pt x="0" y="4444"/>
                  </a:lnTo>
                  <a:cubicBezTo>
                    <a:pt x="0" y="5771"/>
                    <a:pt x="1080" y="6821"/>
                    <a:pt x="2407" y="6821"/>
                  </a:cubicBezTo>
                  <a:cubicBezTo>
                    <a:pt x="3703" y="6821"/>
                    <a:pt x="4784" y="5771"/>
                    <a:pt x="4784" y="4444"/>
                  </a:cubicBezTo>
                  <a:lnTo>
                    <a:pt x="4784" y="2377"/>
                  </a:lnTo>
                  <a:cubicBezTo>
                    <a:pt x="4784" y="1049"/>
                    <a:pt x="3703" y="0"/>
                    <a:pt x="2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9" name="Google Shape;12759;p23"/>
            <p:cNvSpPr/>
            <p:nvPr/>
          </p:nvSpPr>
          <p:spPr>
            <a:xfrm>
              <a:off x="4269525" y="3130600"/>
              <a:ext cx="76400" cy="124425"/>
            </a:xfrm>
            <a:custGeom>
              <a:avLst/>
              <a:gdLst/>
              <a:ahLst/>
              <a:cxnLst/>
              <a:rect l="l" t="t" r="r" b="b"/>
              <a:pathLst>
                <a:path w="3056" h="4977" extrusionOk="0">
                  <a:moveTo>
                    <a:pt x="1512" y="0"/>
                  </a:moveTo>
                  <a:cubicBezTo>
                    <a:pt x="1517" y="0"/>
                    <a:pt x="1522" y="0"/>
                    <a:pt x="1528" y="0"/>
                  </a:cubicBezTo>
                  <a:lnTo>
                    <a:pt x="1528" y="0"/>
                  </a:lnTo>
                  <a:cubicBezTo>
                    <a:pt x="1533" y="0"/>
                    <a:pt x="1538" y="0"/>
                    <a:pt x="1543" y="0"/>
                  </a:cubicBezTo>
                  <a:close/>
                  <a:moveTo>
                    <a:pt x="1528" y="0"/>
                  </a:moveTo>
                  <a:lnTo>
                    <a:pt x="1528" y="0"/>
                  </a:lnTo>
                  <a:cubicBezTo>
                    <a:pt x="671" y="9"/>
                    <a:pt x="0" y="715"/>
                    <a:pt x="0" y="1544"/>
                  </a:cubicBezTo>
                  <a:lnTo>
                    <a:pt x="0" y="2130"/>
                  </a:lnTo>
                  <a:cubicBezTo>
                    <a:pt x="0" y="2269"/>
                    <a:pt x="100" y="2338"/>
                    <a:pt x="201" y="2338"/>
                  </a:cubicBezTo>
                  <a:cubicBezTo>
                    <a:pt x="301" y="2338"/>
                    <a:pt x="401" y="2269"/>
                    <a:pt x="401" y="2130"/>
                  </a:cubicBezTo>
                  <a:lnTo>
                    <a:pt x="401" y="1544"/>
                  </a:lnTo>
                  <a:cubicBezTo>
                    <a:pt x="401" y="803"/>
                    <a:pt x="957" y="432"/>
                    <a:pt x="1512" y="432"/>
                  </a:cubicBezTo>
                  <a:cubicBezTo>
                    <a:pt x="2068" y="432"/>
                    <a:pt x="2623" y="803"/>
                    <a:pt x="2623" y="1544"/>
                  </a:cubicBezTo>
                  <a:lnTo>
                    <a:pt x="2623" y="3611"/>
                  </a:lnTo>
                  <a:cubicBezTo>
                    <a:pt x="2623" y="4352"/>
                    <a:pt x="2068" y="4722"/>
                    <a:pt x="1512" y="4722"/>
                  </a:cubicBezTo>
                  <a:cubicBezTo>
                    <a:pt x="957" y="4722"/>
                    <a:pt x="401" y="4352"/>
                    <a:pt x="401" y="3611"/>
                  </a:cubicBezTo>
                  <a:lnTo>
                    <a:pt x="401" y="3148"/>
                  </a:lnTo>
                  <a:cubicBezTo>
                    <a:pt x="401" y="2994"/>
                    <a:pt x="301" y="2917"/>
                    <a:pt x="201" y="2917"/>
                  </a:cubicBezTo>
                  <a:cubicBezTo>
                    <a:pt x="100" y="2917"/>
                    <a:pt x="0" y="2994"/>
                    <a:pt x="0" y="3148"/>
                  </a:cubicBezTo>
                  <a:lnTo>
                    <a:pt x="0" y="3611"/>
                  </a:lnTo>
                  <a:cubicBezTo>
                    <a:pt x="108" y="4522"/>
                    <a:pt x="818" y="4977"/>
                    <a:pt x="1528" y="4977"/>
                  </a:cubicBezTo>
                  <a:cubicBezTo>
                    <a:pt x="2238" y="4977"/>
                    <a:pt x="2947" y="4522"/>
                    <a:pt x="3055" y="3611"/>
                  </a:cubicBezTo>
                  <a:lnTo>
                    <a:pt x="3055" y="1544"/>
                  </a:lnTo>
                  <a:cubicBezTo>
                    <a:pt x="3055" y="715"/>
                    <a:pt x="2354" y="9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0" name="Google Shape;12760;p23"/>
            <p:cNvSpPr/>
            <p:nvPr/>
          </p:nvSpPr>
          <p:spPr>
            <a:xfrm>
              <a:off x="4004075" y="3109100"/>
              <a:ext cx="118875" cy="171225"/>
            </a:xfrm>
            <a:custGeom>
              <a:avLst/>
              <a:gdLst/>
              <a:ahLst/>
              <a:cxnLst/>
              <a:rect l="l" t="t" r="r" b="b"/>
              <a:pathLst>
                <a:path w="4755" h="6849" extrusionOk="0">
                  <a:moveTo>
                    <a:pt x="2393" y="1"/>
                  </a:moveTo>
                  <a:cubicBezTo>
                    <a:pt x="2080" y="1"/>
                    <a:pt x="1768" y="70"/>
                    <a:pt x="1483" y="212"/>
                  </a:cubicBezTo>
                  <a:cubicBezTo>
                    <a:pt x="1360" y="274"/>
                    <a:pt x="1329" y="397"/>
                    <a:pt x="1360" y="490"/>
                  </a:cubicBezTo>
                  <a:cubicBezTo>
                    <a:pt x="1401" y="572"/>
                    <a:pt x="1469" y="614"/>
                    <a:pt x="1547" y="614"/>
                  </a:cubicBezTo>
                  <a:cubicBezTo>
                    <a:pt x="1586" y="614"/>
                    <a:pt x="1627" y="603"/>
                    <a:pt x="1668" y="583"/>
                  </a:cubicBezTo>
                  <a:cubicBezTo>
                    <a:pt x="1892" y="477"/>
                    <a:pt x="2137" y="425"/>
                    <a:pt x="2385" y="425"/>
                  </a:cubicBezTo>
                  <a:cubicBezTo>
                    <a:pt x="2788" y="425"/>
                    <a:pt x="3195" y="562"/>
                    <a:pt x="3520" y="830"/>
                  </a:cubicBezTo>
                  <a:cubicBezTo>
                    <a:pt x="3705" y="984"/>
                    <a:pt x="3859" y="1169"/>
                    <a:pt x="3983" y="1385"/>
                  </a:cubicBezTo>
                  <a:cubicBezTo>
                    <a:pt x="4024" y="1550"/>
                    <a:pt x="3901" y="1659"/>
                    <a:pt x="3777" y="1659"/>
                  </a:cubicBezTo>
                  <a:cubicBezTo>
                    <a:pt x="3715" y="1659"/>
                    <a:pt x="3654" y="1632"/>
                    <a:pt x="3612" y="1570"/>
                  </a:cubicBezTo>
                  <a:cubicBezTo>
                    <a:pt x="3520" y="1416"/>
                    <a:pt x="3396" y="1262"/>
                    <a:pt x="3242" y="1138"/>
                  </a:cubicBezTo>
                  <a:cubicBezTo>
                    <a:pt x="3001" y="948"/>
                    <a:pt x="2701" y="845"/>
                    <a:pt x="2403" y="845"/>
                  </a:cubicBezTo>
                  <a:cubicBezTo>
                    <a:pt x="2168" y="845"/>
                    <a:pt x="1934" y="909"/>
                    <a:pt x="1730" y="1046"/>
                  </a:cubicBezTo>
                  <a:cubicBezTo>
                    <a:pt x="1329" y="1262"/>
                    <a:pt x="1144" y="1755"/>
                    <a:pt x="1267" y="2187"/>
                  </a:cubicBezTo>
                  <a:cubicBezTo>
                    <a:pt x="1390" y="2712"/>
                    <a:pt x="1792" y="2805"/>
                    <a:pt x="2440" y="2928"/>
                  </a:cubicBezTo>
                  <a:cubicBezTo>
                    <a:pt x="2841" y="2990"/>
                    <a:pt x="3211" y="3113"/>
                    <a:pt x="3551" y="3298"/>
                  </a:cubicBezTo>
                  <a:cubicBezTo>
                    <a:pt x="4261" y="3700"/>
                    <a:pt x="4538" y="4626"/>
                    <a:pt x="4168" y="5366"/>
                  </a:cubicBezTo>
                  <a:cubicBezTo>
                    <a:pt x="3859" y="6014"/>
                    <a:pt x="3211" y="6416"/>
                    <a:pt x="2471" y="6416"/>
                  </a:cubicBezTo>
                  <a:lnTo>
                    <a:pt x="2347" y="6416"/>
                  </a:lnTo>
                  <a:cubicBezTo>
                    <a:pt x="1668" y="6416"/>
                    <a:pt x="1082" y="6045"/>
                    <a:pt x="742" y="5490"/>
                  </a:cubicBezTo>
                  <a:cubicBezTo>
                    <a:pt x="588" y="5243"/>
                    <a:pt x="495" y="4965"/>
                    <a:pt x="465" y="4656"/>
                  </a:cubicBezTo>
                  <a:cubicBezTo>
                    <a:pt x="465" y="4549"/>
                    <a:pt x="558" y="4465"/>
                    <a:pt x="663" y="4465"/>
                  </a:cubicBezTo>
                  <a:cubicBezTo>
                    <a:pt x="679" y="4465"/>
                    <a:pt x="695" y="4467"/>
                    <a:pt x="711" y="4471"/>
                  </a:cubicBezTo>
                  <a:cubicBezTo>
                    <a:pt x="835" y="4471"/>
                    <a:pt x="866" y="4595"/>
                    <a:pt x="897" y="4687"/>
                  </a:cubicBezTo>
                  <a:cubicBezTo>
                    <a:pt x="928" y="4903"/>
                    <a:pt x="1020" y="5119"/>
                    <a:pt x="1113" y="5305"/>
                  </a:cubicBezTo>
                  <a:cubicBezTo>
                    <a:pt x="1390" y="5737"/>
                    <a:pt x="1853" y="5983"/>
                    <a:pt x="2378" y="5983"/>
                  </a:cubicBezTo>
                  <a:cubicBezTo>
                    <a:pt x="2428" y="5989"/>
                    <a:pt x="2477" y="5991"/>
                    <a:pt x="2526" y="5991"/>
                  </a:cubicBezTo>
                  <a:cubicBezTo>
                    <a:pt x="3056" y="5991"/>
                    <a:pt x="3541" y="5692"/>
                    <a:pt x="3767" y="5212"/>
                  </a:cubicBezTo>
                  <a:cubicBezTo>
                    <a:pt x="4045" y="4656"/>
                    <a:pt x="3859" y="3977"/>
                    <a:pt x="3304" y="3669"/>
                  </a:cubicBezTo>
                  <a:cubicBezTo>
                    <a:pt x="3026" y="3515"/>
                    <a:pt x="2687" y="3422"/>
                    <a:pt x="2378" y="3360"/>
                  </a:cubicBezTo>
                  <a:cubicBezTo>
                    <a:pt x="2069" y="3329"/>
                    <a:pt x="1761" y="3237"/>
                    <a:pt x="1483" y="3113"/>
                  </a:cubicBezTo>
                  <a:cubicBezTo>
                    <a:pt x="1144" y="2959"/>
                    <a:pt x="928" y="2650"/>
                    <a:pt x="835" y="2311"/>
                  </a:cubicBezTo>
                  <a:cubicBezTo>
                    <a:pt x="742" y="1910"/>
                    <a:pt x="804" y="1478"/>
                    <a:pt x="1020" y="1138"/>
                  </a:cubicBezTo>
                  <a:cubicBezTo>
                    <a:pt x="1151" y="964"/>
                    <a:pt x="989" y="789"/>
                    <a:pt x="839" y="789"/>
                  </a:cubicBezTo>
                  <a:cubicBezTo>
                    <a:pt x="777" y="789"/>
                    <a:pt x="717" y="819"/>
                    <a:pt x="681" y="891"/>
                  </a:cubicBezTo>
                  <a:cubicBezTo>
                    <a:pt x="372" y="1354"/>
                    <a:pt x="310" y="1910"/>
                    <a:pt x="434" y="2434"/>
                  </a:cubicBezTo>
                  <a:cubicBezTo>
                    <a:pt x="526" y="2897"/>
                    <a:pt x="835" y="3268"/>
                    <a:pt x="1267" y="3484"/>
                  </a:cubicBezTo>
                  <a:cubicBezTo>
                    <a:pt x="1606" y="3638"/>
                    <a:pt x="1946" y="3731"/>
                    <a:pt x="2285" y="3792"/>
                  </a:cubicBezTo>
                  <a:cubicBezTo>
                    <a:pt x="2563" y="3823"/>
                    <a:pt x="2810" y="3885"/>
                    <a:pt x="3057" y="4039"/>
                  </a:cubicBezTo>
                  <a:cubicBezTo>
                    <a:pt x="3427" y="4224"/>
                    <a:pt x="3582" y="4687"/>
                    <a:pt x="3366" y="5058"/>
                  </a:cubicBezTo>
                  <a:cubicBezTo>
                    <a:pt x="3194" y="5401"/>
                    <a:pt x="2836" y="5586"/>
                    <a:pt x="2464" y="5586"/>
                  </a:cubicBezTo>
                  <a:cubicBezTo>
                    <a:pt x="2436" y="5586"/>
                    <a:pt x="2407" y="5584"/>
                    <a:pt x="2378" y="5582"/>
                  </a:cubicBezTo>
                  <a:cubicBezTo>
                    <a:pt x="2008" y="5582"/>
                    <a:pt x="1668" y="5397"/>
                    <a:pt x="1452" y="5088"/>
                  </a:cubicBezTo>
                  <a:cubicBezTo>
                    <a:pt x="1390" y="4934"/>
                    <a:pt x="1329" y="4780"/>
                    <a:pt x="1298" y="4626"/>
                  </a:cubicBezTo>
                  <a:cubicBezTo>
                    <a:pt x="1268" y="4255"/>
                    <a:pt x="961" y="4077"/>
                    <a:pt x="657" y="4077"/>
                  </a:cubicBezTo>
                  <a:cubicBezTo>
                    <a:pt x="327" y="4077"/>
                    <a:pt x="0" y="4286"/>
                    <a:pt x="33" y="4687"/>
                  </a:cubicBezTo>
                  <a:cubicBezTo>
                    <a:pt x="63" y="5058"/>
                    <a:pt x="187" y="5397"/>
                    <a:pt x="372" y="5706"/>
                  </a:cubicBezTo>
                  <a:cubicBezTo>
                    <a:pt x="773" y="6385"/>
                    <a:pt x="1483" y="6817"/>
                    <a:pt x="2285" y="6848"/>
                  </a:cubicBezTo>
                  <a:lnTo>
                    <a:pt x="2471" y="6848"/>
                  </a:lnTo>
                  <a:cubicBezTo>
                    <a:pt x="2496" y="6848"/>
                    <a:pt x="2521" y="6849"/>
                    <a:pt x="2545" y="6849"/>
                  </a:cubicBezTo>
                  <a:cubicBezTo>
                    <a:pt x="3410" y="6849"/>
                    <a:pt x="4178" y="6331"/>
                    <a:pt x="4538" y="5521"/>
                  </a:cubicBezTo>
                  <a:cubicBezTo>
                    <a:pt x="4724" y="5058"/>
                    <a:pt x="4754" y="4564"/>
                    <a:pt x="4631" y="4070"/>
                  </a:cubicBezTo>
                  <a:lnTo>
                    <a:pt x="4631" y="4070"/>
                  </a:lnTo>
                  <a:lnTo>
                    <a:pt x="4631" y="4101"/>
                  </a:lnTo>
                  <a:cubicBezTo>
                    <a:pt x="4477" y="3607"/>
                    <a:pt x="4168" y="3206"/>
                    <a:pt x="3767" y="2959"/>
                  </a:cubicBezTo>
                  <a:cubicBezTo>
                    <a:pt x="3366" y="2743"/>
                    <a:pt x="2934" y="2589"/>
                    <a:pt x="2501" y="2527"/>
                  </a:cubicBezTo>
                  <a:cubicBezTo>
                    <a:pt x="1823" y="2404"/>
                    <a:pt x="1730" y="2342"/>
                    <a:pt x="1668" y="2126"/>
                  </a:cubicBezTo>
                  <a:cubicBezTo>
                    <a:pt x="1576" y="1848"/>
                    <a:pt x="1699" y="1539"/>
                    <a:pt x="1946" y="1416"/>
                  </a:cubicBezTo>
                  <a:cubicBezTo>
                    <a:pt x="2085" y="1319"/>
                    <a:pt x="2243" y="1271"/>
                    <a:pt x="2402" y="1271"/>
                  </a:cubicBezTo>
                  <a:cubicBezTo>
                    <a:pt x="2597" y="1271"/>
                    <a:pt x="2795" y="1342"/>
                    <a:pt x="2964" y="1478"/>
                  </a:cubicBezTo>
                  <a:cubicBezTo>
                    <a:pt x="3057" y="1539"/>
                    <a:pt x="3150" y="1663"/>
                    <a:pt x="3211" y="1755"/>
                  </a:cubicBezTo>
                  <a:cubicBezTo>
                    <a:pt x="3349" y="1978"/>
                    <a:pt x="3557" y="2073"/>
                    <a:pt x="3761" y="2073"/>
                  </a:cubicBezTo>
                  <a:cubicBezTo>
                    <a:pt x="4149" y="2073"/>
                    <a:pt x="4526" y="1727"/>
                    <a:pt x="4384" y="1262"/>
                  </a:cubicBezTo>
                  <a:cubicBezTo>
                    <a:pt x="4230" y="953"/>
                    <a:pt x="4045" y="706"/>
                    <a:pt x="3798" y="521"/>
                  </a:cubicBezTo>
                  <a:cubicBezTo>
                    <a:pt x="3399" y="179"/>
                    <a:pt x="2894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1" name="Google Shape;12761;p23"/>
          <p:cNvGrpSpPr/>
          <p:nvPr/>
        </p:nvGrpSpPr>
        <p:grpSpPr>
          <a:xfrm>
            <a:off x="1679657" y="4298145"/>
            <a:ext cx="484600" cy="410767"/>
            <a:chOff x="3251825" y="3040325"/>
            <a:chExt cx="363450" cy="308075"/>
          </a:xfrm>
        </p:grpSpPr>
        <p:sp>
          <p:nvSpPr>
            <p:cNvPr id="12762" name="Google Shape;12762;p23"/>
            <p:cNvSpPr/>
            <p:nvPr/>
          </p:nvSpPr>
          <p:spPr>
            <a:xfrm>
              <a:off x="3496425" y="3109375"/>
              <a:ext cx="118850" cy="170350"/>
            </a:xfrm>
            <a:custGeom>
              <a:avLst/>
              <a:gdLst/>
              <a:ahLst/>
              <a:cxnLst/>
              <a:rect l="l" t="t" r="r" b="b"/>
              <a:pathLst>
                <a:path w="4754" h="6814" extrusionOk="0">
                  <a:moveTo>
                    <a:pt x="644" y="0"/>
                  </a:moveTo>
                  <a:cubicBezTo>
                    <a:pt x="322" y="0"/>
                    <a:pt x="1" y="243"/>
                    <a:pt x="1" y="633"/>
                  </a:cubicBezTo>
                  <a:lnTo>
                    <a:pt x="1" y="6158"/>
                  </a:lnTo>
                  <a:cubicBezTo>
                    <a:pt x="1" y="6590"/>
                    <a:pt x="317" y="6806"/>
                    <a:pt x="633" y="6806"/>
                  </a:cubicBezTo>
                  <a:cubicBezTo>
                    <a:pt x="950" y="6806"/>
                    <a:pt x="1266" y="6590"/>
                    <a:pt x="1266" y="6158"/>
                  </a:cubicBezTo>
                  <a:lnTo>
                    <a:pt x="1266" y="5695"/>
                  </a:lnTo>
                  <a:cubicBezTo>
                    <a:pt x="1266" y="5556"/>
                    <a:pt x="1158" y="5486"/>
                    <a:pt x="1050" y="5486"/>
                  </a:cubicBezTo>
                  <a:cubicBezTo>
                    <a:pt x="942" y="5486"/>
                    <a:pt x="834" y="5556"/>
                    <a:pt x="834" y="5695"/>
                  </a:cubicBezTo>
                  <a:lnTo>
                    <a:pt x="834" y="6158"/>
                  </a:lnTo>
                  <a:cubicBezTo>
                    <a:pt x="834" y="6312"/>
                    <a:pt x="734" y="6389"/>
                    <a:pt x="633" y="6389"/>
                  </a:cubicBezTo>
                  <a:cubicBezTo>
                    <a:pt x="533" y="6389"/>
                    <a:pt x="433" y="6312"/>
                    <a:pt x="433" y="6158"/>
                  </a:cubicBezTo>
                  <a:lnTo>
                    <a:pt x="433" y="664"/>
                  </a:lnTo>
                  <a:cubicBezTo>
                    <a:pt x="433" y="530"/>
                    <a:pt x="528" y="455"/>
                    <a:pt x="630" y="455"/>
                  </a:cubicBezTo>
                  <a:cubicBezTo>
                    <a:pt x="692" y="455"/>
                    <a:pt x="756" y="483"/>
                    <a:pt x="803" y="541"/>
                  </a:cubicBezTo>
                  <a:lnTo>
                    <a:pt x="2192" y="2547"/>
                  </a:lnTo>
                  <a:cubicBezTo>
                    <a:pt x="2223" y="2609"/>
                    <a:pt x="2284" y="2639"/>
                    <a:pt x="2377" y="2639"/>
                  </a:cubicBezTo>
                  <a:cubicBezTo>
                    <a:pt x="2439" y="2639"/>
                    <a:pt x="2500" y="2609"/>
                    <a:pt x="2531" y="2547"/>
                  </a:cubicBezTo>
                  <a:lnTo>
                    <a:pt x="3920" y="541"/>
                  </a:lnTo>
                  <a:cubicBezTo>
                    <a:pt x="3966" y="472"/>
                    <a:pt x="4033" y="442"/>
                    <a:pt x="4099" y="442"/>
                  </a:cubicBezTo>
                  <a:cubicBezTo>
                    <a:pt x="4212" y="442"/>
                    <a:pt x="4321" y="529"/>
                    <a:pt x="4321" y="664"/>
                  </a:cubicBezTo>
                  <a:lnTo>
                    <a:pt x="4321" y="6189"/>
                  </a:lnTo>
                  <a:cubicBezTo>
                    <a:pt x="4321" y="6327"/>
                    <a:pt x="4213" y="6397"/>
                    <a:pt x="4105" y="6397"/>
                  </a:cubicBezTo>
                  <a:cubicBezTo>
                    <a:pt x="3997" y="6397"/>
                    <a:pt x="3889" y="6327"/>
                    <a:pt x="3889" y="6189"/>
                  </a:cubicBezTo>
                  <a:lnTo>
                    <a:pt x="3889" y="2022"/>
                  </a:lnTo>
                  <a:cubicBezTo>
                    <a:pt x="3889" y="1886"/>
                    <a:pt x="3779" y="1799"/>
                    <a:pt x="3667" y="1799"/>
                  </a:cubicBezTo>
                  <a:cubicBezTo>
                    <a:pt x="3601" y="1799"/>
                    <a:pt x="3534" y="1830"/>
                    <a:pt x="3488" y="1899"/>
                  </a:cubicBezTo>
                  <a:lnTo>
                    <a:pt x="2531" y="3287"/>
                  </a:lnTo>
                  <a:cubicBezTo>
                    <a:pt x="2500" y="3349"/>
                    <a:pt x="2439" y="3380"/>
                    <a:pt x="2373" y="3380"/>
                  </a:cubicBezTo>
                  <a:cubicBezTo>
                    <a:pt x="2307" y="3380"/>
                    <a:pt x="2238" y="3349"/>
                    <a:pt x="2192" y="3287"/>
                  </a:cubicBezTo>
                  <a:lnTo>
                    <a:pt x="1235" y="1899"/>
                  </a:lnTo>
                  <a:cubicBezTo>
                    <a:pt x="1188" y="1840"/>
                    <a:pt x="1124" y="1813"/>
                    <a:pt x="1061" y="1813"/>
                  </a:cubicBezTo>
                  <a:cubicBezTo>
                    <a:pt x="956" y="1813"/>
                    <a:pt x="853" y="1888"/>
                    <a:pt x="834" y="2022"/>
                  </a:cubicBezTo>
                  <a:lnTo>
                    <a:pt x="834" y="4738"/>
                  </a:lnTo>
                  <a:cubicBezTo>
                    <a:pt x="834" y="4877"/>
                    <a:pt x="942" y="4946"/>
                    <a:pt x="1050" y="4946"/>
                  </a:cubicBezTo>
                  <a:cubicBezTo>
                    <a:pt x="1158" y="4946"/>
                    <a:pt x="1266" y="4877"/>
                    <a:pt x="1266" y="4738"/>
                  </a:cubicBezTo>
                  <a:lnTo>
                    <a:pt x="1266" y="2701"/>
                  </a:lnTo>
                  <a:lnTo>
                    <a:pt x="1852" y="3534"/>
                  </a:lnTo>
                  <a:cubicBezTo>
                    <a:pt x="1976" y="3704"/>
                    <a:pt x="2169" y="3789"/>
                    <a:pt x="2365" y="3789"/>
                  </a:cubicBezTo>
                  <a:cubicBezTo>
                    <a:pt x="2562" y="3789"/>
                    <a:pt x="2763" y="3704"/>
                    <a:pt x="2902" y="3534"/>
                  </a:cubicBezTo>
                  <a:lnTo>
                    <a:pt x="3457" y="2701"/>
                  </a:lnTo>
                  <a:lnTo>
                    <a:pt x="3457" y="6189"/>
                  </a:lnTo>
                  <a:cubicBezTo>
                    <a:pt x="3457" y="6605"/>
                    <a:pt x="3781" y="6813"/>
                    <a:pt x="4105" y="6813"/>
                  </a:cubicBezTo>
                  <a:cubicBezTo>
                    <a:pt x="4429" y="6813"/>
                    <a:pt x="4753" y="6605"/>
                    <a:pt x="4753" y="6189"/>
                  </a:cubicBezTo>
                  <a:lnTo>
                    <a:pt x="4753" y="664"/>
                  </a:lnTo>
                  <a:cubicBezTo>
                    <a:pt x="4753" y="356"/>
                    <a:pt x="4568" y="109"/>
                    <a:pt x="4290" y="47"/>
                  </a:cubicBezTo>
                  <a:lnTo>
                    <a:pt x="4290" y="47"/>
                  </a:lnTo>
                  <a:cubicBezTo>
                    <a:pt x="4339" y="58"/>
                    <a:pt x="4362" y="62"/>
                    <a:pt x="4369" y="62"/>
                  </a:cubicBezTo>
                  <a:cubicBezTo>
                    <a:pt x="4390" y="62"/>
                    <a:pt x="4228" y="17"/>
                    <a:pt x="4212" y="17"/>
                  </a:cubicBezTo>
                  <a:cubicBezTo>
                    <a:pt x="4205" y="17"/>
                    <a:pt x="4223" y="25"/>
                    <a:pt x="4290" y="47"/>
                  </a:cubicBezTo>
                  <a:cubicBezTo>
                    <a:pt x="4218" y="23"/>
                    <a:pt x="4145" y="11"/>
                    <a:pt x="4075" y="11"/>
                  </a:cubicBezTo>
                  <a:cubicBezTo>
                    <a:pt x="3876" y="11"/>
                    <a:pt x="3694" y="103"/>
                    <a:pt x="3581" y="263"/>
                  </a:cubicBezTo>
                  <a:lnTo>
                    <a:pt x="2377" y="2022"/>
                  </a:lnTo>
                  <a:lnTo>
                    <a:pt x="1142" y="263"/>
                  </a:lnTo>
                  <a:cubicBezTo>
                    <a:pt x="1018" y="82"/>
                    <a:pt x="831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3" name="Google Shape;12763;p23"/>
            <p:cNvSpPr/>
            <p:nvPr/>
          </p:nvSpPr>
          <p:spPr>
            <a:xfrm>
              <a:off x="33807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278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66" y="5555"/>
                  </a:lnTo>
                  <a:lnTo>
                    <a:pt x="1266" y="4043"/>
                  </a:lnTo>
                  <a:lnTo>
                    <a:pt x="2809" y="4043"/>
                  </a:lnTo>
                  <a:cubicBezTo>
                    <a:pt x="3642" y="4043"/>
                    <a:pt x="3642" y="2778"/>
                    <a:pt x="2809" y="2778"/>
                  </a:cubicBezTo>
                  <a:lnTo>
                    <a:pt x="1266" y="2778"/>
                  </a:lnTo>
                  <a:lnTo>
                    <a:pt x="1266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lnTo>
                    <a:pt x="3426" y="0"/>
                  </a:lnTo>
                  <a:cubicBezTo>
                    <a:pt x="3179" y="31"/>
                    <a:pt x="3179" y="370"/>
                    <a:pt x="3426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63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5771"/>
                  </a:lnTo>
                  <a:cubicBezTo>
                    <a:pt x="864" y="5864"/>
                    <a:pt x="957" y="5956"/>
                    <a:pt x="1080" y="5956"/>
                  </a:cubicBezTo>
                  <a:lnTo>
                    <a:pt x="3580" y="5956"/>
                  </a:lnTo>
                  <a:cubicBezTo>
                    <a:pt x="3858" y="5956"/>
                    <a:pt x="3858" y="6389"/>
                    <a:pt x="3580" y="6389"/>
                  </a:cubicBezTo>
                  <a:lnTo>
                    <a:pt x="648" y="6389"/>
                  </a:lnTo>
                  <a:cubicBezTo>
                    <a:pt x="525" y="6389"/>
                    <a:pt x="432" y="6296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2500" y="401"/>
                  </a:lnTo>
                  <a:cubicBezTo>
                    <a:pt x="2747" y="370"/>
                    <a:pt x="2747" y="31"/>
                    <a:pt x="2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4" name="Google Shape;12764;p23"/>
            <p:cNvSpPr/>
            <p:nvPr/>
          </p:nvSpPr>
          <p:spPr>
            <a:xfrm>
              <a:off x="3251825" y="3109175"/>
              <a:ext cx="120400" cy="171150"/>
            </a:xfrm>
            <a:custGeom>
              <a:avLst/>
              <a:gdLst/>
              <a:ahLst/>
              <a:cxnLst/>
              <a:rect l="l" t="t" r="r" b="b"/>
              <a:pathLst>
                <a:path w="4816" h="6846" extrusionOk="0">
                  <a:moveTo>
                    <a:pt x="2412" y="0"/>
                  </a:moveTo>
                  <a:cubicBezTo>
                    <a:pt x="2033" y="0"/>
                    <a:pt x="1648" y="97"/>
                    <a:pt x="1298" y="302"/>
                  </a:cubicBezTo>
                  <a:cubicBezTo>
                    <a:pt x="557" y="734"/>
                    <a:pt x="217" y="1598"/>
                    <a:pt x="464" y="2401"/>
                  </a:cubicBezTo>
                  <a:cubicBezTo>
                    <a:pt x="557" y="2894"/>
                    <a:pt x="865" y="3265"/>
                    <a:pt x="1298" y="3481"/>
                  </a:cubicBezTo>
                  <a:cubicBezTo>
                    <a:pt x="1606" y="3635"/>
                    <a:pt x="1946" y="3728"/>
                    <a:pt x="2316" y="3789"/>
                  </a:cubicBezTo>
                  <a:cubicBezTo>
                    <a:pt x="2563" y="3820"/>
                    <a:pt x="2841" y="3882"/>
                    <a:pt x="3088" y="4005"/>
                  </a:cubicBezTo>
                  <a:cubicBezTo>
                    <a:pt x="3458" y="4221"/>
                    <a:pt x="3581" y="4684"/>
                    <a:pt x="3365" y="5055"/>
                  </a:cubicBezTo>
                  <a:cubicBezTo>
                    <a:pt x="3222" y="5398"/>
                    <a:pt x="2866" y="5583"/>
                    <a:pt x="2495" y="5583"/>
                  </a:cubicBezTo>
                  <a:cubicBezTo>
                    <a:pt x="2466" y="5583"/>
                    <a:pt x="2437" y="5581"/>
                    <a:pt x="2409" y="5579"/>
                  </a:cubicBezTo>
                  <a:cubicBezTo>
                    <a:pt x="2038" y="5579"/>
                    <a:pt x="1699" y="5394"/>
                    <a:pt x="1483" y="5085"/>
                  </a:cubicBezTo>
                  <a:cubicBezTo>
                    <a:pt x="1390" y="4931"/>
                    <a:pt x="1328" y="4777"/>
                    <a:pt x="1328" y="4623"/>
                  </a:cubicBezTo>
                  <a:cubicBezTo>
                    <a:pt x="1299" y="4252"/>
                    <a:pt x="985" y="4074"/>
                    <a:pt x="673" y="4074"/>
                  </a:cubicBezTo>
                  <a:cubicBezTo>
                    <a:pt x="335" y="4074"/>
                    <a:pt x="0" y="4283"/>
                    <a:pt x="32" y="4684"/>
                  </a:cubicBezTo>
                  <a:cubicBezTo>
                    <a:pt x="94" y="5055"/>
                    <a:pt x="187" y="5394"/>
                    <a:pt x="372" y="5703"/>
                  </a:cubicBezTo>
                  <a:cubicBezTo>
                    <a:pt x="773" y="6382"/>
                    <a:pt x="1514" y="6814"/>
                    <a:pt x="2316" y="6845"/>
                  </a:cubicBezTo>
                  <a:lnTo>
                    <a:pt x="2501" y="6845"/>
                  </a:lnTo>
                  <a:cubicBezTo>
                    <a:pt x="2526" y="6845"/>
                    <a:pt x="2551" y="6846"/>
                    <a:pt x="2576" y="6846"/>
                  </a:cubicBezTo>
                  <a:cubicBezTo>
                    <a:pt x="3442" y="6846"/>
                    <a:pt x="4239" y="6328"/>
                    <a:pt x="4569" y="5518"/>
                  </a:cubicBezTo>
                  <a:cubicBezTo>
                    <a:pt x="4785" y="5055"/>
                    <a:pt x="4816" y="4530"/>
                    <a:pt x="4661" y="4036"/>
                  </a:cubicBezTo>
                  <a:cubicBezTo>
                    <a:pt x="4616" y="3967"/>
                    <a:pt x="4548" y="3937"/>
                    <a:pt x="4482" y="3937"/>
                  </a:cubicBezTo>
                  <a:cubicBezTo>
                    <a:pt x="4370" y="3937"/>
                    <a:pt x="4260" y="4024"/>
                    <a:pt x="4260" y="4160"/>
                  </a:cubicBezTo>
                  <a:cubicBezTo>
                    <a:pt x="4384" y="4561"/>
                    <a:pt x="4353" y="4993"/>
                    <a:pt x="4199" y="5363"/>
                  </a:cubicBezTo>
                  <a:cubicBezTo>
                    <a:pt x="3901" y="6018"/>
                    <a:pt x="3288" y="6414"/>
                    <a:pt x="2608" y="6414"/>
                  </a:cubicBezTo>
                  <a:cubicBezTo>
                    <a:pt x="2583" y="6414"/>
                    <a:pt x="2558" y="6414"/>
                    <a:pt x="2532" y="6413"/>
                  </a:cubicBezTo>
                  <a:lnTo>
                    <a:pt x="2378" y="6413"/>
                  </a:lnTo>
                  <a:cubicBezTo>
                    <a:pt x="1730" y="6413"/>
                    <a:pt x="1112" y="6073"/>
                    <a:pt x="773" y="5518"/>
                  </a:cubicBezTo>
                  <a:cubicBezTo>
                    <a:pt x="619" y="5240"/>
                    <a:pt x="526" y="4962"/>
                    <a:pt x="495" y="4684"/>
                  </a:cubicBezTo>
                  <a:cubicBezTo>
                    <a:pt x="495" y="4561"/>
                    <a:pt x="619" y="4468"/>
                    <a:pt x="742" y="4468"/>
                  </a:cubicBezTo>
                  <a:cubicBezTo>
                    <a:pt x="896" y="4499"/>
                    <a:pt x="896" y="4623"/>
                    <a:pt x="927" y="4715"/>
                  </a:cubicBezTo>
                  <a:cubicBezTo>
                    <a:pt x="958" y="4931"/>
                    <a:pt x="1051" y="5147"/>
                    <a:pt x="1143" y="5332"/>
                  </a:cubicBezTo>
                  <a:cubicBezTo>
                    <a:pt x="1421" y="5734"/>
                    <a:pt x="1884" y="6011"/>
                    <a:pt x="2409" y="6011"/>
                  </a:cubicBezTo>
                  <a:lnTo>
                    <a:pt x="2501" y="6011"/>
                  </a:lnTo>
                  <a:cubicBezTo>
                    <a:pt x="3057" y="6011"/>
                    <a:pt x="3550" y="5734"/>
                    <a:pt x="3797" y="5240"/>
                  </a:cubicBezTo>
                  <a:cubicBezTo>
                    <a:pt x="4075" y="4684"/>
                    <a:pt x="3859" y="3974"/>
                    <a:pt x="3334" y="3697"/>
                  </a:cubicBezTo>
                  <a:cubicBezTo>
                    <a:pt x="3026" y="3512"/>
                    <a:pt x="2717" y="3419"/>
                    <a:pt x="2378" y="3388"/>
                  </a:cubicBezTo>
                  <a:cubicBezTo>
                    <a:pt x="2069" y="3357"/>
                    <a:pt x="1760" y="3265"/>
                    <a:pt x="1483" y="3141"/>
                  </a:cubicBezTo>
                  <a:cubicBezTo>
                    <a:pt x="1174" y="2987"/>
                    <a:pt x="927" y="2678"/>
                    <a:pt x="865" y="2339"/>
                  </a:cubicBezTo>
                  <a:cubicBezTo>
                    <a:pt x="680" y="1691"/>
                    <a:pt x="958" y="1012"/>
                    <a:pt x="1514" y="703"/>
                  </a:cubicBezTo>
                  <a:cubicBezTo>
                    <a:pt x="1799" y="527"/>
                    <a:pt x="2113" y="440"/>
                    <a:pt x="2427" y="440"/>
                  </a:cubicBezTo>
                  <a:cubicBezTo>
                    <a:pt x="2826" y="440"/>
                    <a:pt x="3222" y="581"/>
                    <a:pt x="3550" y="857"/>
                  </a:cubicBezTo>
                  <a:cubicBezTo>
                    <a:pt x="3736" y="1012"/>
                    <a:pt x="3890" y="1197"/>
                    <a:pt x="4013" y="1413"/>
                  </a:cubicBezTo>
                  <a:cubicBezTo>
                    <a:pt x="4054" y="1555"/>
                    <a:pt x="3934" y="1658"/>
                    <a:pt x="3812" y="1658"/>
                  </a:cubicBezTo>
                  <a:cubicBezTo>
                    <a:pt x="3749" y="1658"/>
                    <a:pt x="3685" y="1630"/>
                    <a:pt x="3643" y="1567"/>
                  </a:cubicBezTo>
                  <a:cubicBezTo>
                    <a:pt x="3520" y="1413"/>
                    <a:pt x="3427" y="1289"/>
                    <a:pt x="3273" y="1166"/>
                  </a:cubicBezTo>
                  <a:cubicBezTo>
                    <a:pt x="3031" y="959"/>
                    <a:pt x="2731" y="858"/>
                    <a:pt x="2433" y="858"/>
                  </a:cubicBezTo>
                  <a:cubicBezTo>
                    <a:pt x="2198" y="858"/>
                    <a:pt x="1964" y="920"/>
                    <a:pt x="1760" y="1043"/>
                  </a:cubicBezTo>
                  <a:cubicBezTo>
                    <a:pt x="1359" y="1289"/>
                    <a:pt x="1174" y="1752"/>
                    <a:pt x="1298" y="2215"/>
                  </a:cubicBezTo>
                  <a:cubicBezTo>
                    <a:pt x="1421" y="2740"/>
                    <a:pt x="1822" y="2833"/>
                    <a:pt x="2470" y="2956"/>
                  </a:cubicBezTo>
                  <a:cubicBezTo>
                    <a:pt x="2841" y="2987"/>
                    <a:pt x="3211" y="3110"/>
                    <a:pt x="3550" y="3295"/>
                  </a:cubicBezTo>
                  <a:cubicBezTo>
                    <a:pt x="3643" y="3357"/>
                    <a:pt x="3736" y="3419"/>
                    <a:pt x="3797" y="3481"/>
                  </a:cubicBezTo>
                  <a:cubicBezTo>
                    <a:pt x="3844" y="3521"/>
                    <a:pt x="3893" y="3538"/>
                    <a:pt x="3938" y="3538"/>
                  </a:cubicBezTo>
                  <a:cubicBezTo>
                    <a:pt x="4100" y="3538"/>
                    <a:pt x="4220" y="3317"/>
                    <a:pt x="4075" y="3172"/>
                  </a:cubicBezTo>
                  <a:cubicBezTo>
                    <a:pt x="3983" y="3079"/>
                    <a:pt x="3890" y="3018"/>
                    <a:pt x="3797" y="2956"/>
                  </a:cubicBezTo>
                  <a:cubicBezTo>
                    <a:pt x="3396" y="2740"/>
                    <a:pt x="2995" y="2586"/>
                    <a:pt x="2532" y="2524"/>
                  </a:cubicBezTo>
                  <a:cubicBezTo>
                    <a:pt x="1853" y="2401"/>
                    <a:pt x="1760" y="2339"/>
                    <a:pt x="1699" y="2092"/>
                  </a:cubicBezTo>
                  <a:cubicBezTo>
                    <a:pt x="1606" y="1845"/>
                    <a:pt x="1730" y="1536"/>
                    <a:pt x="1976" y="1382"/>
                  </a:cubicBezTo>
                  <a:cubicBezTo>
                    <a:pt x="2113" y="1300"/>
                    <a:pt x="2268" y="1260"/>
                    <a:pt x="2425" y="1260"/>
                  </a:cubicBezTo>
                  <a:cubicBezTo>
                    <a:pt x="2622" y="1260"/>
                    <a:pt x="2823" y="1323"/>
                    <a:pt x="2995" y="1444"/>
                  </a:cubicBezTo>
                  <a:cubicBezTo>
                    <a:pt x="3088" y="1536"/>
                    <a:pt x="3180" y="1629"/>
                    <a:pt x="3242" y="1752"/>
                  </a:cubicBezTo>
                  <a:cubicBezTo>
                    <a:pt x="3371" y="2000"/>
                    <a:pt x="3591" y="2105"/>
                    <a:pt x="3809" y="2105"/>
                  </a:cubicBezTo>
                  <a:cubicBezTo>
                    <a:pt x="4215" y="2105"/>
                    <a:pt x="4615" y="1741"/>
                    <a:pt x="4415" y="1259"/>
                  </a:cubicBezTo>
                  <a:cubicBezTo>
                    <a:pt x="4034" y="456"/>
                    <a:pt x="3235" y="0"/>
                    <a:pt x="24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5" name="Google Shape;12765;p23"/>
            <p:cNvSpPr/>
            <p:nvPr/>
          </p:nvSpPr>
          <p:spPr>
            <a:xfrm>
              <a:off x="3316350" y="3040325"/>
              <a:ext cx="236250" cy="60300"/>
            </a:xfrm>
            <a:custGeom>
              <a:avLst/>
              <a:gdLst/>
              <a:ahLst/>
              <a:cxnLst/>
              <a:rect l="l" t="t" r="r" b="b"/>
              <a:pathLst>
                <a:path w="9450" h="2412" extrusionOk="0">
                  <a:moveTo>
                    <a:pt x="4735" y="1"/>
                  </a:moveTo>
                  <a:cubicBezTo>
                    <a:pt x="3840" y="1"/>
                    <a:pt x="2975" y="186"/>
                    <a:pt x="2173" y="556"/>
                  </a:cubicBezTo>
                  <a:cubicBezTo>
                    <a:pt x="1402" y="896"/>
                    <a:pt x="723" y="1389"/>
                    <a:pt x="167" y="2007"/>
                  </a:cubicBezTo>
                  <a:cubicBezTo>
                    <a:pt x="1" y="2173"/>
                    <a:pt x="164" y="2376"/>
                    <a:pt x="332" y="2376"/>
                  </a:cubicBezTo>
                  <a:cubicBezTo>
                    <a:pt x="382" y="2376"/>
                    <a:pt x="433" y="2358"/>
                    <a:pt x="476" y="2315"/>
                  </a:cubicBezTo>
                  <a:cubicBezTo>
                    <a:pt x="1611" y="1058"/>
                    <a:pt x="3165" y="433"/>
                    <a:pt x="4721" y="433"/>
                  </a:cubicBezTo>
                  <a:cubicBezTo>
                    <a:pt x="6297" y="433"/>
                    <a:pt x="7876" y="1073"/>
                    <a:pt x="9024" y="2346"/>
                  </a:cubicBezTo>
                  <a:cubicBezTo>
                    <a:pt x="9070" y="2392"/>
                    <a:pt x="9121" y="2411"/>
                    <a:pt x="9171" y="2411"/>
                  </a:cubicBezTo>
                  <a:cubicBezTo>
                    <a:pt x="9320" y="2411"/>
                    <a:pt x="9449" y="2231"/>
                    <a:pt x="9333" y="2068"/>
                  </a:cubicBezTo>
                  <a:cubicBezTo>
                    <a:pt x="8160" y="772"/>
                    <a:pt x="6494" y="1"/>
                    <a:pt x="4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6" name="Google Shape;12766;p23"/>
            <p:cNvSpPr/>
            <p:nvPr/>
          </p:nvSpPr>
          <p:spPr>
            <a:xfrm>
              <a:off x="3316725" y="3288375"/>
              <a:ext cx="235275" cy="60025"/>
            </a:xfrm>
            <a:custGeom>
              <a:avLst/>
              <a:gdLst/>
              <a:ahLst/>
              <a:cxnLst/>
              <a:rect l="l" t="t" r="r" b="b"/>
              <a:pathLst>
                <a:path w="9411" h="2401" extrusionOk="0">
                  <a:moveTo>
                    <a:pt x="9148" y="1"/>
                  </a:moveTo>
                  <a:cubicBezTo>
                    <a:pt x="9094" y="1"/>
                    <a:pt x="9040" y="16"/>
                    <a:pt x="9009" y="47"/>
                  </a:cubicBezTo>
                  <a:cubicBezTo>
                    <a:pt x="7861" y="1335"/>
                    <a:pt x="6275" y="1984"/>
                    <a:pt x="4691" y="1984"/>
                  </a:cubicBezTo>
                  <a:cubicBezTo>
                    <a:pt x="3127" y="1984"/>
                    <a:pt x="1565" y="1351"/>
                    <a:pt x="430" y="78"/>
                  </a:cubicBezTo>
                  <a:cubicBezTo>
                    <a:pt x="389" y="44"/>
                    <a:pt x="344" y="29"/>
                    <a:pt x="300" y="29"/>
                  </a:cubicBezTo>
                  <a:cubicBezTo>
                    <a:pt x="143" y="29"/>
                    <a:pt x="1" y="211"/>
                    <a:pt x="121" y="356"/>
                  </a:cubicBezTo>
                  <a:cubicBezTo>
                    <a:pt x="1349" y="1721"/>
                    <a:pt x="3026" y="2400"/>
                    <a:pt x="4703" y="2400"/>
                  </a:cubicBezTo>
                  <a:cubicBezTo>
                    <a:pt x="6398" y="2400"/>
                    <a:pt x="8092" y="1706"/>
                    <a:pt x="9318" y="325"/>
                  </a:cubicBezTo>
                  <a:cubicBezTo>
                    <a:pt x="9411" y="263"/>
                    <a:pt x="9411" y="109"/>
                    <a:pt x="9318" y="47"/>
                  </a:cubicBezTo>
                  <a:lnTo>
                    <a:pt x="9287" y="47"/>
                  </a:lnTo>
                  <a:cubicBezTo>
                    <a:pt x="9256" y="16"/>
                    <a:pt x="9202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7" name="Google Shape;12767;p23"/>
          <p:cNvGrpSpPr/>
          <p:nvPr/>
        </p:nvGrpSpPr>
        <p:grpSpPr>
          <a:xfrm>
            <a:off x="4547148" y="5718720"/>
            <a:ext cx="489400" cy="484300"/>
            <a:chOff x="3252625" y="1904050"/>
            <a:chExt cx="367050" cy="363225"/>
          </a:xfrm>
        </p:grpSpPr>
        <p:sp>
          <p:nvSpPr>
            <p:cNvPr id="12768" name="Google Shape;12768;p23"/>
            <p:cNvSpPr/>
            <p:nvPr/>
          </p:nvSpPr>
          <p:spPr>
            <a:xfrm>
              <a:off x="3542725" y="1925625"/>
              <a:ext cx="37050" cy="67550"/>
            </a:xfrm>
            <a:custGeom>
              <a:avLst/>
              <a:gdLst/>
              <a:ahLst/>
              <a:cxnLst/>
              <a:rect l="l" t="t" r="r" b="b"/>
              <a:pathLst>
                <a:path w="1482" h="2702" extrusionOk="0">
                  <a:moveTo>
                    <a:pt x="710" y="1"/>
                  </a:moveTo>
                  <a:cubicBezTo>
                    <a:pt x="602" y="1"/>
                    <a:pt x="494" y="70"/>
                    <a:pt x="494" y="209"/>
                  </a:cubicBezTo>
                  <a:lnTo>
                    <a:pt x="494" y="394"/>
                  </a:lnTo>
                  <a:cubicBezTo>
                    <a:pt x="247" y="487"/>
                    <a:pt x="62" y="734"/>
                    <a:pt x="124" y="1012"/>
                  </a:cubicBezTo>
                  <a:cubicBezTo>
                    <a:pt x="124" y="1166"/>
                    <a:pt x="216" y="1320"/>
                    <a:pt x="340" y="1413"/>
                  </a:cubicBezTo>
                  <a:cubicBezTo>
                    <a:pt x="463" y="1475"/>
                    <a:pt x="617" y="1505"/>
                    <a:pt x="741" y="1505"/>
                  </a:cubicBezTo>
                  <a:cubicBezTo>
                    <a:pt x="834" y="1536"/>
                    <a:pt x="957" y="1567"/>
                    <a:pt x="988" y="1691"/>
                  </a:cubicBezTo>
                  <a:cubicBezTo>
                    <a:pt x="988" y="1814"/>
                    <a:pt x="895" y="1907"/>
                    <a:pt x="772" y="1938"/>
                  </a:cubicBezTo>
                  <a:cubicBezTo>
                    <a:pt x="756" y="1941"/>
                    <a:pt x="740" y="1942"/>
                    <a:pt x="724" y="1942"/>
                  </a:cubicBezTo>
                  <a:cubicBezTo>
                    <a:pt x="587" y="1942"/>
                    <a:pt x="460" y="1829"/>
                    <a:pt x="432" y="1691"/>
                  </a:cubicBezTo>
                  <a:cubicBezTo>
                    <a:pt x="417" y="1567"/>
                    <a:pt x="309" y="1505"/>
                    <a:pt x="205" y="1505"/>
                  </a:cubicBezTo>
                  <a:cubicBezTo>
                    <a:pt x="101" y="1505"/>
                    <a:pt x="0" y="1567"/>
                    <a:pt x="0" y="1691"/>
                  </a:cubicBezTo>
                  <a:cubicBezTo>
                    <a:pt x="31" y="1968"/>
                    <a:pt x="216" y="2215"/>
                    <a:pt x="494" y="2308"/>
                  </a:cubicBezTo>
                  <a:lnTo>
                    <a:pt x="525" y="2308"/>
                  </a:lnTo>
                  <a:lnTo>
                    <a:pt x="525" y="2493"/>
                  </a:lnTo>
                  <a:cubicBezTo>
                    <a:pt x="525" y="2632"/>
                    <a:pt x="625" y="2701"/>
                    <a:pt x="726" y="2701"/>
                  </a:cubicBezTo>
                  <a:cubicBezTo>
                    <a:pt x="826" y="2701"/>
                    <a:pt x="926" y="2632"/>
                    <a:pt x="926" y="2493"/>
                  </a:cubicBezTo>
                  <a:lnTo>
                    <a:pt x="926" y="2339"/>
                  </a:lnTo>
                  <a:cubicBezTo>
                    <a:pt x="1050" y="2308"/>
                    <a:pt x="1142" y="2246"/>
                    <a:pt x="1204" y="2154"/>
                  </a:cubicBezTo>
                  <a:cubicBezTo>
                    <a:pt x="1482" y="1907"/>
                    <a:pt x="1451" y="1475"/>
                    <a:pt x="1173" y="1259"/>
                  </a:cubicBezTo>
                  <a:cubicBezTo>
                    <a:pt x="1050" y="1166"/>
                    <a:pt x="926" y="1104"/>
                    <a:pt x="772" y="1104"/>
                  </a:cubicBezTo>
                  <a:cubicBezTo>
                    <a:pt x="679" y="1104"/>
                    <a:pt x="556" y="1104"/>
                    <a:pt x="525" y="981"/>
                  </a:cubicBezTo>
                  <a:cubicBezTo>
                    <a:pt x="508" y="849"/>
                    <a:pt x="607" y="787"/>
                    <a:pt x="712" y="787"/>
                  </a:cubicBezTo>
                  <a:cubicBezTo>
                    <a:pt x="802" y="787"/>
                    <a:pt x="897" y="833"/>
                    <a:pt x="926" y="919"/>
                  </a:cubicBezTo>
                  <a:cubicBezTo>
                    <a:pt x="972" y="989"/>
                    <a:pt x="1053" y="1023"/>
                    <a:pt x="1130" y="1023"/>
                  </a:cubicBezTo>
                  <a:cubicBezTo>
                    <a:pt x="1156" y="1023"/>
                    <a:pt x="1181" y="1019"/>
                    <a:pt x="1204" y="1012"/>
                  </a:cubicBezTo>
                  <a:cubicBezTo>
                    <a:pt x="1296" y="919"/>
                    <a:pt x="1327" y="796"/>
                    <a:pt x="1296" y="703"/>
                  </a:cubicBezTo>
                  <a:cubicBezTo>
                    <a:pt x="1204" y="549"/>
                    <a:pt x="1080" y="456"/>
                    <a:pt x="926" y="394"/>
                  </a:cubicBezTo>
                  <a:lnTo>
                    <a:pt x="926" y="209"/>
                  </a:lnTo>
                  <a:cubicBezTo>
                    <a:pt x="926" y="70"/>
                    <a:pt x="818" y="1"/>
                    <a:pt x="7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9" name="Google Shape;12769;p23"/>
            <p:cNvSpPr/>
            <p:nvPr/>
          </p:nvSpPr>
          <p:spPr>
            <a:xfrm>
              <a:off x="3252625" y="1904050"/>
              <a:ext cx="367050" cy="363225"/>
            </a:xfrm>
            <a:custGeom>
              <a:avLst/>
              <a:gdLst/>
              <a:ahLst/>
              <a:cxnLst/>
              <a:rect l="l" t="t" r="r" b="b"/>
              <a:pathLst>
                <a:path w="14682" h="14529" extrusionOk="0">
                  <a:moveTo>
                    <a:pt x="1435" y="1035"/>
                  </a:moveTo>
                  <a:cubicBezTo>
                    <a:pt x="1471" y="1035"/>
                    <a:pt x="1508" y="1046"/>
                    <a:pt x="1543" y="1072"/>
                  </a:cubicBezTo>
                  <a:cubicBezTo>
                    <a:pt x="1698" y="1165"/>
                    <a:pt x="1790" y="1288"/>
                    <a:pt x="1852" y="1443"/>
                  </a:cubicBezTo>
                  <a:lnTo>
                    <a:pt x="1266" y="1443"/>
                  </a:lnTo>
                  <a:lnTo>
                    <a:pt x="1266" y="1196"/>
                  </a:lnTo>
                  <a:cubicBezTo>
                    <a:pt x="1266" y="1107"/>
                    <a:pt x="1345" y="1035"/>
                    <a:pt x="1435" y="1035"/>
                  </a:cubicBezTo>
                  <a:close/>
                  <a:moveTo>
                    <a:pt x="2951" y="1026"/>
                  </a:moveTo>
                  <a:cubicBezTo>
                    <a:pt x="2986" y="1026"/>
                    <a:pt x="3025" y="1041"/>
                    <a:pt x="3056" y="1072"/>
                  </a:cubicBezTo>
                  <a:cubicBezTo>
                    <a:pt x="3117" y="1072"/>
                    <a:pt x="3148" y="1165"/>
                    <a:pt x="3148" y="1227"/>
                  </a:cubicBezTo>
                  <a:lnTo>
                    <a:pt x="3148" y="1474"/>
                  </a:lnTo>
                  <a:lnTo>
                    <a:pt x="2562" y="1474"/>
                  </a:lnTo>
                  <a:cubicBezTo>
                    <a:pt x="2623" y="1319"/>
                    <a:pt x="2716" y="1196"/>
                    <a:pt x="2870" y="1103"/>
                  </a:cubicBezTo>
                  <a:lnTo>
                    <a:pt x="2870" y="1072"/>
                  </a:lnTo>
                  <a:cubicBezTo>
                    <a:pt x="2886" y="1041"/>
                    <a:pt x="2917" y="1026"/>
                    <a:pt x="2951" y="1026"/>
                  </a:cubicBezTo>
                  <a:close/>
                  <a:moveTo>
                    <a:pt x="1605" y="1875"/>
                  </a:moveTo>
                  <a:lnTo>
                    <a:pt x="1605" y="2523"/>
                  </a:lnTo>
                  <a:lnTo>
                    <a:pt x="494" y="2523"/>
                  </a:lnTo>
                  <a:lnTo>
                    <a:pt x="494" y="1875"/>
                  </a:lnTo>
                  <a:close/>
                  <a:moveTo>
                    <a:pt x="3920" y="1875"/>
                  </a:moveTo>
                  <a:lnTo>
                    <a:pt x="3920" y="2523"/>
                  </a:lnTo>
                  <a:lnTo>
                    <a:pt x="2778" y="2523"/>
                  </a:lnTo>
                  <a:lnTo>
                    <a:pt x="2778" y="1875"/>
                  </a:lnTo>
                  <a:close/>
                  <a:moveTo>
                    <a:pt x="12352" y="455"/>
                  </a:moveTo>
                  <a:cubicBezTo>
                    <a:pt x="13901" y="455"/>
                    <a:pt x="14682" y="2347"/>
                    <a:pt x="13579" y="3449"/>
                  </a:cubicBezTo>
                  <a:cubicBezTo>
                    <a:pt x="13218" y="3820"/>
                    <a:pt x="12771" y="3986"/>
                    <a:pt x="12334" y="3986"/>
                  </a:cubicBezTo>
                  <a:cubicBezTo>
                    <a:pt x="11428" y="3986"/>
                    <a:pt x="10565" y="3276"/>
                    <a:pt x="10586" y="2214"/>
                  </a:cubicBezTo>
                  <a:cubicBezTo>
                    <a:pt x="10586" y="1227"/>
                    <a:pt x="11357" y="455"/>
                    <a:pt x="12345" y="455"/>
                  </a:cubicBezTo>
                  <a:lnTo>
                    <a:pt x="12314" y="455"/>
                  </a:lnTo>
                  <a:cubicBezTo>
                    <a:pt x="12327" y="455"/>
                    <a:pt x="12339" y="455"/>
                    <a:pt x="12352" y="455"/>
                  </a:cubicBezTo>
                  <a:close/>
                  <a:moveTo>
                    <a:pt x="2377" y="1875"/>
                  </a:moveTo>
                  <a:lnTo>
                    <a:pt x="2377" y="4436"/>
                  </a:lnTo>
                  <a:lnTo>
                    <a:pt x="2037" y="4436"/>
                  </a:lnTo>
                  <a:lnTo>
                    <a:pt x="2037" y="3757"/>
                  </a:lnTo>
                  <a:cubicBezTo>
                    <a:pt x="2037" y="3618"/>
                    <a:pt x="1929" y="3549"/>
                    <a:pt x="1821" y="3549"/>
                  </a:cubicBezTo>
                  <a:cubicBezTo>
                    <a:pt x="1713" y="3549"/>
                    <a:pt x="1605" y="3618"/>
                    <a:pt x="1605" y="3757"/>
                  </a:cubicBezTo>
                  <a:lnTo>
                    <a:pt x="1605" y="4436"/>
                  </a:lnTo>
                  <a:lnTo>
                    <a:pt x="803" y="4436"/>
                  </a:lnTo>
                  <a:cubicBezTo>
                    <a:pt x="741" y="4436"/>
                    <a:pt x="710" y="4405"/>
                    <a:pt x="710" y="4375"/>
                  </a:cubicBezTo>
                  <a:lnTo>
                    <a:pt x="710" y="2955"/>
                  </a:lnTo>
                  <a:lnTo>
                    <a:pt x="1821" y="2955"/>
                  </a:lnTo>
                  <a:cubicBezTo>
                    <a:pt x="1914" y="2924"/>
                    <a:pt x="2037" y="2831"/>
                    <a:pt x="2037" y="2708"/>
                  </a:cubicBezTo>
                  <a:lnTo>
                    <a:pt x="2037" y="1875"/>
                  </a:lnTo>
                  <a:close/>
                  <a:moveTo>
                    <a:pt x="3673" y="2955"/>
                  </a:moveTo>
                  <a:lnTo>
                    <a:pt x="3673" y="4375"/>
                  </a:lnTo>
                  <a:cubicBezTo>
                    <a:pt x="3673" y="4405"/>
                    <a:pt x="3642" y="4436"/>
                    <a:pt x="3611" y="4436"/>
                  </a:cubicBezTo>
                  <a:lnTo>
                    <a:pt x="2809" y="4436"/>
                  </a:lnTo>
                  <a:lnTo>
                    <a:pt x="2809" y="2955"/>
                  </a:lnTo>
                  <a:close/>
                  <a:moveTo>
                    <a:pt x="6605" y="5825"/>
                  </a:moveTo>
                  <a:lnTo>
                    <a:pt x="6605" y="6381"/>
                  </a:lnTo>
                  <a:lnTo>
                    <a:pt x="6173" y="6381"/>
                  </a:lnTo>
                  <a:cubicBezTo>
                    <a:pt x="5895" y="6103"/>
                    <a:pt x="5524" y="5918"/>
                    <a:pt x="5154" y="5825"/>
                  </a:cubicBezTo>
                  <a:close/>
                  <a:moveTo>
                    <a:pt x="7268" y="5185"/>
                  </a:moveTo>
                  <a:cubicBezTo>
                    <a:pt x="7376" y="5185"/>
                    <a:pt x="7484" y="5254"/>
                    <a:pt x="7500" y="5393"/>
                  </a:cubicBezTo>
                  <a:lnTo>
                    <a:pt x="7500" y="6381"/>
                  </a:lnTo>
                  <a:lnTo>
                    <a:pt x="7037" y="6381"/>
                  </a:lnTo>
                  <a:lnTo>
                    <a:pt x="7037" y="5393"/>
                  </a:lnTo>
                  <a:cubicBezTo>
                    <a:pt x="7052" y="5254"/>
                    <a:pt x="7160" y="5185"/>
                    <a:pt x="7268" y="5185"/>
                  </a:cubicBezTo>
                  <a:close/>
                  <a:moveTo>
                    <a:pt x="9382" y="5825"/>
                  </a:moveTo>
                  <a:cubicBezTo>
                    <a:pt x="9012" y="5918"/>
                    <a:pt x="8642" y="6103"/>
                    <a:pt x="8364" y="6381"/>
                  </a:cubicBezTo>
                  <a:lnTo>
                    <a:pt x="7932" y="6381"/>
                  </a:lnTo>
                  <a:lnTo>
                    <a:pt x="7932" y="5825"/>
                  </a:lnTo>
                  <a:close/>
                  <a:moveTo>
                    <a:pt x="11018" y="9621"/>
                  </a:moveTo>
                  <a:lnTo>
                    <a:pt x="11018" y="10701"/>
                  </a:lnTo>
                  <a:cubicBezTo>
                    <a:pt x="11018" y="11081"/>
                    <a:pt x="10721" y="11302"/>
                    <a:pt x="10420" y="11302"/>
                  </a:cubicBezTo>
                  <a:cubicBezTo>
                    <a:pt x="10207" y="11302"/>
                    <a:pt x="9991" y="11191"/>
                    <a:pt x="9876" y="10948"/>
                  </a:cubicBezTo>
                  <a:lnTo>
                    <a:pt x="9444" y="9961"/>
                  </a:lnTo>
                  <a:lnTo>
                    <a:pt x="9444" y="9961"/>
                  </a:lnTo>
                  <a:cubicBezTo>
                    <a:pt x="9567" y="9991"/>
                    <a:pt x="9691" y="9991"/>
                    <a:pt x="9845" y="9991"/>
                  </a:cubicBezTo>
                  <a:cubicBezTo>
                    <a:pt x="10246" y="9991"/>
                    <a:pt x="10678" y="9868"/>
                    <a:pt x="11018" y="9621"/>
                  </a:cubicBezTo>
                  <a:close/>
                  <a:moveTo>
                    <a:pt x="3488" y="9621"/>
                  </a:moveTo>
                  <a:cubicBezTo>
                    <a:pt x="3858" y="9868"/>
                    <a:pt x="4259" y="9991"/>
                    <a:pt x="4691" y="10022"/>
                  </a:cubicBezTo>
                  <a:lnTo>
                    <a:pt x="4691" y="9991"/>
                  </a:lnTo>
                  <a:cubicBezTo>
                    <a:pt x="4815" y="9991"/>
                    <a:pt x="4969" y="9991"/>
                    <a:pt x="5092" y="9961"/>
                  </a:cubicBezTo>
                  <a:lnTo>
                    <a:pt x="5092" y="9961"/>
                  </a:lnTo>
                  <a:lnTo>
                    <a:pt x="4629" y="10979"/>
                  </a:lnTo>
                  <a:cubicBezTo>
                    <a:pt x="4516" y="11207"/>
                    <a:pt x="4308" y="11310"/>
                    <a:pt x="4101" y="11310"/>
                  </a:cubicBezTo>
                  <a:cubicBezTo>
                    <a:pt x="3803" y="11310"/>
                    <a:pt x="3506" y="11096"/>
                    <a:pt x="3488" y="10732"/>
                  </a:cubicBezTo>
                  <a:lnTo>
                    <a:pt x="3488" y="9621"/>
                  </a:lnTo>
                  <a:close/>
                  <a:moveTo>
                    <a:pt x="12777" y="5825"/>
                  </a:moveTo>
                  <a:cubicBezTo>
                    <a:pt x="13178" y="5825"/>
                    <a:pt x="13487" y="6165"/>
                    <a:pt x="13487" y="6566"/>
                  </a:cubicBezTo>
                  <a:lnTo>
                    <a:pt x="13549" y="6566"/>
                  </a:lnTo>
                  <a:lnTo>
                    <a:pt x="13549" y="12707"/>
                  </a:lnTo>
                  <a:lnTo>
                    <a:pt x="13116" y="12707"/>
                  </a:lnTo>
                  <a:lnTo>
                    <a:pt x="13116" y="10917"/>
                  </a:lnTo>
                  <a:cubicBezTo>
                    <a:pt x="13116" y="10778"/>
                    <a:pt x="13008" y="10709"/>
                    <a:pt x="12900" y="10709"/>
                  </a:cubicBezTo>
                  <a:cubicBezTo>
                    <a:pt x="12792" y="10709"/>
                    <a:pt x="12684" y="10778"/>
                    <a:pt x="12684" y="10917"/>
                  </a:cubicBezTo>
                  <a:lnTo>
                    <a:pt x="12684" y="12707"/>
                  </a:lnTo>
                  <a:lnTo>
                    <a:pt x="1852" y="12707"/>
                  </a:lnTo>
                  <a:lnTo>
                    <a:pt x="1852" y="6782"/>
                  </a:lnTo>
                  <a:lnTo>
                    <a:pt x="2932" y="6782"/>
                  </a:lnTo>
                  <a:cubicBezTo>
                    <a:pt x="2438" y="7522"/>
                    <a:pt x="2500" y="8541"/>
                    <a:pt x="3086" y="9251"/>
                  </a:cubicBezTo>
                  <a:lnTo>
                    <a:pt x="3086" y="10732"/>
                  </a:lnTo>
                  <a:cubicBezTo>
                    <a:pt x="3104" y="11347"/>
                    <a:pt x="3600" y="11708"/>
                    <a:pt x="4101" y="11708"/>
                  </a:cubicBezTo>
                  <a:cubicBezTo>
                    <a:pt x="4453" y="11708"/>
                    <a:pt x="4808" y="11529"/>
                    <a:pt x="5000" y="11133"/>
                  </a:cubicBezTo>
                  <a:lnTo>
                    <a:pt x="5617" y="9775"/>
                  </a:lnTo>
                  <a:cubicBezTo>
                    <a:pt x="5895" y="9621"/>
                    <a:pt x="6142" y="9436"/>
                    <a:pt x="6327" y="9189"/>
                  </a:cubicBezTo>
                  <a:lnTo>
                    <a:pt x="8179" y="9189"/>
                  </a:lnTo>
                  <a:cubicBezTo>
                    <a:pt x="8364" y="9436"/>
                    <a:pt x="8611" y="9621"/>
                    <a:pt x="8888" y="9775"/>
                  </a:cubicBezTo>
                  <a:lnTo>
                    <a:pt x="9475" y="11164"/>
                  </a:lnTo>
                  <a:cubicBezTo>
                    <a:pt x="9676" y="11542"/>
                    <a:pt x="10032" y="11714"/>
                    <a:pt x="10385" y="11714"/>
                  </a:cubicBezTo>
                  <a:cubicBezTo>
                    <a:pt x="10896" y="11714"/>
                    <a:pt x="11401" y="11353"/>
                    <a:pt x="11419" y="10732"/>
                  </a:cubicBezTo>
                  <a:lnTo>
                    <a:pt x="11419" y="9251"/>
                  </a:lnTo>
                  <a:cubicBezTo>
                    <a:pt x="12005" y="8541"/>
                    <a:pt x="12067" y="7522"/>
                    <a:pt x="11573" y="6782"/>
                  </a:cubicBezTo>
                  <a:lnTo>
                    <a:pt x="12654" y="6782"/>
                  </a:lnTo>
                  <a:lnTo>
                    <a:pt x="12654" y="9744"/>
                  </a:lnTo>
                  <a:cubicBezTo>
                    <a:pt x="12654" y="9883"/>
                    <a:pt x="12754" y="9953"/>
                    <a:pt x="12854" y="9953"/>
                  </a:cubicBezTo>
                  <a:cubicBezTo>
                    <a:pt x="12954" y="9953"/>
                    <a:pt x="13055" y="9883"/>
                    <a:pt x="13055" y="9744"/>
                  </a:cubicBezTo>
                  <a:lnTo>
                    <a:pt x="13055" y="6566"/>
                  </a:lnTo>
                  <a:cubicBezTo>
                    <a:pt x="13055" y="6442"/>
                    <a:pt x="12962" y="6350"/>
                    <a:pt x="12870" y="6350"/>
                  </a:cubicBezTo>
                  <a:lnTo>
                    <a:pt x="11203" y="6350"/>
                  </a:lnTo>
                  <a:cubicBezTo>
                    <a:pt x="10956" y="6103"/>
                    <a:pt x="10617" y="5918"/>
                    <a:pt x="10246" y="5825"/>
                  </a:cubicBezTo>
                  <a:close/>
                  <a:moveTo>
                    <a:pt x="4197" y="5825"/>
                  </a:moveTo>
                  <a:cubicBezTo>
                    <a:pt x="4074" y="5856"/>
                    <a:pt x="4012" y="5979"/>
                    <a:pt x="4043" y="6103"/>
                  </a:cubicBezTo>
                  <a:cubicBezTo>
                    <a:pt x="4070" y="6183"/>
                    <a:pt x="4143" y="6263"/>
                    <a:pt x="4242" y="6263"/>
                  </a:cubicBezTo>
                  <a:cubicBezTo>
                    <a:pt x="4257" y="6263"/>
                    <a:pt x="4273" y="6261"/>
                    <a:pt x="4290" y="6257"/>
                  </a:cubicBezTo>
                  <a:cubicBezTo>
                    <a:pt x="4413" y="6226"/>
                    <a:pt x="4568" y="6195"/>
                    <a:pt x="4691" y="6195"/>
                  </a:cubicBezTo>
                  <a:cubicBezTo>
                    <a:pt x="5185" y="6195"/>
                    <a:pt x="5617" y="6381"/>
                    <a:pt x="5957" y="6751"/>
                  </a:cubicBezTo>
                  <a:cubicBezTo>
                    <a:pt x="5987" y="6782"/>
                    <a:pt x="6049" y="6813"/>
                    <a:pt x="6111" y="6813"/>
                  </a:cubicBezTo>
                  <a:lnTo>
                    <a:pt x="8487" y="6813"/>
                  </a:lnTo>
                  <a:cubicBezTo>
                    <a:pt x="8518" y="6813"/>
                    <a:pt x="8580" y="6782"/>
                    <a:pt x="8611" y="6751"/>
                  </a:cubicBezTo>
                  <a:cubicBezTo>
                    <a:pt x="8950" y="6411"/>
                    <a:pt x="9382" y="6226"/>
                    <a:pt x="9845" y="6226"/>
                  </a:cubicBezTo>
                  <a:cubicBezTo>
                    <a:pt x="12098" y="6226"/>
                    <a:pt x="12098" y="9559"/>
                    <a:pt x="9845" y="9559"/>
                  </a:cubicBezTo>
                  <a:cubicBezTo>
                    <a:pt x="9320" y="9559"/>
                    <a:pt x="8796" y="9312"/>
                    <a:pt x="8487" y="8849"/>
                  </a:cubicBezTo>
                  <a:cubicBezTo>
                    <a:pt x="8456" y="8788"/>
                    <a:pt x="8364" y="8757"/>
                    <a:pt x="8302" y="8757"/>
                  </a:cubicBezTo>
                  <a:lnTo>
                    <a:pt x="6265" y="8757"/>
                  </a:lnTo>
                  <a:cubicBezTo>
                    <a:pt x="6203" y="8757"/>
                    <a:pt x="6142" y="8788"/>
                    <a:pt x="6080" y="8849"/>
                  </a:cubicBezTo>
                  <a:cubicBezTo>
                    <a:pt x="5738" y="9351"/>
                    <a:pt x="5231" y="9575"/>
                    <a:pt x="4729" y="9575"/>
                  </a:cubicBezTo>
                  <a:cubicBezTo>
                    <a:pt x="3871" y="9575"/>
                    <a:pt x="3025" y="8924"/>
                    <a:pt x="3025" y="7893"/>
                  </a:cubicBezTo>
                  <a:cubicBezTo>
                    <a:pt x="3025" y="7461"/>
                    <a:pt x="3210" y="7059"/>
                    <a:pt x="3518" y="6720"/>
                  </a:cubicBezTo>
                  <a:cubicBezTo>
                    <a:pt x="3642" y="6597"/>
                    <a:pt x="3611" y="6350"/>
                    <a:pt x="3395" y="6350"/>
                  </a:cubicBezTo>
                  <a:lnTo>
                    <a:pt x="1667" y="6350"/>
                  </a:lnTo>
                  <a:cubicBezTo>
                    <a:pt x="1543" y="6350"/>
                    <a:pt x="1451" y="6442"/>
                    <a:pt x="1451" y="6566"/>
                  </a:cubicBezTo>
                  <a:lnTo>
                    <a:pt x="1451" y="12738"/>
                  </a:lnTo>
                  <a:lnTo>
                    <a:pt x="1019" y="12738"/>
                  </a:lnTo>
                  <a:lnTo>
                    <a:pt x="1019" y="6566"/>
                  </a:lnTo>
                  <a:cubicBezTo>
                    <a:pt x="1019" y="6165"/>
                    <a:pt x="1327" y="5825"/>
                    <a:pt x="1728" y="5825"/>
                  </a:cubicBezTo>
                  <a:close/>
                  <a:moveTo>
                    <a:pt x="7963" y="13139"/>
                  </a:moveTo>
                  <a:cubicBezTo>
                    <a:pt x="7963" y="13294"/>
                    <a:pt x="7870" y="13417"/>
                    <a:pt x="7716" y="13417"/>
                  </a:cubicBezTo>
                  <a:lnTo>
                    <a:pt x="6821" y="13417"/>
                  </a:lnTo>
                  <a:cubicBezTo>
                    <a:pt x="6666" y="13417"/>
                    <a:pt x="6574" y="13294"/>
                    <a:pt x="6574" y="13139"/>
                  </a:cubicBezTo>
                  <a:close/>
                  <a:moveTo>
                    <a:pt x="12275" y="0"/>
                  </a:moveTo>
                  <a:cubicBezTo>
                    <a:pt x="11269" y="0"/>
                    <a:pt x="10272" y="637"/>
                    <a:pt x="10154" y="1967"/>
                  </a:cubicBezTo>
                  <a:lnTo>
                    <a:pt x="7284" y="1967"/>
                  </a:lnTo>
                  <a:cubicBezTo>
                    <a:pt x="7160" y="1967"/>
                    <a:pt x="7068" y="2060"/>
                    <a:pt x="7068" y="2183"/>
                  </a:cubicBezTo>
                  <a:lnTo>
                    <a:pt x="7068" y="3449"/>
                  </a:lnTo>
                  <a:lnTo>
                    <a:pt x="4105" y="3449"/>
                  </a:lnTo>
                  <a:lnTo>
                    <a:pt x="4105" y="2893"/>
                  </a:lnTo>
                  <a:cubicBezTo>
                    <a:pt x="4259" y="2831"/>
                    <a:pt x="4352" y="2708"/>
                    <a:pt x="4352" y="2554"/>
                  </a:cubicBezTo>
                  <a:lnTo>
                    <a:pt x="4352" y="1875"/>
                  </a:lnTo>
                  <a:cubicBezTo>
                    <a:pt x="4352" y="1659"/>
                    <a:pt x="4167" y="1474"/>
                    <a:pt x="3951" y="1474"/>
                  </a:cubicBezTo>
                  <a:lnTo>
                    <a:pt x="3580" y="1474"/>
                  </a:lnTo>
                  <a:lnTo>
                    <a:pt x="3580" y="1196"/>
                  </a:lnTo>
                  <a:cubicBezTo>
                    <a:pt x="3580" y="837"/>
                    <a:pt x="3286" y="592"/>
                    <a:pt x="2972" y="592"/>
                  </a:cubicBezTo>
                  <a:cubicBezTo>
                    <a:pt x="2854" y="592"/>
                    <a:pt x="2733" y="626"/>
                    <a:pt x="2623" y="702"/>
                  </a:cubicBezTo>
                  <a:cubicBezTo>
                    <a:pt x="2469" y="825"/>
                    <a:pt x="2346" y="980"/>
                    <a:pt x="2253" y="1165"/>
                  </a:cubicBezTo>
                  <a:lnTo>
                    <a:pt x="2222" y="1165"/>
                  </a:lnTo>
                  <a:cubicBezTo>
                    <a:pt x="2130" y="980"/>
                    <a:pt x="2006" y="825"/>
                    <a:pt x="1852" y="702"/>
                  </a:cubicBezTo>
                  <a:cubicBezTo>
                    <a:pt x="1742" y="626"/>
                    <a:pt x="1622" y="592"/>
                    <a:pt x="1504" y="592"/>
                  </a:cubicBezTo>
                  <a:cubicBezTo>
                    <a:pt x="1189" y="592"/>
                    <a:pt x="895" y="837"/>
                    <a:pt x="895" y="1196"/>
                  </a:cubicBezTo>
                  <a:lnTo>
                    <a:pt x="895" y="1474"/>
                  </a:lnTo>
                  <a:lnTo>
                    <a:pt x="494" y="1474"/>
                  </a:lnTo>
                  <a:cubicBezTo>
                    <a:pt x="278" y="1474"/>
                    <a:pt x="124" y="1628"/>
                    <a:pt x="124" y="1844"/>
                  </a:cubicBezTo>
                  <a:lnTo>
                    <a:pt x="124" y="2554"/>
                  </a:lnTo>
                  <a:cubicBezTo>
                    <a:pt x="124" y="2677"/>
                    <a:pt x="216" y="2831"/>
                    <a:pt x="340" y="2893"/>
                  </a:cubicBezTo>
                  <a:lnTo>
                    <a:pt x="340" y="4375"/>
                  </a:lnTo>
                  <a:cubicBezTo>
                    <a:pt x="340" y="4652"/>
                    <a:pt x="556" y="4868"/>
                    <a:pt x="833" y="4868"/>
                  </a:cubicBezTo>
                  <a:lnTo>
                    <a:pt x="3642" y="4868"/>
                  </a:lnTo>
                  <a:cubicBezTo>
                    <a:pt x="3889" y="4868"/>
                    <a:pt x="4136" y="4652"/>
                    <a:pt x="4136" y="4375"/>
                  </a:cubicBezTo>
                  <a:lnTo>
                    <a:pt x="4136" y="3850"/>
                  </a:lnTo>
                  <a:lnTo>
                    <a:pt x="7068" y="3850"/>
                  </a:lnTo>
                  <a:lnTo>
                    <a:pt x="7068" y="4776"/>
                  </a:lnTo>
                  <a:cubicBezTo>
                    <a:pt x="6790" y="4868"/>
                    <a:pt x="6605" y="5115"/>
                    <a:pt x="6605" y="5424"/>
                  </a:cubicBezTo>
                  <a:lnTo>
                    <a:pt x="1728" y="5424"/>
                  </a:lnTo>
                  <a:cubicBezTo>
                    <a:pt x="1080" y="5424"/>
                    <a:pt x="556" y="5948"/>
                    <a:pt x="556" y="6597"/>
                  </a:cubicBezTo>
                  <a:lnTo>
                    <a:pt x="556" y="12769"/>
                  </a:lnTo>
                  <a:lnTo>
                    <a:pt x="216" y="12769"/>
                  </a:lnTo>
                  <a:cubicBezTo>
                    <a:pt x="124" y="12769"/>
                    <a:pt x="31" y="12862"/>
                    <a:pt x="31" y="12954"/>
                  </a:cubicBezTo>
                  <a:lnTo>
                    <a:pt x="31" y="13479"/>
                  </a:lnTo>
                  <a:cubicBezTo>
                    <a:pt x="0" y="14065"/>
                    <a:pt x="494" y="14528"/>
                    <a:pt x="1080" y="14528"/>
                  </a:cubicBezTo>
                  <a:lnTo>
                    <a:pt x="2037" y="14528"/>
                  </a:lnTo>
                  <a:cubicBezTo>
                    <a:pt x="2315" y="14528"/>
                    <a:pt x="2315" y="14096"/>
                    <a:pt x="2037" y="14096"/>
                  </a:cubicBezTo>
                  <a:lnTo>
                    <a:pt x="1080" y="14096"/>
                  </a:lnTo>
                  <a:cubicBezTo>
                    <a:pt x="710" y="14096"/>
                    <a:pt x="432" y="13818"/>
                    <a:pt x="432" y="13479"/>
                  </a:cubicBezTo>
                  <a:lnTo>
                    <a:pt x="432" y="13139"/>
                  </a:lnTo>
                  <a:lnTo>
                    <a:pt x="6142" y="13139"/>
                  </a:lnTo>
                  <a:cubicBezTo>
                    <a:pt x="6142" y="13510"/>
                    <a:pt x="6450" y="13818"/>
                    <a:pt x="6821" y="13818"/>
                  </a:cubicBezTo>
                  <a:lnTo>
                    <a:pt x="7716" y="13818"/>
                  </a:lnTo>
                  <a:cubicBezTo>
                    <a:pt x="8086" y="13818"/>
                    <a:pt x="8395" y="13510"/>
                    <a:pt x="8395" y="13139"/>
                  </a:cubicBezTo>
                  <a:lnTo>
                    <a:pt x="14073" y="13139"/>
                  </a:lnTo>
                  <a:lnTo>
                    <a:pt x="14073" y="13448"/>
                  </a:lnTo>
                  <a:cubicBezTo>
                    <a:pt x="14073" y="13787"/>
                    <a:pt x="13795" y="14065"/>
                    <a:pt x="13456" y="14065"/>
                  </a:cubicBezTo>
                  <a:lnTo>
                    <a:pt x="3241" y="14065"/>
                  </a:lnTo>
                  <a:cubicBezTo>
                    <a:pt x="2963" y="14065"/>
                    <a:pt x="2963" y="14497"/>
                    <a:pt x="3241" y="14497"/>
                  </a:cubicBezTo>
                  <a:lnTo>
                    <a:pt x="13487" y="14497"/>
                  </a:lnTo>
                  <a:cubicBezTo>
                    <a:pt x="14042" y="14497"/>
                    <a:pt x="14536" y="14034"/>
                    <a:pt x="14536" y="13448"/>
                  </a:cubicBezTo>
                  <a:lnTo>
                    <a:pt x="14536" y="12923"/>
                  </a:lnTo>
                  <a:cubicBezTo>
                    <a:pt x="14536" y="12831"/>
                    <a:pt x="14413" y="12738"/>
                    <a:pt x="14320" y="12738"/>
                  </a:cubicBezTo>
                  <a:lnTo>
                    <a:pt x="13950" y="12738"/>
                  </a:lnTo>
                  <a:lnTo>
                    <a:pt x="13950" y="6566"/>
                  </a:lnTo>
                  <a:cubicBezTo>
                    <a:pt x="13950" y="5918"/>
                    <a:pt x="13425" y="5393"/>
                    <a:pt x="12808" y="5393"/>
                  </a:cubicBezTo>
                  <a:lnTo>
                    <a:pt x="7932" y="5393"/>
                  </a:lnTo>
                  <a:cubicBezTo>
                    <a:pt x="7932" y="5115"/>
                    <a:pt x="7747" y="4868"/>
                    <a:pt x="7500" y="4776"/>
                  </a:cubicBezTo>
                  <a:lnTo>
                    <a:pt x="7500" y="2399"/>
                  </a:lnTo>
                  <a:lnTo>
                    <a:pt x="10154" y="2399"/>
                  </a:lnTo>
                  <a:cubicBezTo>
                    <a:pt x="10243" y="3503"/>
                    <a:pt x="11197" y="4347"/>
                    <a:pt x="12292" y="4347"/>
                  </a:cubicBezTo>
                  <a:cubicBezTo>
                    <a:pt x="12330" y="4347"/>
                    <a:pt x="12368" y="4346"/>
                    <a:pt x="12407" y="4344"/>
                  </a:cubicBezTo>
                  <a:cubicBezTo>
                    <a:pt x="13579" y="4282"/>
                    <a:pt x="14474" y="3325"/>
                    <a:pt x="14474" y="2183"/>
                  </a:cubicBezTo>
                  <a:cubicBezTo>
                    <a:pt x="14474" y="753"/>
                    <a:pt x="13369" y="0"/>
                    <a:pt x="12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0" name="Google Shape;12770;p23"/>
            <p:cNvSpPr/>
            <p:nvPr/>
          </p:nvSpPr>
          <p:spPr>
            <a:xfrm>
              <a:off x="3346750" y="2079950"/>
              <a:ext cx="46325" cy="43625"/>
            </a:xfrm>
            <a:custGeom>
              <a:avLst/>
              <a:gdLst/>
              <a:ahLst/>
              <a:cxnLst/>
              <a:rect l="l" t="t" r="r" b="b"/>
              <a:pathLst>
                <a:path w="1853" h="1745" extrusionOk="0">
                  <a:moveTo>
                    <a:pt x="926" y="0"/>
                  </a:moveTo>
                  <a:cubicBezTo>
                    <a:pt x="818" y="0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10" y="1104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104"/>
                  </a:lnTo>
                  <a:lnTo>
                    <a:pt x="1574" y="1104"/>
                  </a:lnTo>
                  <a:cubicBezTo>
                    <a:pt x="1852" y="1104"/>
                    <a:pt x="1852" y="672"/>
                    <a:pt x="1574" y="672"/>
                  </a:cubicBezTo>
                  <a:lnTo>
                    <a:pt x="1142" y="672"/>
                  </a:lnTo>
                  <a:lnTo>
                    <a:pt x="1142" y="209"/>
                  </a:lnTo>
                  <a:cubicBezTo>
                    <a:pt x="1142" y="70"/>
                    <a:pt x="1034" y="0"/>
                    <a:pt x="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1" name="Google Shape;12771;p23"/>
            <p:cNvSpPr/>
            <p:nvPr/>
          </p:nvSpPr>
          <p:spPr>
            <a:xfrm>
              <a:off x="3474825" y="2079950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57" y="0"/>
                  </a:moveTo>
                  <a:cubicBezTo>
                    <a:pt x="849" y="0"/>
                    <a:pt x="741" y="70"/>
                    <a:pt x="741" y="209"/>
                  </a:cubicBezTo>
                  <a:lnTo>
                    <a:pt x="741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41" y="1104"/>
                  </a:lnTo>
                  <a:lnTo>
                    <a:pt x="741" y="1536"/>
                  </a:lnTo>
                  <a:cubicBezTo>
                    <a:pt x="741" y="1675"/>
                    <a:pt x="849" y="1744"/>
                    <a:pt x="957" y="1744"/>
                  </a:cubicBezTo>
                  <a:cubicBezTo>
                    <a:pt x="1065" y="1744"/>
                    <a:pt x="1173" y="1675"/>
                    <a:pt x="1173" y="1536"/>
                  </a:cubicBezTo>
                  <a:lnTo>
                    <a:pt x="1173" y="1104"/>
                  </a:lnTo>
                  <a:lnTo>
                    <a:pt x="1605" y="1104"/>
                  </a:lnTo>
                  <a:cubicBezTo>
                    <a:pt x="1883" y="1104"/>
                    <a:pt x="1883" y="672"/>
                    <a:pt x="1605" y="672"/>
                  </a:cubicBezTo>
                  <a:lnTo>
                    <a:pt x="1173" y="672"/>
                  </a:lnTo>
                  <a:lnTo>
                    <a:pt x="1173" y="209"/>
                  </a:lnTo>
                  <a:cubicBezTo>
                    <a:pt x="1173" y="70"/>
                    <a:pt x="1065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2" name="Google Shape;12772;p23"/>
            <p:cNvSpPr/>
            <p:nvPr/>
          </p:nvSpPr>
          <p:spPr>
            <a:xfrm>
              <a:off x="3423900" y="2085150"/>
              <a:ext cx="20850" cy="10825"/>
            </a:xfrm>
            <a:custGeom>
              <a:avLst/>
              <a:gdLst/>
              <a:ahLst/>
              <a:cxnLst/>
              <a:rect l="l" t="t" r="r" b="b"/>
              <a:pathLst>
                <a:path w="83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649" y="433"/>
                  </a:lnTo>
                  <a:cubicBezTo>
                    <a:pt x="741" y="433"/>
                    <a:pt x="834" y="340"/>
                    <a:pt x="834" y="217"/>
                  </a:cubicBezTo>
                  <a:cubicBezTo>
                    <a:pt x="834" y="93"/>
                    <a:pt x="741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3" name="Google Shape;12773;p23"/>
            <p:cNvSpPr/>
            <p:nvPr/>
          </p:nvSpPr>
          <p:spPr>
            <a:xfrm>
              <a:off x="3423900" y="2103550"/>
              <a:ext cx="20850" cy="10175"/>
            </a:xfrm>
            <a:custGeom>
              <a:avLst/>
              <a:gdLst/>
              <a:ahLst/>
              <a:cxnLst/>
              <a:rect l="l" t="t" r="r" b="b"/>
              <a:pathLst>
                <a:path w="834" h="407" extrusionOk="0">
                  <a:moveTo>
                    <a:pt x="678" y="1"/>
                  </a:moveTo>
                  <a:cubicBezTo>
                    <a:pt x="668" y="1"/>
                    <a:pt x="659" y="2"/>
                    <a:pt x="649" y="5"/>
                  </a:cubicBezTo>
                  <a:lnTo>
                    <a:pt x="217" y="5"/>
                  </a:lnTo>
                  <a:cubicBezTo>
                    <a:pt x="93" y="5"/>
                    <a:pt x="1" y="98"/>
                    <a:pt x="1" y="191"/>
                  </a:cubicBezTo>
                  <a:cubicBezTo>
                    <a:pt x="1" y="314"/>
                    <a:pt x="93" y="407"/>
                    <a:pt x="217" y="407"/>
                  </a:cubicBezTo>
                  <a:lnTo>
                    <a:pt x="649" y="407"/>
                  </a:lnTo>
                  <a:cubicBezTo>
                    <a:pt x="741" y="407"/>
                    <a:pt x="834" y="314"/>
                    <a:pt x="834" y="191"/>
                  </a:cubicBezTo>
                  <a:cubicBezTo>
                    <a:pt x="834" y="108"/>
                    <a:pt x="760" y="1"/>
                    <a:pt x="6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74" name="Google Shape;12774;p23"/>
          <p:cNvSpPr txBox="1"/>
          <p:nvPr/>
        </p:nvSpPr>
        <p:spPr>
          <a:xfrm>
            <a:off x="1397800" y="1544867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2133" kern="0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rPr>
              <a:t>بازاریابی دیجیتال</a:t>
            </a:r>
            <a:endParaRPr sz="2133" kern="0" dirty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775" name="Google Shape;12775;p23"/>
          <p:cNvSpPr txBox="1">
            <a:spLocks noGrp="1"/>
          </p:cNvSpPr>
          <p:nvPr>
            <p:ph type="title" idx="4294967295"/>
          </p:nvPr>
        </p:nvSpPr>
        <p:spPr>
          <a:xfrm>
            <a:off x="0" y="431800"/>
            <a:ext cx="9398000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a-IR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4" name="Google Shape;13884;p27"/>
          <p:cNvSpPr/>
          <p:nvPr/>
        </p:nvSpPr>
        <p:spPr>
          <a:xfrm>
            <a:off x="1390418" y="2357055"/>
            <a:ext cx="483263" cy="472819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885" name="Google Shape;13885;p27"/>
          <p:cNvGrpSpPr/>
          <p:nvPr/>
        </p:nvGrpSpPr>
        <p:grpSpPr>
          <a:xfrm>
            <a:off x="3388878" y="2357009"/>
            <a:ext cx="475649" cy="470985"/>
            <a:chOff x="3192838" y="1931233"/>
            <a:chExt cx="298300" cy="295375"/>
          </a:xfrm>
        </p:grpSpPr>
        <p:sp>
          <p:nvSpPr>
            <p:cNvPr id="13886" name="Google Shape;13886;p27"/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7" name="Google Shape;13887;p27"/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8" name="Google Shape;13888;p27"/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9" name="Google Shape;13889;p27"/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0" name="Google Shape;13890;p27"/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1" name="Google Shape;13891;p27"/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2" name="Google Shape;13892;p27"/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3" name="Google Shape;13893;p27"/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4" name="Google Shape;13894;p27"/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5" name="Google Shape;13895;p27"/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6" name="Google Shape;13896;p27"/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7" name="Google Shape;13897;p27"/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8" name="Google Shape;13898;p27"/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9" name="Google Shape;13899;p27"/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0" name="Google Shape;13900;p27"/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1" name="Google Shape;13901;p27"/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2" name="Google Shape;13902;p27"/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3" name="Google Shape;13903;p27"/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4" name="Google Shape;13904;p27"/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5" name="Google Shape;13905;p27"/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6" name="Google Shape;13906;p27"/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7" name="Google Shape;13907;p27"/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8" name="Google Shape;13908;p27"/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9" name="Google Shape;13909;p27"/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0" name="Google Shape;13910;p27"/>
          <p:cNvGrpSpPr/>
          <p:nvPr/>
        </p:nvGrpSpPr>
        <p:grpSpPr>
          <a:xfrm>
            <a:off x="4363871" y="2355215"/>
            <a:ext cx="456675" cy="473736"/>
            <a:chOff x="3676863" y="1930108"/>
            <a:chExt cx="286400" cy="297100"/>
          </a:xfrm>
        </p:grpSpPr>
        <p:sp>
          <p:nvSpPr>
            <p:cNvPr id="13911" name="Google Shape;13911;p27"/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2" name="Google Shape;13912;p27"/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3" name="Google Shape;13913;p27"/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4" name="Google Shape;13914;p27"/>
          <p:cNvGrpSpPr/>
          <p:nvPr/>
        </p:nvGrpSpPr>
        <p:grpSpPr>
          <a:xfrm>
            <a:off x="2396782" y="2354099"/>
            <a:ext cx="476607" cy="474852"/>
            <a:chOff x="2698088" y="1929408"/>
            <a:chExt cx="298900" cy="297800"/>
          </a:xfrm>
        </p:grpSpPr>
        <p:sp>
          <p:nvSpPr>
            <p:cNvPr id="13915" name="Google Shape;13915;p27"/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6" name="Google Shape;13916;p27"/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7" name="Google Shape;13917;p27"/>
          <p:cNvGrpSpPr/>
          <p:nvPr/>
        </p:nvGrpSpPr>
        <p:grpSpPr>
          <a:xfrm>
            <a:off x="6430660" y="2356132"/>
            <a:ext cx="384521" cy="472979"/>
            <a:chOff x="4718163" y="1930683"/>
            <a:chExt cx="241150" cy="296625"/>
          </a:xfrm>
        </p:grpSpPr>
        <p:sp>
          <p:nvSpPr>
            <p:cNvPr id="13918" name="Google Shape;13918;p27"/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9" name="Google Shape;13919;p27"/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0" name="Google Shape;13920;p27"/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1" name="Google Shape;13921;p27"/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2" name="Google Shape;13922;p27"/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3" name="Google Shape;13923;p27"/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4" name="Google Shape;13924;p27"/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5" name="Google Shape;13925;p27"/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26" name="Google Shape;13926;p27"/>
          <p:cNvGrpSpPr/>
          <p:nvPr/>
        </p:nvGrpSpPr>
        <p:grpSpPr>
          <a:xfrm>
            <a:off x="7355346" y="2354257"/>
            <a:ext cx="474692" cy="473736"/>
            <a:chOff x="5170638" y="1929508"/>
            <a:chExt cx="297700" cy="297100"/>
          </a:xfrm>
        </p:grpSpPr>
        <p:sp>
          <p:nvSpPr>
            <p:cNvPr id="13927" name="Google Shape;13927;p27"/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8" name="Google Shape;13928;p27"/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9" name="Google Shape;13929;p27"/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0" name="Google Shape;13930;p27"/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1" name="Google Shape;13931;p27"/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2" name="Google Shape;13932;p27"/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33" name="Google Shape;13933;p27"/>
          <p:cNvGrpSpPr/>
          <p:nvPr/>
        </p:nvGrpSpPr>
        <p:grpSpPr>
          <a:xfrm>
            <a:off x="8365459" y="2356133"/>
            <a:ext cx="474692" cy="471863"/>
            <a:chOff x="5676688" y="1930683"/>
            <a:chExt cx="297700" cy="295925"/>
          </a:xfrm>
        </p:grpSpPr>
        <p:sp>
          <p:nvSpPr>
            <p:cNvPr id="13934" name="Google Shape;13934;p27"/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5" name="Google Shape;13935;p27"/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6" name="Google Shape;13936;p27"/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7" name="Google Shape;13937;p27"/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38" name="Google Shape;13938;p27"/>
          <p:cNvSpPr/>
          <p:nvPr/>
        </p:nvSpPr>
        <p:spPr>
          <a:xfrm>
            <a:off x="9379291" y="2358011"/>
            <a:ext cx="403496" cy="476607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939" name="Google Shape;13939;p27"/>
          <p:cNvGrpSpPr/>
          <p:nvPr/>
        </p:nvGrpSpPr>
        <p:grpSpPr>
          <a:xfrm>
            <a:off x="10323061" y="2357088"/>
            <a:ext cx="472819" cy="473776"/>
            <a:chOff x="6649513" y="1931283"/>
            <a:chExt cx="296525" cy="297125"/>
          </a:xfrm>
        </p:grpSpPr>
        <p:sp>
          <p:nvSpPr>
            <p:cNvPr id="13940" name="Google Shape;13940;p27"/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1" name="Google Shape;13941;p27"/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2" name="Google Shape;13942;p27"/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3" name="Google Shape;13943;p27"/>
          <p:cNvGrpSpPr/>
          <p:nvPr/>
        </p:nvGrpSpPr>
        <p:grpSpPr>
          <a:xfrm>
            <a:off x="10320192" y="3055813"/>
            <a:ext cx="475689" cy="472779"/>
            <a:chOff x="6647713" y="2369483"/>
            <a:chExt cx="298325" cy="296500"/>
          </a:xfrm>
        </p:grpSpPr>
        <p:sp>
          <p:nvSpPr>
            <p:cNvPr id="13944" name="Google Shape;13944;p27"/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5" name="Google Shape;13945;p27"/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6" name="Google Shape;13946;p27"/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7" name="Google Shape;13947;p27"/>
          <p:cNvGrpSpPr/>
          <p:nvPr/>
        </p:nvGrpSpPr>
        <p:grpSpPr>
          <a:xfrm>
            <a:off x="9343323" y="3055813"/>
            <a:ext cx="473736" cy="472779"/>
            <a:chOff x="6162513" y="2369483"/>
            <a:chExt cx="297100" cy="296500"/>
          </a:xfrm>
        </p:grpSpPr>
        <p:sp>
          <p:nvSpPr>
            <p:cNvPr id="13948" name="Google Shape;13948;p27"/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9" name="Google Shape;13949;p27"/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0" name="Google Shape;13950;p27"/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1" name="Google Shape;13951;p27"/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2" name="Google Shape;13952;p27"/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3" name="Google Shape;13953;p27"/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54" name="Google Shape;13954;p27"/>
          <p:cNvGrpSpPr/>
          <p:nvPr/>
        </p:nvGrpSpPr>
        <p:grpSpPr>
          <a:xfrm>
            <a:off x="8364503" y="3056729"/>
            <a:ext cx="474692" cy="472819"/>
            <a:chOff x="5676088" y="2370058"/>
            <a:chExt cx="297700" cy="296525"/>
          </a:xfrm>
        </p:grpSpPr>
        <p:sp>
          <p:nvSpPr>
            <p:cNvPr id="13955" name="Google Shape;13955;p27"/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6" name="Google Shape;13956;p27"/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7" name="Google Shape;13957;p27"/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8" name="Google Shape;13958;p27"/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9" name="Google Shape;13959;p27"/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60" name="Google Shape;13960;p27"/>
          <p:cNvGrpSpPr/>
          <p:nvPr/>
        </p:nvGrpSpPr>
        <p:grpSpPr>
          <a:xfrm>
            <a:off x="7352475" y="3056729"/>
            <a:ext cx="474732" cy="473776"/>
            <a:chOff x="5168838" y="2370058"/>
            <a:chExt cx="297725" cy="297125"/>
          </a:xfrm>
        </p:grpSpPr>
        <p:sp>
          <p:nvSpPr>
            <p:cNvPr id="13961" name="Google Shape;13961;p27"/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2" name="Google Shape;13962;p27"/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3" name="Google Shape;13963;p27"/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4" name="Google Shape;13964;p27"/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5" name="Google Shape;13965;p27"/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6" name="Google Shape;13966;p27"/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7" name="Google Shape;13967;p27"/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8" name="Google Shape;13968;p27"/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9" name="Google Shape;13969;p27"/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0" name="Google Shape;13970;p27"/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71" name="Google Shape;13971;p27"/>
          <p:cNvGrpSpPr/>
          <p:nvPr/>
        </p:nvGrpSpPr>
        <p:grpSpPr>
          <a:xfrm>
            <a:off x="6360380" y="3141241"/>
            <a:ext cx="473776" cy="303799"/>
            <a:chOff x="4674088" y="2423058"/>
            <a:chExt cx="297125" cy="190525"/>
          </a:xfrm>
        </p:grpSpPr>
        <p:sp>
          <p:nvSpPr>
            <p:cNvPr id="13972" name="Google Shape;13972;p27"/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3" name="Google Shape;13973;p27"/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4" name="Google Shape;13974;p27"/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5" name="Google Shape;13975;p27"/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6" name="Google Shape;13976;p27"/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77" name="Google Shape;13977;p27"/>
          <p:cNvSpPr/>
          <p:nvPr/>
        </p:nvSpPr>
        <p:spPr>
          <a:xfrm>
            <a:off x="5450807" y="3437219"/>
            <a:ext cx="14311" cy="24875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8" name="Google Shape;13978;p27"/>
          <p:cNvSpPr/>
          <p:nvPr/>
        </p:nvSpPr>
        <p:spPr>
          <a:xfrm>
            <a:off x="5758419" y="3392773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9" name="Google Shape;13979;p27"/>
          <p:cNvSpPr/>
          <p:nvPr/>
        </p:nvSpPr>
        <p:spPr>
          <a:xfrm>
            <a:off x="5758419" y="3429766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0" name="Google Shape;13980;p27"/>
          <p:cNvSpPr/>
          <p:nvPr/>
        </p:nvSpPr>
        <p:spPr>
          <a:xfrm>
            <a:off x="5758419" y="3354783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1" name="Google Shape;13981;p27"/>
          <p:cNvSpPr/>
          <p:nvPr/>
        </p:nvSpPr>
        <p:spPr>
          <a:xfrm>
            <a:off x="5758419" y="3317750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2" name="Google Shape;13982;p27"/>
          <p:cNvSpPr/>
          <p:nvPr/>
        </p:nvSpPr>
        <p:spPr>
          <a:xfrm>
            <a:off x="5758419" y="3281675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3" name="Google Shape;13983;p27"/>
          <p:cNvSpPr/>
          <p:nvPr/>
        </p:nvSpPr>
        <p:spPr>
          <a:xfrm>
            <a:off x="5758419" y="3244682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4" name="Google Shape;13984;p27"/>
          <p:cNvSpPr/>
          <p:nvPr/>
        </p:nvSpPr>
        <p:spPr>
          <a:xfrm>
            <a:off x="5697667" y="3455397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5" name="Google Shape;13985;p27"/>
          <p:cNvSpPr/>
          <p:nvPr/>
        </p:nvSpPr>
        <p:spPr>
          <a:xfrm>
            <a:off x="5697667" y="3381371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6" name="Google Shape;13986;p27"/>
          <p:cNvSpPr/>
          <p:nvPr/>
        </p:nvSpPr>
        <p:spPr>
          <a:xfrm>
            <a:off x="5697667" y="3417447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7" name="Google Shape;13987;p27"/>
          <p:cNvSpPr/>
          <p:nvPr/>
        </p:nvSpPr>
        <p:spPr>
          <a:xfrm>
            <a:off x="5697667" y="3345295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8" name="Google Shape;13988;p27"/>
          <p:cNvSpPr/>
          <p:nvPr/>
        </p:nvSpPr>
        <p:spPr>
          <a:xfrm>
            <a:off x="5514429" y="3363314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9" name="Google Shape;13989;p27"/>
          <p:cNvSpPr/>
          <p:nvPr/>
        </p:nvSpPr>
        <p:spPr>
          <a:xfrm>
            <a:off x="5514429" y="3289289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0" name="Google Shape;13990;p27"/>
          <p:cNvSpPr/>
          <p:nvPr/>
        </p:nvSpPr>
        <p:spPr>
          <a:xfrm>
            <a:off x="5514429" y="3326321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1" name="Google Shape;13991;p27"/>
          <p:cNvSpPr/>
          <p:nvPr/>
        </p:nvSpPr>
        <p:spPr>
          <a:xfrm>
            <a:off x="5514429" y="3401303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2" name="Google Shape;13992;p27"/>
          <p:cNvSpPr/>
          <p:nvPr/>
        </p:nvSpPr>
        <p:spPr>
          <a:xfrm>
            <a:off x="5514429" y="3438335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3" name="Google Shape;13993;p27"/>
          <p:cNvSpPr/>
          <p:nvPr/>
        </p:nvSpPr>
        <p:spPr>
          <a:xfrm>
            <a:off x="5682481" y="3144985"/>
            <a:ext cx="23759" cy="14271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4" name="Google Shape;13994;p27"/>
          <p:cNvSpPr/>
          <p:nvPr/>
        </p:nvSpPr>
        <p:spPr>
          <a:xfrm>
            <a:off x="5755589" y="3144985"/>
            <a:ext cx="23759" cy="14271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5" name="Google Shape;13995;p27"/>
          <p:cNvSpPr/>
          <p:nvPr/>
        </p:nvSpPr>
        <p:spPr>
          <a:xfrm>
            <a:off x="5431833" y="3144985"/>
            <a:ext cx="23799" cy="14271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6" name="Google Shape;13996;p27"/>
          <p:cNvSpPr/>
          <p:nvPr/>
        </p:nvSpPr>
        <p:spPr>
          <a:xfrm>
            <a:off x="5718555" y="3144985"/>
            <a:ext cx="23759" cy="14271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7" name="Google Shape;13997;p27"/>
          <p:cNvSpPr/>
          <p:nvPr/>
        </p:nvSpPr>
        <p:spPr>
          <a:xfrm>
            <a:off x="5468865" y="3144985"/>
            <a:ext cx="23759" cy="14271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8" name="Google Shape;13998;p27"/>
          <p:cNvSpPr/>
          <p:nvPr/>
        </p:nvSpPr>
        <p:spPr>
          <a:xfrm>
            <a:off x="5644491" y="3144985"/>
            <a:ext cx="24755" cy="14271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9" name="Google Shape;13999;p27"/>
          <p:cNvSpPr/>
          <p:nvPr/>
        </p:nvSpPr>
        <p:spPr>
          <a:xfrm>
            <a:off x="5505897" y="3144985"/>
            <a:ext cx="24715" cy="14271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0" name="Google Shape;14000;p27"/>
          <p:cNvSpPr/>
          <p:nvPr/>
        </p:nvSpPr>
        <p:spPr>
          <a:xfrm>
            <a:off x="5846715" y="3126010"/>
            <a:ext cx="52261" cy="52261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1" name="Google Shape;14001;p27"/>
          <p:cNvSpPr/>
          <p:nvPr/>
        </p:nvSpPr>
        <p:spPr>
          <a:xfrm>
            <a:off x="5431832" y="3096591"/>
            <a:ext cx="394965" cy="330387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2" name="Google Shape;14002;p27"/>
          <p:cNvSpPr/>
          <p:nvPr/>
        </p:nvSpPr>
        <p:spPr>
          <a:xfrm>
            <a:off x="5865690" y="3294033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3" name="Google Shape;14003;p27"/>
          <p:cNvSpPr/>
          <p:nvPr/>
        </p:nvSpPr>
        <p:spPr>
          <a:xfrm>
            <a:off x="5865690" y="3220923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4" name="Google Shape;14004;p27"/>
          <p:cNvSpPr/>
          <p:nvPr/>
        </p:nvSpPr>
        <p:spPr>
          <a:xfrm>
            <a:off x="5865690" y="3331065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5" name="Google Shape;14005;p27"/>
          <p:cNvSpPr/>
          <p:nvPr/>
        </p:nvSpPr>
        <p:spPr>
          <a:xfrm>
            <a:off x="5865690" y="3257957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6" name="Google Shape;14006;p27"/>
          <p:cNvSpPr/>
          <p:nvPr/>
        </p:nvSpPr>
        <p:spPr>
          <a:xfrm>
            <a:off x="5865690" y="3406047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7" name="Google Shape;14007;p27"/>
          <p:cNvSpPr/>
          <p:nvPr/>
        </p:nvSpPr>
        <p:spPr>
          <a:xfrm>
            <a:off x="5865690" y="3443079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8" name="Google Shape;14008;p27"/>
          <p:cNvSpPr/>
          <p:nvPr/>
        </p:nvSpPr>
        <p:spPr>
          <a:xfrm>
            <a:off x="5865690" y="3368058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9" name="Google Shape;14009;p27"/>
          <p:cNvSpPr/>
          <p:nvPr/>
        </p:nvSpPr>
        <p:spPr>
          <a:xfrm>
            <a:off x="5363507" y="3056688"/>
            <a:ext cx="474692" cy="473776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10" name="Google Shape;14010;p27"/>
          <p:cNvGrpSpPr/>
          <p:nvPr/>
        </p:nvGrpSpPr>
        <p:grpSpPr>
          <a:xfrm>
            <a:off x="4327795" y="3054777"/>
            <a:ext cx="482307" cy="478559"/>
            <a:chOff x="3654238" y="2368833"/>
            <a:chExt cx="302475" cy="300125"/>
          </a:xfrm>
        </p:grpSpPr>
        <p:sp>
          <p:nvSpPr>
            <p:cNvPr id="14011" name="Google Shape;14011;p27"/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2" name="Google Shape;14012;p27"/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3" name="Google Shape;14013;p27"/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4" name="Google Shape;14014;p27"/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5" name="Google Shape;14015;p27"/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6" name="Google Shape;14016;p27"/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7" name="Google Shape;14017;p27"/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8" name="Google Shape;14018;p27"/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9" name="Google Shape;14019;p27"/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0" name="Google Shape;14020;p27"/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1" name="Google Shape;14021;p27"/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2" name="Google Shape;14022;p27"/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23" name="Google Shape;14023;p27"/>
          <p:cNvGrpSpPr/>
          <p:nvPr/>
        </p:nvGrpSpPr>
        <p:grpSpPr>
          <a:xfrm>
            <a:off x="3392665" y="3054736"/>
            <a:ext cx="470905" cy="473776"/>
            <a:chOff x="3195213" y="2368808"/>
            <a:chExt cx="295325" cy="297125"/>
          </a:xfrm>
        </p:grpSpPr>
        <p:sp>
          <p:nvSpPr>
            <p:cNvPr id="14024" name="Google Shape;14024;p27"/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5" name="Google Shape;14025;p27"/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6" name="Google Shape;14026;p27"/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7" name="Google Shape;14027;p27"/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8" name="Google Shape;14028;p27"/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9" name="Google Shape;14029;p27"/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0" name="Google Shape;14030;p27"/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1" name="Google Shape;14031;p27"/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2" name="Google Shape;14032;p27"/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3" name="Google Shape;14033;p27"/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4" name="Google Shape;14034;p27"/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5" name="Google Shape;14035;p27"/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36" name="Google Shape;14036;p27"/>
          <p:cNvGrpSpPr/>
          <p:nvPr/>
        </p:nvGrpSpPr>
        <p:grpSpPr>
          <a:xfrm>
            <a:off x="2374938" y="3055813"/>
            <a:ext cx="490877" cy="473736"/>
            <a:chOff x="2684388" y="2369483"/>
            <a:chExt cx="307850" cy="297100"/>
          </a:xfrm>
        </p:grpSpPr>
        <p:sp>
          <p:nvSpPr>
            <p:cNvPr id="14037" name="Google Shape;14037;p27"/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8" name="Google Shape;14038;p27"/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9" name="Google Shape;14039;p27"/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0" name="Google Shape;14040;p27"/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41" name="Google Shape;14041;p27"/>
          <p:cNvSpPr/>
          <p:nvPr/>
        </p:nvSpPr>
        <p:spPr>
          <a:xfrm>
            <a:off x="1390418" y="3056569"/>
            <a:ext cx="474692" cy="473895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42" name="Google Shape;14042;p27"/>
          <p:cNvGrpSpPr/>
          <p:nvPr/>
        </p:nvGrpSpPr>
        <p:grpSpPr>
          <a:xfrm>
            <a:off x="1388542" y="3781088"/>
            <a:ext cx="475689" cy="475649"/>
            <a:chOff x="2193213" y="2824333"/>
            <a:chExt cx="298325" cy="298300"/>
          </a:xfrm>
        </p:grpSpPr>
        <p:sp>
          <p:nvSpPr>
            <p:cNvPr id="14043" name="Google Shape;14043;p27"/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4" name="Google Shape;14044;p27"/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5" name="Google Shape;14045;p27"/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6" name="Google Shape;14046;p27"/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7" name="Google Shape;14047;p27"/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8" name="Google Shape;14048;p27"/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9" name="Google Shape;14049;p27"/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0" name="Google Shape;14050;p27"/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1" name="Google Shape;14051;p27"/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2" name="Google Shape;14052;p27"/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3" name="Google Shape;14053;p27"/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4" name="Google Shape;14054;p27"/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5" name="Google Shape;14055;p27"/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6" name="Google Shape;14056;p27"/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7" name="Google Shape;14057;p27"/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8" name="Google Shape;14058;p27"/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59" name="Google Shape;14059;p27"/>
          <p:cNvSpPr/>
          <p:nvPr/>
        </p:nvSpPr>
        <p:spPr>
          <a:xfrm>
            <a:off x="2367316" y="3779123"/>
            <a:ext cx="482307" cy="472819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60" name="Google Shape;14060;p27"/>
          <p:cNvGrpSpPr/>
          <p:nvPr/>
        </p:nvGrpSpPr>
        <p:grpSpPr>
          <a:xfrm>
            <a:off x="3390791" y="3782004"/>
            <a:ext cx="474692" cy="475649"/>
            <a:chOff x="3194038" y="2824908"/>
            <a:chExt cx="297700" cy="298300"/>
          </a:xfrm>
        </p:grpSpPr>
        <p:sp>
          <p:nvSpPr>
            <p:cNvPr id="14061" name="Google Shape;14061;p27"/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2" name="Google Shape;14062;p27"/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3" name="Google Shape;14063;p27"/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4" name="Google Shape;14064;p27"/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5" name="Google Shape;14065;p27"/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6" name="Google Shape;14066;p27"/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7" name="Google Shape;14067;p27"/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8" name="Google Shape;14068;p27"/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69" name="Google Shape;14069;p27"/>
          <p:cNvGrpSpPr/>
          <p:nvPr/>
        </p:nvGrpSpPr>
        <p:grpSpPr>
          <a:xfrm>
            <a:off x="4311651" y="3781764"/>
            <a:ext cx="493708" cy="475928"/>
            <a:chOff x="3644113" y="2824758"/>
            <a:chExt cx="309625" cy="298475"/>
          </a:xfrm>
        </p:grpSpPr>
        <p:sp>
          <p:nvSpPr>
            <p:cNvPr id="14070" name="Google Shape;14070;p27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1" name="Google Shape;14071;p27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2" name="Google Shape;14072;p27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73" name="Google Shape;14073;p27"/>
          <p:cNvGrpSpPr/>
          <p:nvPr/>
        </p:nvGrpSpPr>
        <p:grpSpPr>
          <a:xfrm>
            <a:off x="5363581" y="3782003"/>
            <a:ext cx="474692" cy="469989"/>
            <a:chOff x="4176388" y="2824908"/>
            <a:chExt cx="297700" cy="294750"/>
          </a:xfrm>
        </p:grpSpPr>
        <p:sp>
          <p:nvSpPr>
            <p:cNvPr id="14074" name="Google Shape;14074;p27"/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5" name="Google Shape;14075;p27"/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6" name="Google Shape;14076;p27"/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7" name="Google Shape;14077;p27"/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8" name="Google Shape;14078;p27"/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9" name="Google Shape;14079;p27"/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0" name="Google Shape;14080;p27"/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1" name="Google Shape;14081;p27"/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2" name="Google Shape;14082;p27"/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3" name="Google Shape;14083;p27"/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4" name="Google Shape;14084;p27"/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5" name="Google Shape;14085;p27"/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6" name="Google Shape;14086;p27"/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7" name="Google Shape;14087;p27"/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8" name="Google Shape;14088;p27"/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89" name="Google Shape;14089;p27"/>
          <p:cNvGrpSpPr/>
          <p:nvPr/>
        </p:nvGrpSpPr>
        <p:grpSpPr>
          <a:xfrm>
            <a:off x="6359463" y="3778296"/>
            <a:ext cx="474692" cy="477483"/>
            <a:chOff x="4673513" y="2822583"/>
            <a:chExt cx="297700" cy="299450"/>
          </a:xfrm>
        </p:grpSpPr>
        <p:sp>
          <p:nvSpPr>
            <p:cNvPr id="14090" name="Google Shape;14090;p27"/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1" name="Google Shape;14091;p27"/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2" name="Google Shape;14092;p27"/>
          <p:cNvGrpSpPr/>
          <p:nvPr/>
        </p:nvGrpSpPr>
        <p:grpSpPr>
          <a:xfrm>
            <a:off x="7350602" y="3791531"/>
            <a:ext cx="476607" cy="450935"/>
            <a:chOff x="5167663" y="2830883"/>
            <a:chExt cx="298900" cy="282800"/>
          </a:xfrm>
        </p:grpSpPr>
        <p:sp>
          <p:nvSpPr>
            <p:cNvPr id="14093" name="Google Shape;14093;p27"/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4" name="Google Shape;14094;p27"/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5" name="Google Shape;14095;p27"/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6" name="Google Shape;14096;p27"/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7" name="Google Shape;14097;p27"/>
          <p:cNvGrpSpPr/>
          <p:nvPr/>
        </p:nvGrpSpPr>
        <p:grpSpPr>
          <a:xfrm>
            <a:off x="8394879" y="3781326"/>
            <a:ext cx="413024" cy="473497"/>
            <a:chOff x="5695138" y="2824483"/>
            <a:chExt cx="259025" cy="296950"/>
          </a:xfrm>
        </p:grpSpPr>
        <p:sp>
          <p:nvSpPr>
            <p:cNvPr id="14098" name="Google Shape;14098;p27"/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9" name="Google Shape;14099;p27"/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0" name="Google Shape;14100;p27"/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1" name="Google Shape;14101;p27"/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02" name="Google Shape;14102;p27"/>
          <p:cNvSpPr/>
          <p:nvPr/>
        </p:nvSpPr>
        <p:spPr>
          <a:xfrm>
            <a:off x="9329901" y="3781953"/>
            <a:ext cx="474692" cy="473776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03" name="Google Shape;14103;p27"/>
          <p:cNvSpPr/>
          <p:nvPr/>
        </p:nvSpPr>
        <p:spPr>
          <a:xfrm>
            <a:off x="10332432" y="3781037"/>
            <a:ext cx="454761" cy="474692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04" name="Google Shape;14104;p27"/>
          <p:cNvGrpSpPr/>
          <p:nvPr/>
        </p:nvGrpSpPr>
        <p:grpSpPr>
          <a:xfrm>
            <a:off x="10335379" y="4561411"/>
            <a:ext cx="468075" cy="473736"/>
            <a:chOff x="6657238" y="3313708"/>
            <a:chExt cx="293550" cy="297100"/>
          </a:xfrm>
        </p:grpSpPr>
        <p:sp>
          <p:nvSpPr>
            <p:cNvPr id="14105" name="Google Shape;14105;p27"/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6" name="Google Shape;14106;p27"/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7" name="Google Shape;14107;p27"/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8" name="Google Shape;14108;p27"/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9" name="Google Shape;14109;p27"/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0" name="Google Shape;14110;p27"/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1" name="Google Shape;14111;p27"/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2" name="Google Shape;14112;p27"/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3" name="Google Shape;14113;p27"/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4" name="Google Shape;14114;p27"/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5" name="Google Shape;14115;p27"/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6" name="Google Shape;14116;p27"/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7" name="Google Shape;14117;p27"/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8" name="Google Shape;14118;p27"/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9" name="Google Shape;14119;p27"/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0" name="Google Shape;14120;p27"/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21" name="Google Shape;14121;p27"/>
          <p:cNvSpPr/>
          <p:nvPr/>
        </p:nvSpPr>
        <p:spPr>
          <a:xfrm>
            <a:off x="9501750" y="4765451"/>
            <a:ext cx="138645" cy="14271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2" name="Google Shape;14122;p27"/>
          <p:cNvSpPr/>
          <p:nvPr/>
        </p:nvSpPr>
        <p:spPr>
          <a:xfrm>
            <a:off x="9501750" y="4800570"/>
            <a:ext cx="138645" cy="14311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3" name="Google Shape;14123;p27"/>
          <p:cNvSpPr/>
          <p:nvPr/>
        </p:nvSpPr>
        <p:spPr>
          <a:xfrm>
            <a:off x="9533082" y="4833817"/>
            <a:ext cx="75980" cy="14271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4" name="Google Shape;14124;p27"/>
          <p:cNvSpPr/>
          <p:nvPr/>
        </p:nvSpPr>
        <p:spPr>
          <a:xfrm>
            <a:off x="9343216" y="4563267"/>
            <a:ext cx="450017" cy="473736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25" name="Google Shape;14125;p27"/>
          <p:cNvGrpSpPr/>
          <p:nvPr/>
        </p:nvGrpSpPr>
        <p:grpSpPr>
          <a:xfrm>
            <a:off x="8364503" y="4563324"/>
            <a:ext cx="474692" cy="473736"/>
            <a:chOff x="5676088" y="3314908"/>
            <a:chExt cx="297700" cy="297100"/>
          </a:xfrm>
        </p:grpSpPr>
        <p:sp>
          <p:nvSpPr>
            <p:cNvPr id="14126" name="Google Shape;14126;p27"/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7" name="Google Shape;14127;p27"/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28" name="Google Shape;14128;p27"/>
          <p:cNvGrpSpPr/>
          <p:nvPr/>
        </p:nvGrpSpPr>
        <p:grpSpPr>
          <a:xfrm>
            <a:off x="7351519" y="4560455"/>
            <a:ext cx="474732" cy="473776"/>
            <a:chOff x="5168238" y="3313108"/>
            <a:chExt cx="297725" cy="297125"/>
          </a:xfrm>
        </p:grpSpPr>
        <p:sp>
          <p:nvSpPr>
            <p:cNvPr id="14129" name="Google Shape;14129;p27"/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0" name="Google Shape;14130;p27"/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1" name="Google Shape;14131;p27"/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2" name="Google Shape;14132;p27"/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3" name="Google Shape;14133;p27"/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34" name="Google Shape;14134;p27"/>
          <p:cNvSpPr/>
          <p:nvPr/>
        </p:nvSpPr>
        <p:spPr>
          <a:xfrm>
            <a:off x="6347023" y="4559439"/>
            <a:ext cx="488007" cy="474373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35" name="Google Shape;14135;p27"/>
          <p:cNvGrpSpPr/>
          <p:nvPr/>
        </p:nvGrpSpPr>
        <p:grpSpPr>
          <a:xfrm>
            <a:off x="5365455" y="4561411"/>
            <a:ext cx="468075" cy="473736"/>
            <a:chOff x="4177563" y="3313708"/>
            <a:chExt cx="293550" cy="297100"/>
          </a:xfrm>
        </p:grpSpPr>
        <p:sp>
          <p:nvSpPr>
            <p:cNvPr id="14136" name="Google Shape;14136;p27"/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7" name="Google Shape;14137;p27"/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8" name="Google Shape;14138;p27"/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9" name="Google Shape;14139;p27"/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0" name="Google Shape;14140;p27"/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1" name="Google Shape;14141;p27"/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2" name="Google Shape;14142;p27"/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3" name="Google Shape;14143;p27"/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4" name="Google Shape;14144;p27"/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5" name="Google Shape;14145;p27"/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6" name="Google Shape;14146;p27"/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7" name="Google Shape;14147;p27"/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8" name="Google Shape;14148;p27"/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49" name="Google Shape;14149;p27"/>
          <p:cNvSpPr/>
          <p:nvPr/>
        </p:nvSpPr>
        <p:spPr>
          <a:xfrm>
            <a:off x="4330602" y="4561194"/>
            <a:ext cx="474692" cy="474852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5DACB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50" name="Google Shape;14150;p27"/>
          <p:cNvGrpSpPr/>
          <p:nvPr/>
        </p:nvGrpSpPr>
        <p:grpSpPr>
          <a:xfrm>
            <a:off x="3390791" y="4561411"/>
            <a:ext cx="472779" cy="472819"/>
            <a:chOff x="3194038" y="3313708"/>
            <a:chExt cx="296500" cy="296525"/>
          </a:xfrm>
        </p:grpSpPr>
        <p:sp>
          <p:nvSpPr>
            <p:cNvPr id="14151" name="Google Shape;14151;p27"/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2" name="Google Shape;14152;p27"/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3" name="Google Shape;14153;p27"/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4" name="Google Shape;14154;p27"/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5" name="Google Shape;14155;p27"/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6" name="Google Shape;14156;p27"/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7" name="Google Shape;14157;p27"/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8" name="Google Shape;14158;p27"/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9" name="Google Shape;14159;p27"/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0" name="Google Shape;14160;p27"/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1" name="Google Shape;14161;p27"/>
          <p:cNvGrpSpPr/>
          <p:nvPr/>
        </p:nvGrpSpPr>
        <p:grpSpPr>
          <a:xfrm>
            <a:off x="2371150" y="4574327"/>
            <a:ext cx="479436" cy="450735"/>
            <a:chOff x="2682013" y="3321808"/>
            <a:chExt cx="300675" cy="282675"/>
          </a:xfrm>
        </p:grpSpPr>
        <p:sp>
          <p:nvSpPr>
            <p:cNvPr id="14162" name="Google Shape;14162;p27"/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3" name="Google Shape;14163;p27"/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4" name="Google Shape;14164;p27"/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5" name="Google Shape;14165;p27"/>
          <p:cNvGrpSpPr/>
          <p:nvPr/>
        </p:nvGrpSpPr>
        <p:grpSpPr>
          <a:xfrm>
            <a:off x="1454995" y="4560456"/>
            <a:ext cx="388348" cy="475649"/>
            <a:chOff x="2234888" y="3313108"/>
            <a:chExt cx="243550" cy="298300"/>
          </a:xfrm>
        </p:grpSpPr>
        <p:sp>
          <p:nvSpPr>
            <p:cNvPr id="14166" name="Google Shape;14166;p27"/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7" name="Google Shape;14167;p27"/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8" name="Google Shape;14168;p27"/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9" name="Google Shape;14169;p27"/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0" name="Google Shape;14170;p27"/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1" name="Google Shape;14171;p27"/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2" name="Google Shape;14172;p27"/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3" name="Google Shape;14173;p27"/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74" name="Google Shape;14174;p27"/>
          <p:cNvGrpSpPr/>
          <p:nvPr/>
        </p:nvGrpSpPr>
        <p:grpSpPr>
          <a:xfrm>
            <a:off x="1411345" y="5318974"/>
            <a:ext cx="476607" cy="474692"/>
            <a:chOff x="2207513" y="3788808"/>
            <a:chExt cx="298900" cy="297700"/>
          </a:xfrm>
        </p:grpSpPr>
        <p:sp>
          <p:nvSpPr>
            <p:cNvPr id="14175" name="Google Shape;14175;p27"/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6" name="Google Shape;14176;p27"/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7" name="Google Shape;14177;p27"/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8" name="Google Shape;14178;p27"/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9" name="Google Shape;14179;p27"/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0" name="Google Shape;14180;p27"/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81" name="Google Shape;14181;p27"/>
          <p:cNvGrpSpPr/>
          <p:nvPr/>
        </p:nvGrpSpPr>
        <p:grpSpPr>
          <a:xfrm>
            <a:off x="2375894" y="5320648"/>
            <a:ext cx="471863" cy="472061"/>
            <a:chOff x="2684988" y="3789858"/>
            <a:chExt cx="295925" cy="296050"/>
          </a:xfrm>
        </p:grpSpPr>
        <p:sp>
          <p:nvSpPr>
            <p:cNvPr id="14182" name="Google Shape;14182;p27"/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3" name="Google Shape;14183;p27"/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4" name="Google Shape;14184;p27"/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5" name="Google Shape;14185;p27"/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6" name="Google Shape;14186;p27"/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7" name="Google Shape;14187;p27"/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8" name="Google Shape;14188;p27"/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9" name="Google Shape;14189;p27"/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0" name="Google Shape;14190;p27"/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1" name="Google Shape;14191;p27"/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2" name="Google Shape;14192;p27"/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3" name="Google Shape;14193;p27"/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94" name="Google Shape;14194;p27"/>
          <p:cNvGrpSpPr/>
          <p:nvPr/>
        </p:nvGrpSpPr>
        <p:grpSpPr>
          <a:xfrm>
            <a:off x="3392665" y="5339784"/>
            <a:ext cx="474692" cy="435865"/>
            <a:chOff x="3195213" y="3801858"/>
            <a:chExt cx="297700" cy="273350"/>
          </a:xfrm>
        </p:grpSpPr>
        <p:sp>
          <p:nvSpPr>
            <p:cNvPr id="14195" name="Google Shape;14195;p27"/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6" name="Google Shape;14196;p27"/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7" name="Google Shape;14197;p27"/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8" name="Google Shape;14198;p27"/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9" name="Google Shape;14199;p27"/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0" name="Google Shape;14200;p27"/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1" name="Google Shape;14201;p27"/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2" name="Google Shape;14202;p27"/>
          <p:cNvGrpSpPr/>
          <p:nvPr/>
        </p:nvGrpSpPr>
        <p:grpSpPr>
          <a:xfrm>
            <a:off x="4330666" y="5321685"/>
            <a:ext cx="474692" cy="474852"/>
            <a:chOff x="3656038" y="3790508"/>
            <a:chExt cx="297700" cy="297800"/>
          </a:xfrm>
        </p:grpSpPr>
        <p:sp>
          <p:nvSpPr>
            <p:cNvPr id="14203" name="Google Shape;14203;p27"/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4" name="Google Shape;14204;p27"/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5" name="Google Shape;14205;p27"/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6" name="Google Shape;14206;p27"/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7" name="Google Shape;14207;p27"/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8" name="Google Shape;14208;p27"/>
          <p:cNvGrpSpPr/>
          <p:nvPr/>
        </p:nvGrpSpPr>
        <p:grpSpPr>
          <a:xfrm>
            <a:off x="5374868" y="5319865"/>
            <a:ext cx="473773" cy="470905"/>
            <a:chOff x="3688251" y="4146473"/>
            <a:chExt cx="355330" cy="353179"/>
          </a:xfrm>
        </p:grpSpPr>
        <p:sp>
          <p:nvSpPr>
            <p:cNvPr id="14209" name="Google Shape;14209;p27"/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0" name="Google Shape;14210;p27"/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1" name="Google Shape;14211;p27"/>
          <p:cNvGrpSpPr/>
          <p:nvPr/>
        </p:nvGrpSpPr>
        <p:grpSpPr>
          <a:xfrm>
            <a:off x="6359463" y="5319931"/>
            <a:ext cx="474692" cy="474692"/>
            <a:chOff x="4673513" y="3789408"/>
            <a:chExt cx="297700" cy="297700"/>
          </a:xfrm>
        </p:grpSpPr>
        <p:sp>
          <p:nvSpPr>
            <p:cNvPr id="14212" name="Google Shape;14212;p27"/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3" name="Google Shape;14213;p27"/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4" name="Google Shape;14214;p27"/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5" name="Google Shape;14215;p27"/>
          <p:cNvGrpSpPr/>
          <p:nvPr/>
        </p:nvGrpSpPr>
        <p:grpSpPr>
          <a:xfrm>
            <a:off x="7362919" y="5319932"/>
            <a:ext cx="474692" cy="470905"/>
            <a:chOff x="5175388" y="3789408"/>
            <a:chExt cx="297700" cy="295325"/>
          </a:xfrm>
        </p:grpSpPr>
        <p:sp>
          <p:nvSpPr>
            <p:cNvPr id="14216" name="Google Shape;14216;p27"/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7" name="Google Shape;14217;p27"/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8" name="Google Shape;14218;p27"/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9" name="Google Shape;14219;p27"/>
          <p:cNvGrpSpPr/>
          <p:nvPr/>
        </p:nvGrpSpPr>
        <p:grpSpPr>
          <a:xfrm>
            <a:off x="8364503" y="5318974"/>
            <a:ext cx="486093" cy="474333"/>
            <a:chOff x="5676088" y="3788808"/>
            <a:chExt cx="304850" cy="297475"/>
          </a:xfrm>
        </p:grpSpPr>
        <p:sp>
          <p:nvSpPr>
            <p:cNvPr id="14220" name="Google Shape;14220;p27"/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1" name="Google Shape;14221;p27"/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2" name="Google Shape;14222;p27"/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3" name="Google Shape;14223;p27"/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4" name="Google Shape;14224;p27"/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5" name="Google Shape;14225;p27"/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26" name="Google Shape;14226;p27"/>
          <p:cNvGrpSpPr/>
          <p:nvPr/>
        </p:nvGrpSpPr>
        <p:grpSpPr>
          <a:xfrm>
            <a:off x="9330010" y="5319932"/>
            <a:ext cx="474692" cy="475649"/>
            <a:chOff x="6154163" y="3789408"/>
            <a:chExt cx="297700" cy="298300"/>
          </a:xfrm>
        </p:grpSpPr>
        <p:sp>
          <p:nvSpPr>
            <p:cNvPr id="14227" name="Google Shape;14227;p27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8" name="Google Shape;14228;p27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9" name="Google Shape;14229;p27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0" name="Google Shape;14230;p27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1" name="Google Shape;14231;p27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2" name="Google Shape;14232;p27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3" name="Google Shape;14233;p27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4" name="Google Shape;14234;p27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5" name="Google Shape;14235;p27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6" name="Google Shape;14236;p27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7" name="Google Shape;14237;p27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8" name="Google Shape;14238;p27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9" name="Google Shape;14239;p27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0" name="Google Shape;14240;p27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1" name="Google Shape;14241;p27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2" name="Google Shape;14242;p27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3" name="Google Shape;14243;p27"/>
          <p:cNvGrpSpPr/>
          <p:nvPr/>
        </p:nvGrpSpPr>
        <p:grpSpPr>
          <a:xfrm>
            <a:off x="10321147" y="5323480"/>
            <a:ext cx="474732" cy="471145"/>
            <a:chOff x="6648313" y="3791633"/>
            <a:chExt cx="297725" cy="295475"/>
          </a:xfrm>
        </p:grpSpPr>
        <p:sp>
          <p:nvSpPr>
            <p:cNvPr id="14244" name="Google Shape;14244;p27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5" name="Google Shape;14245;p27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6" name="Google Shape;14246;p27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7" name="Google Shape;14247;p27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8" name="Google Shape;14248;p27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9" name="Google Shape;14249;p27"/>
          <p:cNvGrpSpPr/>
          <p:nvPr/>
        </p:nvGrpSpPr>
        <p:grpSpPr>
          <a:xfrm>
            <a:off x="5364497" y="2357088"/>
            <a:ext cx="477563" cy="473776"/>
            <a:chOff x="4176963" y="1931283"/>
            <a:chExt cx="299500" cy="297125"/>
          </a:xfrm>
        </p:grpSpPr>
        <p:sp>
          <p:nvSpPr>
            <p:cNvPr id="14250" name="Google Shape;14250;p27"/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1" name="Google Shape;14251;p27"/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2" name="Google Shape;14252;p27"/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3" name="Google Shape;14253;p27"/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4" name="Google Shape;14254;p27"/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5" name="Google Shape;14255;p27"/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5DACB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256" name="Google Shape;14256;p27"/>
          <p:cNvSpPr txBox="1"/>
          <p:nvPr/>
        </p:nvSpPr>
        <p:spPr>
          <a:xfrm>
            <a:off x="1397800" y="1544867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2133" kern="0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  <a:sym typeface="Arial"/>
              </a:rPr>
              <a:t>عناصر اینفوگرافیک</a:t>
            </a:r>
            <a:endParaRPr sz="2133" kern="0" dirty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257" name="Google Shape;14257;p27"/>
          <p:cNvSpPr txBox="1">
            <a:spLocks noGrp="1"/>
          </p:cNvSpPr>
          <p:nvPr>
            <p:ph type="title" idx="4294967295"/>
          </p:nvPr>
        </p:nvSpPr>
        <p:spPr>
          <a:xfrm>
            <a:off x="0" y="431800"/>
            <a:ext cx="9398000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a-IR" dirty="0">
                <a:solidFill>
                  <a:schemeClr val="accent3">
                    <a:lumMod val="75000"/>
                  </a:schemeClr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accent3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CF78B95-CF45-4626-B3D5-A17C1E2C564D}"/>
              </a:ext>
            </a:extLst>
          </p:cNvPr>
          <p:cNvSpPr/>
          <p:nvPr/>
        </p:nvSpPr>
        <p:spPr>
          <a:xfrm>
            <a:off x="1379621" y="208547"/>
            <a:ext cx="10619874" cy="6285847"/>
          </a:xfrm>
          <a:prstGeom prst="rect">
            <a:avLst/>
          </a:prstGeom>
          <a:noFill/>
          <a:ln w="57150">
            <a:solidFill>
              <a:srgbClr val="5DA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5D6E93-D6FC-45C9-BA04-E0F4758AF17B}"/>
              </a:ext>
            </a:extLst>
          </p:cNvPr>
          <p:cNvSpPr/>
          <p:nvPr/>
        </p:nvSpPr>
        <p:spPr>
          <a:xfrm>
            <a:off x="0" y="0"/>
            <a:ext cx="2926080" cy="6858000"/>
          </a:xfrm>
          <a:prstGeom prst="rect">
            <a:avLst/>
          </a:pr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243648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30892" y="363606"/>
            <a:ext cx="6669786" cy="72424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a-IR" dirty="0"/>
              <a:t>سبک تیم ما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5124301" y="45699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altLang="ko-KR" sz="1200" dirty="0">
                <a:solidFill>
                  <a:schemeClr val="bg1"/>
                </a:solidFill>
              </a:rPr>
              <a:t>مهارت ها را اضافه کنید</a:t>
            </a:r>
            <a:r>
              <a:rPr lang="en-US" altLang="ko-KR" sz="1200" dirty="0">
                <a:solidFill>
                  <a:schemeClr val="bg1"/>
                </a:solidFill>
              </a:rPr>
              <a:t>– 70%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5118968" y="49977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altLang="ko-KR" sz="1200" dirty="0">
                <a:solidFill>
                  <a:schemeClr val="bg1"/>
                </a:solidFill>
              </a:rPr>
              <a:t>مهارت ها را اضافه کنید</a:t>
            </a:r>
            <a:r>
              <a:rPr lang="en-US" altLang="ko-KR" sz="1200" dirty="0">
                <a:solidFill>
                  <a:schemeClr val="bg1"/>
                </a:solidFill>
              </a:rPr>
              <a:t>– 80%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5113635" y="542564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altLang="ko-KR" sz="1200" dirty="0">
                <a:solidFill>
                  <a:schemeClr val="bg1"/>
                </a:solidFill>
              </a:rPr>
              <a:t>مهارت ها را اضافه کنید</a:t>
            </a:r>
            <a:r>
              <a:rPr lang="en-US" altLang="ko-KR" sz="1200" dirty="0">
                <a:solidFill>
                  <a:schemeClr val="bg1"/>
                </a:solidFill>
              </a:rPr>
              <a:t>– 60%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5108302" y="585350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altLang="ko-KR" sz="1200" dirty="0">
                <a:solidFill>
                  <a:schemeClr val="bg1"/>
                </a:solidFill>
              </a:rPr>
              <a:t>مهارت ها را اضافه کنید</a:t>
            </a:r>
            <a:r>
              <a:rPr lang="en-US" altLang="ko-KR" sz="1200" dirty="0">
                <a:solidFill>
                  <a:schemeClr val="bg1"/>
                </a:solidFill>
              </a:rPr>
              <a:t>– 90%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504DC2B7-EE7D-45B2-B9FD-270A98F58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161029"/>
              </p:ext>
            </p:extLst>
          </p:nvPr>
        </p:nvGraphicFramePr>
        <p:xfrm>
          <a:off x="7854679" y="1959848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30">
            <a:extLst>
              <a:ext uri="{FF2B5EF4-FFF2-40B4-BE49-F238E27FC236}">
                <a16:creationId xmlns:a16="http://schemas.microsoft.com/office/drawing/2014/main" id="{3FB7DB10-95F6-454C-B35C-0AB40C3A1EED}"/>
              </a:ext>
            </a:extLst>
          </p:cNvPr>
          <p:cNvGrpSpPr/>
          <p:nvPr/>
        </p:nvGrpSpPr>
        <p:grpSpPr>
          <a:xfrm>
            <a:off x="10114041" y="2503658"/>
            <a:ext cx="1268359" cy="920637"/>
            <a:chOff x="7848856" y="4058120"/>
            <a:chExt cx="1006205" cy="920637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522560C6-0CEF-44EC-9860-1CF44948A011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262AD70F-E64A-45DA-A5A4-0FA818E083CD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1ECDB056-36D0-4EAF-A629-488CB69D60AC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1400822-6186-4C93-897F-E150AB12D260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5CC4F2-87A9-4192-BB97-674816444E75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ارائه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8420CD-DE91-464D-BEC3-6EA800DC6A96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ارائه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2C34A5-3B46-4ED7-81E7-590F3373C415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ارائه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F7C1D6-AE72-48BC-8A59-8B03F80C76B7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ارائه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7916223" y="1590666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پیشرفت شرکت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تجربه کاری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630892" y="191976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متن اینجا است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متن مثال: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직사각형 5">
            <a:extLst>
              <a:ext uri="{FF2B5EF4-FFF2-40B4-BE49-F238E27FC236}">
                <a16:creationId xmlns:a16="http://schemas.microsoft.com/office/drawing/2014/main" id="{26BEE6EA-0D63-42B8-9236-B4D856FF4565}"/>
              </a:ext>
            </a:extLst>
          </p:cNvPr>
          <p:cNvSpPr/>
          <p:nvPr/>
        </p:nvSpPr>
        <p:spPr>
          <a:xfrm>
            <a:off x="4630892" y="260715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~ 2016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متن اینجا است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متن مثال: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630892" y="329455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متن اینجا است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متن مثال: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87040-848B-49E3-A91E-3904C9052B40}"/>
              </a:ext>
            </a:extLst>
          </p:cNvPr>
          <p:cNvSpPr/>
          <p:nvPr/>
        </p:nvSpPr>
        <p:spPr>
          <a:xfrm>
            <a:off x="762000" y="5624967"/>
            <a:ext cx="3200400" cy="5853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762001" y="571757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Name Here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EED03895-DE61-405E-B53D-3271EFC0CE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0"/>
          <a:stretch/>
        </p:blipFill>
        <p:spPr>
          <a:xfrm>
            <a:off x="0" y="511069"/>
            <a:ext cx="3983228" cy="5759196"/>
          </a:xfrm>
        </p:spPr>
      </p:pic>
    </p:spTree>
    <p:extLst>
      <p:ext uri="{BB962C8B-B14F-4D97-AF65-F5344CB8AC3E}">
        <p14:creationId xmlns:p14="http://schemas.microsoft.com/office/powerpoint/2010/main" val="3334296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0EF39EF-22CB-48E2-B2CA-B00120F5A684}"/>
              </a:ext>
            </a:extLst>
          </p:cNvPr>
          <p:cNvSpPr/>
          <p:nvPr/>
        </p:nvSpPr>
        <p:spPr>
          <a:xfrm>
            <a:off x="524257" y="4200151"/>
            <a:ext cx="7168896" cy="2657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3225B0-A3CA-4588-ABE2-82EC8E359782}"/>
              </a:ext>
            </a:extLst>
          </p:cNvPr>
          <p:cNvSpPr txBox="1"/>
          <p:nvPr/>
        </p:nvSpPr>
        <p:spPr>
          <a:xfrm>
            <a:off x="914798" y="535757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5400" dirty="0">
                <a:cs typeface="Arial" pitchFamily="34" charset="0"/>
              </a:rPr>
              <a:t>سبک اینفوگرافیک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B6B669B-D2EB-4B9C-9DD9-3266B02FEE98}"/>
              </a:ext>
            </a:extLst>
          </p:cNvPr>
          <p:cNvSpPr txBox="1"/>
          <p:nvPr/>
        </p:nvSpPr>
        <p:spPr>
          <a:xfrm>
            <a:off x="914798" y="1415801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a-IR" altLang="ko-KR" dirty="0">
                <a:cs typeface="Arial" pitchFamily="34" charset="0"/>
              </a:rPr>
              <a:t>یک ارائه پاورپوینت مدرن دریافت کنید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C5C59FB-F276-4DB8-8904-04CF59BE9B0D}"/>
              </a:ext>
            </a:extLst>
          </p:cNvPr>
          <p:cNvGrpSpPr/>
          <p:nvPr/>
        </p:nvGrpSpPr>
        <p:grpSpPr>
          <a:xfrm>
            <a:off x="974477" y="2052661"/>
            <a:ext cx="3343276" cy="646331"/>
            <a:chOff x="4981575" y="3429000"/>
            <a:chExt cx="3343276" cy="646331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3B8E55D-E94B-45F1-9196-DAFA8796993B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dirty="0">
                  <a:solidFill>
                    <a:schemeClr val="accent3"/>
                  </a:solidFill>
                  <a:cs typeface="Arial" pitchFamily="34" charset="0"/>
                </a:rPr>
                <a:t>متن شما اینجاست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30D6C60-DB97-45D2-BAE4-663978AC5763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cs typeface="Arial" pitchFamily="34" charset="0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420A905-3ADA-47CD-B273-9231281A6972}"/>
              </a:ext>
            </a:extLst>
          </p:cNvPr>
          <p:cNvSpPr/>
          <p:nvPr/>
        </p:nvSpPr>
        <p:spPr>
          <a:xfrm>
            <a:off x="8362519" y="3642865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815F1F-1467-4D99-81D8-0EEB129A3D8D}"/>
              </a:ext>
            </a:extLst>
          </p:cNvPr>
          <p:cNvSpPr txBox="1"/>
          <p:nvPr/>
        </p:nvSpPr>
        <p:spPr>
          <a:xfrm>
            <a:off x="8689640" y="37343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ارائه نمونه کار ساده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CBFEB50-EE9D-4D62-A152-DCE7CB75CDF7}"/>
              </a:ext>
            </a:extLst>
          </p:cNvPr>
          <p:cNvSpPr txBox="1"/>
          <p:nvPr/>
        </p:nvSpPr>
        <p:spPr>
          <a:xfrm>
            <a:off x="8689640" y="40554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ارائه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F5C356-6476-4820-851D-138279FDE876}"/>
              </a:ext>
            </a:extLst>
          </p:cNvPr>
          <p:cNvSpPr txBox="1"/>
          <p:nvPr/>
        </p:nvSpPr>
        <p:spPr>
          <a:xfrm>
            <a:off x="8689640" y="50189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ارائه نمونه کار 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0170992-5ABB-4B1A-B996-EB2B7E773BE2}"/>
              </a:ext>
            </a:extLst>
          </p:cNvPr>
          <p:cNvSpPr txBox="1"/>
          <p:nvPr/>
        </p:nvSpPr>
        <p:spPr>
          <a:xfrm>
            <a:off x="8689640" y="469781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نمونه کار ساده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8C3EDD0-13BA-440F-8DCB-0409A71E3422}"/>
              </a:ext>
            </a:extLst>
          </p:cNvPr>
          <p:cNvSpPr txBox="1"/>
          <p:nvPr/>
        </p:nvSpPr>
        <p:spPr>
          <a:xfrm>
            <a:off x="8689640" y="437665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نمونه کار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74B54C-737E-484D-935D-49BC38C33A34}"/>
              </a:ext>
            </a:extLst>
          </p:cNvPr>
          <p:cNvSpPr txBox="1"/>
          <p:nvPr/>
        </p:nvSpPr>
        <p:spPr>
          <a:xfrm>
            <a:off x="8689640" y="53401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ارائه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7E103B-6CE9-48C4-BE1C-8F5FEC37E598}"/>
              </a:ext>
            </a:extLst>
          </p:cNvPr>
          <p:cNvSpPr txBox="1"/>
          <p:nvPr/>
        </p:nvSpPr>
        <p:spPr>
          <a:xfrm>
            <a:off x="8689640" y="59824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 نمونه کار ساده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AC6117-8C8D-4276-AA13-089E9EA1F763}"/>
              </a:ext>
            </a:extLst>
          </p:cNvPr>
          <p:cNvSpPr txBox="1"/>
          <p:nvPr/>
        </p:nvSpPr>
        <p:spPr>
          <a:xfrm>
            <a:off x="8689640" y="56612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cs typeface="Arial" pitchFamily="34" charset="0"/>
              </a:rPr>
              <a:t>ارائه نمونه کار 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F2E370D-7489-49CF-AF27-2292E10B19D5}"/>
              </a:ext>
            </a:extLst>
          </p:cNvPr>
          <p:cNvSpPr txBox="1"/>
          <p:nvPr/>
        </p:nvSpPr>
        <p:spPr>
          <a:xfrm>
            <a:off x="8219365" y="2121981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ارائه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B1B65F-0E3C-4CE3-B6C0-347F697F41D8}"/>
              </a:ext>
            </a:extLst>
          </p:cNvPr>
          <p:cNvSpPr txBox="1"/>
          <p:nvPr/>
        </p:nvSpPr>
        <p:spPr>
          <a:xfrm>
            <a:off x="8219365" y="2698992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3200" b="1" dirty="0">
                <a:solidFill>
                  <a:schemeClr val="accent3"/>
                </a:solidFill>
                <a:cs typeface="Arial" pitchFamily="34" charset="0"/>
              </a:rPr>
              <a:t>عالی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19458" name="Picture 2" descr="Free illustrations of No money">
            <a:extLst>
              <a:ext uri="{FF2B5EF4-FFF2-40B4-BE49-F238E27FC236}">
                <a16:creationId xmlns:a16="http://schemas.microsoft.com/office/drawing/2014/main" id="{6F7A36CD-E3BB-46B4-90A9-C9FC68FE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271" y="3001622"/>
            <a:ext cx="6304867" cy="3546488"/>
          </a:xfrm>
          <a:prstGeom prst="rect">
            <a:avLst/>
          </a:prstGeom>
          <a:noFill/>
          <a:ln w="76200">
            <a:solidFill>
              <a:srgbClr val="4A5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C1DC1D3-545B-61B0-4D5F-8DFF79F4CF16}"/>
              </a:ext>
            </a:extLst>
          </p:cNvPr>
          <p:cNvGrpSpPr/>
          <p:nvPr/>
        </p:nvGrpSpPr>
        <p:grpSpPr>
          <a:xfrm>
            <a:off x="8866188" y="458788"/>
            <a:ext cx="2046287" cy="1543050"/>
            <a:chOff x="8866188" y="458788"/>
            <a:chExt cx="2046287" cy="1543050"/>
          </a:xfrm>
        </p:grpSpPr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158B8E82-002E-4124-AF4C-F5346AFD3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6188" y="458788"/>
              <a:ext cx="2046287" cy="1543050"/>
            </a:xfrm>
            <a:custGeom>
              <a:avLst/>
              <a:gdLst>
                <a:gd name="T0" fmla="*/ 271 w 541"/>
                <a:gd name="T1" fmla="*/ 0 h 407"/>
                <a:gd name="T2" fmla="*/ 483 w 541"/>
                <a:gd name="T3" fmla="*/ 0 h 407"/>
                <a:gd name="T4" fmla="*/ 541 w 541"/>
                <a:gd name="T5" fmla="*/ 58 h 407"/>
                <a:gd name="T6" fmla="*/ 541 w 541"/>
                <a:gd name="T7" fmla="*/ 348 h 407"/>
                <a:gd name="T8" fmla="*/ 484 w 541"/>
                <a:gd name="T9" fmla="*/ 407 h 407"/>
                <a:gd name="T10" fmla="*/ 58 w 541"/>
                <a:gd name="T11" fmla="*/ 407 h 407"/>
                <a:gd name="T12" fmla="*/ 0 w 541"/>
                <a:gd name="T13" fmla="*/ 351 h 407"/>
                <a:gd name="T14" fmla="*/ 0 w 541"/>
                <a:gd name="T15" fmla="*/ 59 h 407"/>
                <a:gd name="T16" fmla="*/ 60 w 541"/>
                <a:gd name="T17" fmla="*/ 0 h 407"/>
                <a:gd name="T18" fmla="*/ 271 w 541"/>
                <a:gd name="T19" fmla="*/ 0 h 407"/>
                <a:gd name="T20" fmla="*/ 34 w 541"/>
                <a:gd name="T21" fmla="*/ 205 h 407"/>
                <a:gd name="T22" fmla="*/ 34 w 541"/>
                <a:gd name="T23" fmla="*/ 355 h 407"/>
                <a:gd name="T24" fmla="*/ 57 w 541"/>
                <a:gd name="T25" fmla="*/ 372 h 407"/>
                <a:gd name="T26" fmla="*/ 483 w 541"/>
                <a:gd name="T27" fmla="*/ 372 h 407"/>
                <a:gd name="T28" fmla="*/ 506 w 541"/>
                <a:gd name="T29" fmla="*/ 348 h 407"/>
                <a:gd name="T30" fmla="*/ 506 w 541"/>
                <a:gd name="T31" fmla="*/ 276 h 407"/>
                <a:gd name="T32" fmla="*/ 506 w 541"/>
                <a:gd name="T33" fmla="*/ 205 h 407"/>
                <a:gd name="T34" fmla="*/ 34 w 541"/>
                <a:gd name="T35" fmla="*/ 205 h 407"/>
                <a:gd name="T36" fmla="*/ 34 w 541"/>
                <a:gd name="T37" fmla="*/ 101 h 407"/>
                <a:gd name="T38" fmla="*/ 506 w 541"/>
                <a:gd name="T39" fmla="*/ 101 h 407"/>
                <a:gd name="T40" fmla="*/ 507 w 541"/>
                <a:gd name="T41" fmla="*/ 60 h 407"/>
                <a:gd name="T42" fmla="*/ 482 w 541"/>
                <a:gd name="T43" fmla="*/ 35 h 407"/>
                <a:gd name="T44" fmla="*/ 378 w 541"/>
                <a:gd name="T45" fmla="*/ 36 h 407"/>
                <a:gd name="T46" fmla="*/ 60 w 541"/>
                <a:gd name="T47" fmla="*/ 35 h 407"/>
                <a:gd name="T48" fmla="*/ 34 w 541"/>
                <a:gd name="T49" fmla="*/ 61 h 407"/>
                <a:gd name="T50" fmla="*/ 34 w 541"/>
                <a:gd name="T51" fmla="*/ 10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407">
                  <a:moveTo>
                    <a:pt x="271" y="0"/>
                  </a:moveTo>
                  <a:cubicBezTo>
                    <a:pt x="342" y="0"/>
                    <a:pt x="413" y="0"/>
                    <a:pt x="483" y="0"/>
                  </a:cubicBezTo>
                  <a:cubicBezTo>
                    <a:pt x="521" y="0"/>
                    <a:pt x="541" y="20"/>
                    <a:pt x="541" y="58"/>
                  </a:cubicBezTo>
                  <a:cubicBezTo>
                    <a:pt x="541" y="155"/>
                    <a:pt x="541" y="252"/>
                    <a:pt x="541" y="348"/>
                  </a:cubicBezTo>
                  <a:cubicBezTo>
                    <a:pt x="541" y="386"/>
                    <a:pt x="521" y="407"/>
                    <a:pt x="484" y="407"/>
                  </a:cubicBezTo>
                  <a:cubicBezTo>
                    <a:pt x="342" y="407"/>
                    <a:pt x="200" y="407"/>
                    <a:pt x="58" y="407"/>
                  </a:cubicBezTo>
                  <a:cubicBezTo>
                    <a:pt x="20" y="407"/>
                    <a:pt x="1" y="387"/>
                    <a:pt x="0" y="351"/>
                  </a:cubicBezTo>
                  <a:cubicBezTo>
                    <a:pt x="0" y="253"/>
                    <a:pt x="0" y="156"/>
                    <a:pt x="0" y="59"/>
                  </a:cubicBezTo>
                  <a:cubicBezTo>
                    <a:pt x="0" y="19"/>
                    <a:pt x="20" y="0"/>
                    <a:pt x="60" y="0"/>
                  </a:cubicBezTo>
                  <a:cubicBezTo>
                    <a:pt x="130" y="0"/>
                    <a:pt x="201" y="0"/>
                    <a:pt x="271" y="0"/>
                  </a:cubicBezTo>
                  <a:close/>
                  <a:moveTo>
                    <a:pt x="34" y="205"/>
                  </a:moveTo>
                  <a:cubicBezTo>
                    <a:pt x="34" y="256"/>
                    <a:pt x="34" y="306"/>
                    <a:pt x="34" y="355"/>
                  </a:cubicBezTo>
                  <a:cubicBezTo>
                    <a:pt x="35" y="368"/>
                    <a:pt x="45" y="372"/>
                    <a:pt x="57" y="372"/>
                  </a:cubicBezTo>
                  <a:cubicBezTo>
                    <a:pt x="199" y="372"/>
                    <a:pt x="341" y="372"/>
                    <a:pt x="483" y="372"/>
                  </a:cubicBezTo>
                  <a:cubicBezTo>
                    <a:pt x="501" y="372"/>
                    <a:pt x="507" y="364"/>
                    <a:pt x="506" y="348"/>
                  </a:cubicBezTo>
                  <a:cubicBezTo>
                    <a:pt x="506" y="324"/>
                    <a:pt x="506" y="300"/>
                    <a:pt x="506" y="276"/>
                  </a:cubicBezTo>
                  <a:cubicBezTo>
                    <a:pt x="506" y="252"/>
                    <a:pt x="506" y="229"/>
                    <a:pt x="506" y="205"/>
                  </a:cubicBezTo>
                  <a:cubicBezTo>
                    <a:pt x="347" y="205"/>
                    <a:pt x="192" y="205"/>
                    <a:pt x="34" y="205"/>
                  </a:cubicBezTo>
                  <a:close/>
                  <a:moveTo>
                    <a:pt x="34" y="101"/>
                  </a:moveTo>
                  <a:cubicBezTo>
                    <a:pt x="192" y="101"/>
                    <a:pt x="348" y="101"/>
                    <a:pt x="506" y="101"/>
                  </a:cubicBezTo>
                  <a:cubicBezTo>
                    <a:pt x="506" y="86"/>
                    <a:pt x="506" y="73"/>
                    <a:pt x="507" y="60"/>
                  </a:cubicBezTo>
                  <a:cubicBezTo>
                    <a:pt x="507" y="43"/>
                    <a:pt x="500" y="35"/>
                    <a:pt x="482" y="35"/>
                  </a:cubicBezTo>
                  <a:cubicBezTo>
                    <a:pt x="447" y="36"/>
                    <a:pt x="413" y="36"/>
                    <a:pt x="378" y="36"/>
                  </a:cubicBezTo>
                  <a:cubicBezTo>
                    <a:pt x="272" y="36"/>
                    <a:pt x="166" y="36"/>
                    <a:pt x="60" y="35"/>
                  </a:cubicBezTo>
                  <a:cubicBezTo>
                    <a:pt x="41" y="35"/>
                    <a:pt x="33" y="42"/>
                    <a:pt x="34" y="61"/>
                  </a:cubicBezTo>
                  <a:cubicBezTo>
                    <a:pt x="34" y="73"/>
                    <a:pt x="34" y="86"/>
                    <a:pt x="34" y="101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3E90F843-0FA6-4CEE-9E7B-A59B1398F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1649413"/>
              <a:ext cx="768350" cy="76200"/>
            </a:xfrm>
            <a:custGeom>
              <a:avLst/>
              <a:gdLst>
                <a:gd name="T0" fmla="*/ 0 w 203"/>
                <a:gd name="T1" fmla="*/ 20 h 20"/>
                <a:gd name="T2" fmla="*/ 0 w 203"/>
                <a:gd name="T3" fmla="*/ 0 h 20"/>
                <a:gd name="T4" fmla="*/ 203 w 203"/>
                <a:gd name="T5" fmla="*/ 0 h 20"/>
                <a:gd name="T6" fmla="*/ 203 w 203"/>
                <a:gd name="T7" fmla="*/ 20 h 20"/>
                <a:gd name="T8" fmla="*/ 0 w 20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">
                  <a:moveTo>
                    <a:pt x="0" y="20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68" y="0"/>
                    <a:pt x="134" y="0"/>
                    <a:pt x="203" y="0"/>
                  </a:cubicBezTo>
                  <a:cubicBezTo>
                    <a:pt x="203" y="6"/>
                    <a:pt x="203" y="12"/>
                    <a:pt x="203" y="20"/>
                  </a:cubicBezTo>
                  <a:cubicBezTo>
                    <a:pt x="135" y="20"/>
                    <a:pt x="68" y="20"/>
                    <a:pt x="0" y="20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0260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4AA6976-F24F-44BC-84CB-5D45535321F9}"/>
              </a:ext>
            </a:extLst>
          </p:cNvPr>
          <p:cNvSpPr/>
          <p:nvPr/>
        </p:nvSpPr>
        <p:spPr>
          <a:xfrm>
            <a:off x="0" y="3999724"/>
            <a:ext cx="12192000" cy="2858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FF5B91-F6BF-44DD-898C-FE8D71E8B3CB}"/>
              </a:ext>
            </a:extLst>
          </p:cNvPr>
          <p:cNvGrpSpPr/>
          <p:nvPr/>
        </p:nvGrpSpPr>
        <p:grpSpPr>
          <a:xfrm>
            <a:off x="753209" y="1393908"/>
            <a:ext cx="2973071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615B5D-1029-44B2-A796-D7964BCCA68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را اضافه کنید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4E46BA-BD33-4456-9E65-9F80744B3ED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25E27E-16F1-47A1-8F4F-0E391CA03B7B}"/>
              </a:ext>
            </a:extLst>
          </p:cNvPr>
          <p:cNvGrpSpPr/>
          <p:nvPr/>
        </p:nvGrpSpPr>
        <p:grpSpPr>
          <a:xfrm>
            <a:off x="8479032" y="1393908"/>
            <a:ext cx="2959760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BE3378-100B-4E0F-95CB-82E5E6D5250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را اضافه کنید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DB945E-2C95-4E3E-AFDE-EB382E3762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EE91A0-92C0-4C2B-BEF3-A8D6456DFC4F}"/>
              </a:ext>
            </a:extLst>
          </p:cNvPr>
          <p:cNvGrpSpPr/>
          <p:nvPr/>
        </p:nvGrpSpPr>
        <p:grpSpPr>
          <a:xfrm>
            <a:off x="753209" y="2179628"/>
            <a:ext cx="2973071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836F1A-EFF3-4607-816D-B31BC88705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را اضافه کنید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A7D4AF-CBF6-489B-BAF7-846E2D9C59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ACA4B8-2156-4BE2-9D3F-344E0EE8C824}"/>
              </a:ext>
            </a:extLst>
          </p:cNvPr>
          <p:cNvGrpSpPr/>
          <p:nvPr/>
        </p:nvGrpSpPr>
        <p:grpSpPr>
          <a:xfrm>
            <a:off x="8479032" y="2179628"/>
            <a:ext cx="2959760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E21350-FA9F-4A13-94D5-F1BF331049D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متن را اضافه کنید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6242A7-7D24-4C8E-B0B4-70A5C9B21FE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7DC80240-3990-4EE6-935A-DD709A95D021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237903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46D9E24F-D90F-495F-8E69-5352E030F5F5}"/>
              </a:ext>
            </a:extLst>
          </p:cNvPr>
          <p:cNvSpPr/>
          <p:nvPr/>
        </p:nvSpPr>
        <p:spPr>
          <a:xfrm>
            <a:off x="3902602" y="239661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5C24C5F9-47E8-4E0D-A750-39DF29D65E82}"/>
              </a:ext>
            </a:extLst>
          </p:cNvPr>
          <p:cNvSpPr/>
          <p:nvPr/>
        </p:nvSpPr>
        <p:spPr>
          <a:xfrm>
            <a:off x="3882214" y="1564907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Block Arc 10">
            <a:extLst>
              <a:ext uri="{FF2B5EF4-FFF2-40B4-BE49-F238E27FC236}">
                <a16:creationId xmlns:a16="http://schemas.microsoft.com/office/drawing/2014/main" id="{A140B612-4BE2-4573-B7D5-BD8157364C6D}"/>
              </a:ext>
            </a:extLst>
          </p:cNvPr>
          <p:cNvSpPr/>
          <p:nvPr/>
        </p:nvSpPr>
        <p:spPr>
          <a:xfrm>
            <a:off x="7844124" y="1610892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5DA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Billetes de 1 dólar estadounidense">
            <a:extLst>
              <a:ext uri="{FF2B5EF4-FFF2-40B4-BE49-F238E27FC236}">
                <a16:creationId xmlns:a16="http://schemas.microsoft.com/office/drawing/2014/main" id="{13D976E2-B81B-40B9-9E35-579327A04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521" y="3136252"/>
            <a:ext cx="11673212" cy="319357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C928478-93CE-88F8-595B-A8459C8FBF2C}"/>
              </a:ext>
            </a:extLst>
          </p:cNvPr>
          <p:cNvGrpSpPr/>
          <p:nvPr/>
        </p:nvGrpSpPr>
        <p:grpSpPr>
          <a:xfrm>
            <a:off x="4860925" y="1385888"/>
            <a:ext cx="2427288" cy="1443037"/>
            <a:chOff x="4860925" y="1385888"/>
            <a:chExt cx="2427288" cy="144303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F135834-1F4D-4B73-842E-D00ABC3D0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0925" y="1385888"/>
              <a:ext cx="2427288" cy="1443037"/>
            </a:xfrm>
            <a:custGeom>
              <a:avLst/>
              <a:gdLst>
                <a:gd name="T0" fmla="*/ 642 w 642"/>
                <a:gd name="T1" fmla="*/ 380 h 380"/>
                <a:gd name="T2" fmla="*/ 0 w 642"/>
                <a:gd name="T3" fmla="*/ 380 h 380"/>
                <a:gd name="T4" fmla="*/ 0 w 642"/>
                <a:gd name="T5" fmla="*/ 0 h 380"/>
                <a:gd name="T6" fmla="*/ 642 w 642"/>
                <a:gd name="T7" fmla="*/ 0 h 380"/>
                <a:gd name="T8" fmla="*/ 642 w 642"/>
                <a:gd name="T9" fmla="*/ 380 h 380"/>
                <a:gd name="T10" fmla="*/ 320 w 642"/>
                <a:gd name="T11" fmla="*/ 333 h 380"/>
                <a:gd name="T12" fmla="*/ 498 w 642"/>
                <a:gd name="T13" fmla="*/ 333 h 380"/>
                <a:gd name="T14" fmla="*/ 531 w 642"/>
                <a:gd name="T15" fmla="*/ 305 h 380"/>
                <a:gd name="T16" fmla="*/ 568 w 642"/>
                <a:gd name="T17" fmla="*/ 269 h 380"/>
                <a:gd name="T18" fmla="*/ 595 w 642"/>
                <a:gd name="T19" fmla="*/ 240 h 380"/>
                <a:gd name="T20" fmla="*/ 595 w 642"/>
                <a:gd name="T21" fmla="*/ 142 h 380"/>
                <a:gd name="T22" fmla="*/ 567 w 642"/>
                <a:gd name="T23" fmla="*/ 110 h 380"/>
                <a:gd name="T24" fmla="*/ 531 w 642"/>
                <a:gd name="T25" fmla="*/ 74 h 380"/>
                <a:gd name="T26" fmla="*/ 500 w 642"/>
                <a:gd name="T27" fmla="*/ 47 h 380"/>
                <a:gd name="T28" fmla="*/ 144 w 642"/>
                <a:gd name="T29" fmla="*/ 46 h 380"/>
                <a:gd name="T30" fmla="*/ 110 w 642"/>
                <a:gd name="T31" fmla="*/ 76 h 380"/>
                <a:gd name="T32" fmla="*/ 75 w 642"/>
                <a:gd name="T33" fmla="*/ 110 h 380"/>
                <a:gd name="T34" fmla="*/ 46 w 642"/>
                <a:gd name="T35" fmla="*/ 142 h 380"/>
                <a:gd name="T36" fmla="*/ 46 w 642"/>
                <a:gd name="T37" fmla="*/ 237 h 380"/>
                <a:gd name="T38" fmla="*/ 76 w 642"/>
                <a:gd name="T39" fmla="*/ 269 h 380"/>
                <a:gd name="T40" fmla="*/ 110 w 642"/>
                <a:gd name="T41" fmla="*/ 303 h 380"/>
                <a:gd name="T42" fmla="*/ 147 w 642"/>
                <a:gd name="T43" fmla="*/ 333 h 380"/>
                <a:gd name="T44" fmla="*/ 320 w 642"/>
                <a:gd name="T45" fmla="*/ 33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2" h="380">
                  <a:moveTo>
                    <a:pt x="642" y="380"/>
                  </a:moveTo>
                  <a:cubicBezTo>
                    <a:pt x="427" y="380"/>
                    <a:pt x="214" y="380"/>
                    <a:pt x="0" y="380"/>
                  </a:cubicBezTo>
                  <a:cubicBezTo>
                    <a:pt x="0" y="253"/>
                    <a:pt x="0" y="128"/>
                    <a:pt x="0" y="0"/>
                  </a:cubicBezTo>
                  <a:cubicBezTo>
                    <a:pt x="213" y="0"/>
                    <a:pt x="427" y="0"/>
                    <a:pt x="642" y="0"/>
                  </a:cubicBezTo>
                  <a:cubicBezTo>
                    <a:pt x="642" y="127"/>
                    <a:pt x="642" y="252"/>
                    <a:pt x="642" y="380"/>
                  </a:cubicBezTo>
                  <a:close/>
                  <a:moveTo>
                    <a:pt x="320" y="333"/>
                  </a:moveTo>
                  <a:cubicBezTo>
                    <a:pt x="380" y="333"/>
                    <a:pt x="439" y="334"/>
                    <a:pt x="498" y="333"/>
                  </a:cubicBezTo>
                  <a:cubicBezTo>
                    <a:pt x="518" y="333"/>
                    <a:pt x="529" y="324"/>
                    <a:pt x="531" y="305"/>
                  </a:cubicBezTo>
                  <a:cubicBezTo>
                    <a:pt x="534" y="283"/>
                    <a:pt x="546" y="271"/>
                    <a:pt x="568" y="269"/>
                  </a:cubicBezTo>
                  <a:cubicBezTo>
                    <a:pt x="586" y="267"/>
                    <a:pt x="595" y="257"/>
                    <a:pt x="595" y="240"/>
                  </a:cubicBezTo>
                  <a:cubicBezTo>
                    <a:pt x="596" y="207"/>
                    <a:pt x="595" y="174"/>
                    <a:pt x="595" y="142"/>
                  </a:cubicBezTo>
                  <a:cubicBezTo>
                    <a:pt x="595" y="123"/>
                    <a:pt x="585" y="113"/>
                    <a:pt x="567" y="110"/>
                  </a:cubicBezTo>
                  <a:cubicBezTo>
                    <a:pt x="546" y="108"/>
                    <a:pt x="534" y="96"/>
                    <a:pt x="531" y="74"/>
                  </a:cubicBezTo>
                  <a:cubicBezTo>
                    <a:pt x="529" y="57"/>
                    <a:pt x="518" y="47"/>
                    <a:pt x="500" y="47"/>
                  </a:cubicBezTo>
                  <a:cubicBezTo>
                    <a:pt x="381" y="46"/>
                    <a:pt x="263" y="46"/>
                    <a:pt x="144" y="46"/>
                  </a:cubicBezTo>
                  <a:cubicBezTo>
                    <a:pt x="123" y="46"/>
                    <a:pt x="114" y="54"/>
                    <a:pt x="110" y="76"/>
                  </a:cubicBezTo>
                  <a:cubicBezTo>
                    <a:pt x="107" y="96"/>
                    <a:pt x="95" y="108"/>
                    <a:pt x="75" y="110"/>
                  </a:cubicBezTo>
                  <a:cubicBezTo>
                    <a:pt x="57" y="112"/>
                    <a:pt x="46" y="123"/>
                    <a:pt x="46" y="142"/>
                  </a:cubicBezTo>
                  <a:cubicBezTo>
                    <a:pt x="46" y="173"/>
                    <a:pt x="46" y="205"/>
                    <a:pt x="46" y="237"/>
                  </a:cubicBezTo>
                  <a:cubicBezTo>
                    <a:pt x="46" y="257"/>
                    <a:pt x="56" y="267"/>
                    <a:pt x="76" y="269"/>
                  </a:cubicBezTo>
                  <a:cubicBezTo>
                    <a:pt x="96" y="272"/>
                    <a:pt x="106" y="284"/>
                    <a:pt x="110" y="303"/>
                  </a:cubicBezTo>
                  <a:cubicBezTo>
                    <a:pt x="115" y="327"/>
                    <a:pt x="122" y="333"/>
                    <a:pt x="147" y="333"/>
                  </a:cubicBezTo>
                  <a:cubicBezTo>
                    <a:pt x="205" y="334"/>
                    <a:pt x="262" y="334"/>
                    <a:pt x="320" y="333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8447A79-758B-411B-95FE-0C84B013E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1731963"/>
              <a:ext cx="509588" cy="747712"/>
            </a:xfrm>
            <a:custGeom>
              <a:avLst/>
              <a:gdLst>
                <a:gd name="T0" fmla="*/ 70 w 135"/>
                <a:gd name="T1" fmla="*/ 142 h 197"/>
                <a:gd name="T2" fmla="*/ 103 w 135"/>
                <a:gd name="T3" fmla="*/ 179 h 197"/>
                <a:gd name="T4" fmla="*/ 103 w 135"/>
                <a:gd name="T5" fmla="*/ 196 h 197"/>
                <a:gd name="T6" fmla="*/ 3 w 135"/>
                <a:gd name="T7" fmla="*/ 104 h 197"/>
                <a:gd name="T8" fmla="*/ 103 w 135"/>
                <a:gd name="T9" fmla="*/ 0 h 197"/>
                <a:gd name="T10" fmla="*/ 91 w 135"/>
                <a:gd name="T11" fmla="*/ 26 h 197"/>
                <a:gd name="T12" fmla="*/ 64 w 135"/>
                <a:gd name="T13" fmla="*/ 63 h 197"/>
                <a:gd name="T14" fmla="*/ 89 w 135"/>
                <a:gd name="T15" fmla="*/ 102 h 197"/>
                <a:gd name="T16" fmla="*/ 120 w 135"/>
                <a:gd name="T17" fmla="*/ 116 h 197"/>
                <a:gd name="T18" fmla="*/ 135 w 135"/>
                <a:gd name="T19" fmla="*/ 135 h 197"/>
                <a:gd name="T20" fmla="*/ 115 w 135"/>
                <a:gd name="T21" fmla="*/ 147 h 197"/>
                <a:gd name="T22" fmla="*/ 70 w 135"/>
                <a:gd name="T23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197">
                  <a:moveTo>
                    <a:pt x="70" y="142"/>
                  </a:moveTo>
                  <a:cubicBezTo>
                    <a:pt x="60" y="167"/>
                    <a:pt x="60" y="167"/>
                    <a:pt x="103" y="179"/>
                  </a:cubicBezTo>
                  <a:cubicBezTo>
                    <a:pt x="103" y="184"/>
                    <a:pt x="103" y="190"/>
                    <a:pt x="103" y="196"/>
                  </a:cubicBezTo>
                  <a:cubicBezTo>
                    <a:pt x="52" y="197"/>
                    <a:pt x="6" y="154"/>
                    <a:pt x="3" y="104"/>
                  </a:cubicBezTo>
                  <a:cubicBezTo>
                    <a:pt x="0" y="50"/>
                    <a:pt x="42" y="6"/>
                    <a:pt x="103" y="0"/>
                  </a:cubicBezTo>
                  <a:cubicBezTo>
                    <a:pt x="108" y="13"/>
                    <a:pt x="106" y="21"/>
                    <a:pt x="91" y="26"/>
                  </a:cubicBezTo>
                  <a:cubicBezTo>
                    <a:pt x="75" y="32"/>
                    <a:pt x="65" y="44"/>
                    <a:pt x="64" y="63"/>
                  </a:cubicBezTo>
                  <a:cubicBezTo>
                    <a:pt x="63" y="83"/>
                    <a:pt x="73" y="95"/>
                    <a:pt x="89" y="102"/>
                  </a:cubicBezTo>
                  <a:cubicBezTo>
                    <a:pt x="100" y="107"/>
                    <a:pt x="111" y="110"/>
                    <a:pt x="120" y="116"/>
                  </a:cubicBezTo>
                  <a:cubicBezTo>
                    <a:pt x="127" y="120"/>
                    <a:pt x="130" y="128"/>
                    <a:pt x="135" y="135"/>
                  </a:cubicBezTo>
                  <a:cubicBezTo>
                    <a:pt x="128" y="139"/>
                    <a:pt x="122" y="147"/>
                    <a:pt x="115" y="147"/>
                  </a:cubicBezTo>
                  <a:cubicBezTo>
                    <a:pt x="100" y="148"/>
                    <a:pt x="85" y="144"/>
                    <a:pt x="70" y="142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3DCA5C4-9C91-4BF3-8D80-D69D1D01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1731963"/>
              <a:ext cx="517525" cy="750887"/>
            </a:xfrm>
            <a:custGeom>
              <a:avLst/>
              <a:gdLst>
                <a:gd name="T0" fmla="*/ 57 w 137"/>
                <a:gd name="T1" fmla="*/ 51 h 198"/>
                <a:gd name="T2" fmla="*/ 64 w 137"/>
                <a:gd name="T3" fmla="*/ 27 h 198"/>
                <a:gd name="T4" fmla="*/ 29 w 137"/>
                <a:gd name="T5" fmla="*/ 17 h 198"/>
                <a:gd name="T6" fmla="*/ 29 w 137"/>
                <a:gd name="T7" fmla="*/ 0 h 198"/>
                <a:gd name="T8" fmla="*/ 95 w 137"/>
                <a:gd name="T9" fmla="*/ 26 h 198"/>
                <a:gd name="T10" fmla="*/ 128 w 137"/>
                <a:gd name="T11" fmla="*/ 121 h 198"/>
                <a:gd name="T12" fmla="*/ 29 w 137"/>
                <a:gd name="T13" fmla="*/ 198 h 198"/>
                <a:gd name="T14" fmla="*/ 40 w 137"/>
                <a:gd name="T15" fmla="*/ 171 h 198"/>
                <a:gd name="T16" fmla="*/ 71 w 137"/>
                <a:gd name="T17" fmla="*/ 131 h 198"/>
                <a:gd name="T18" fmla="*/ 42 w 137"/>
                <a:gd name="T19" fmla="*/ 88 h 198"/>
                <a:gd name="T20" fmla="*/ 11 w 137"/>
                <a:gd name="T21" fmla="*/ 74 h 198"/>
                <a:gd name="T22" fmla="*/ 0 w 137"/>
                <a:gd name="T23" fmla="*/ 57 h 198"/>
                <a:gd name="T24" fmla="*/ 17 w 137"/>
                <a:gd name="T25" fmla="*/ 47 h 198"/>
                <a:gd name="T26" fmla="*/ 57 w 137"/>
                <a:gd name="T27" fmla="*/ 5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98">
                  <a:moveTo>
                    <a:pt x="57" y="51"/>
                  </a:moveTo>
                  <a:cubicBezTo>
                    <a:pt x="59" y="44"/>
                    <a:pt x="61" y="36"/>
                    <a:pt x="64" y="27"/>
                  </a:cubicBezTo>
                  <a:cubicBezTo>
                    <a:pt x="52" y="23"/>
                    <a:pt x="41" y="20"/>
                    <a:pt x="29" y="17"/>
                  </a:cubicBezTo>
                  <a:cubicBezTo>
                    <a:pt x="29" y="12"/>
                    <a:pt x="29" y="7"/>
                    <a:pt x="29" y="0"/>
                  </a:cubicBezTo>
                  <a:cubicBezTo>
                    <a:pt x="55" y="1"/>
                    <a:pt x="76" y="11"/>
                    <a:pt x="95" y="26"/>
                  </a:cubicBezTo>
                  <a:cubicBezTo>
                    <a:pt x="125" y="51"/>
                    <a:pt x="137" y="83"/>
                    <a:pt x="128" y="121"/>
                  </a:cubicBezTo>
                  <a:cubicBezTo>
                    <a:pt x="118" y="164"/>
                    <a:pt x="80" y="192"/>
                    <a:pt x="29" y="198"/>
                  </a:cubicBezTo>
                  <a:cubicBezTo>
                    <a:pt x="24" y="185"/>
                    <a:pt x="24" y="176"/>
                    <a:pt x="40" y="171"/>
                  </a:cubicBezTo>
                  <a:cubicBezTo>
                    <a:pt x="59" y="165"/>
                    <a:pt x="70" y="151"/>
                    <a:pt x="71" y="131"/>
                  </a:cubicBezTo>
                  <a:cubicBezTo>
                    <a:pt x="72" y="109"/>
                    <a:pt x="60" y="96"/>
                    <a:pt x="42" y="88"/>
                  </a:cubicBezTo>
                  <a:cubicBezTo>
                    <a:pt x="32" y="83"/>
                    <a:pt x="20" y="80"/>
                    <a:pt x="11" y="74"/>
                  </a:cubicBezTo>
                  <a:cubicBezTo>
                    <a:pt x="6" y="71"/>
                    <a:pt x="3" y="63"/>
                    <a:pt x="0" y="57"/>
                  </a:cubicBezTo>
                  <a:cubicBezTo>
                    <a:pt x="6" y="54"/>
                    <a:pt x="11" y="48"/>
                    <a:pt x="17" y="47"/>
                  </a:cubicBezTo>
                  <a:cubicBezTo>
                    <a:pt x="30" y="47"/>
                    <a:pt x="42" y="50"/>
                    <a:pt x="57" y="51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DD3A416-69E2-4CFE-9849-160CB4A3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5" y="1955800"/>
              <a:ext cx="295275" cy="295275"/>
            </a:xfrm>
            <a:custGeom>
              <a:avLst/>
              <a:gdLst>
                <a:gd name="T0" fmla="*/ 77 w 78"/>
                <a:gd name="T1" fmla="*/ 41 h 78"/>
                <a:gd name="T2" fmla="*/ 38 w 78"/>
                <a:gd name="T3" fmla="*/ 78 h 78"/>
                <a:gd name="T4" fmla="*/ 1 w 78"/>
                <a:gd name="T5" fmla="*/ 40 h 78"/>
                <a:gd name="T6" fmla="*/ 40 w 78"/>
                <a:gd name="T7" fmla="*/ 1 h 78"/>
                <a:gd name="T8" fmla="*/ 77 w 78"/>
                <a:gd name="T9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77" y="41"/>
                  </a:moveTo>
                  <a:cubicBezTo>
                    <a:pt x="77" y="62"/>
                    <a:pt x="59" y="78"/>
                    <a:pt x="38" y="78"/>
                  </a:cubicBezTo>
                  <a:cubicBezTo>
                    <a:pt x="17" y="78"/>
                    <a:pt x="0" y="61"/>
                    <a:pt x="1" y="40"/>
                  </a:cubicBezTo>
                  <a:cubicBezTo>
                    <a:pt x="1" y="18"/>
                    <a:pt x="19" y="0"/>
                    <a:pt x="40" y="1"/>
                  </a:cubicBezTo>
                  <a:cubicBezTo>
                    <a:pt x="61" y="3"/>
                    <a:pt x="78" y="20"/>
                    <a:pt x="77" y="41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9B16B6A-B849-44B7-9611-F03C6281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1958975"/>
              <a:ext cx="290513" cy="292100"/>
            </a:xfrm>
            <a:custGeom>
              <a:avLst/>
              <a:gdLst>
                <a:gd name="T0" fmla="*/ 77 w 77"/>
                <a:gd name="T1" fmla="*/ 39 h 77"/>
                <a:gd name="T2" fmla="*/ 40 w 77"/>
                <a:gd name="T3" fmla="*/ 77 h 77"/>
                <a:gd name="T4" fmla="*/ 1 w 77"/>
                <a:gd name="T5" fmla="*/ 39 h 77"/>
                <a:gd name="T6" fmla="*/ 40 w 77"/>
                <a:gd name="T7" fmla="*/ 1 h 77"/>
                <a:gd name="T8" fmla="*/ 77 w 77"/>
                <a:gd name="T9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cubicBezTo>
                    <a:pt x="77" y="61"/>
                    <a:pt x="61" y="77"/>
                    <a:pt x="40" y="77"/>
                  </a:cubicBezTo>
                  <a:cubicBezTo>
                    <a:pt x="19" y="77"/>
                    <a:pt x="1" y="60"/>
                    <a:pt x="1" y="39"/>
                  </a:cubicBezTo>
                  <a:cubicBezTo>
                    <a:pt x="0" y="18"/>
                    <a:pt x="19" y="0"/>
                    <a:pt x="40" y="1"/>
                  </a:cubicBezTo>
                  <a:cubicBezTo>
                    <a:pt x="61" y="1"/>
                    <a:pt x="77" y="18"/>
                    <a:pt x="77" y="39"/>
                  </a:cubicBezTo>
                  <a:close/>
                </a:path>
              </a:pathLst>
            </a:custGeom>
            <a:solidFill>
              <a:srgbClr val="4A5D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94389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u="sng" dirty="0">
                <a:solidFill>
                  <a:srgbClr val="5DACB5"/>
                </a:solidFill>
              </a:rPr>
              <a:t>سبک اینفوگرافیک</a:t>
            </a:r>
            <a:endParaRPr lang="en-US" u="sng" dirty="0">
              <a:solidFill>
                <a:srgbClr val="5DACB5"/>
              </a:solidFill>
            </a:endParaRPr>
          </a:p>
        </p:txBody>
      </p:sp>
      <p:grpSp>
        <p:nvGrpSpPr>
          <p:cNvPr id="38" name="Group 21">
            <a:extLst>
              <a:ext uri="{FF2B5EF4-FFF2-40B4-BE49-F238E27FC236}">
                <a16:creationId xmlns:a16="http://schemas.microsoft.com/office/drawing/2014/main" id="{5982C863-9994-48C8-A490-2EE09F6E5436}"/>
              </a:ext>
            </a:extLst>
          </p:cNvPr>
          <p:cNvGrpSpPr/>
          <p:nvPr/>
        </p:nvGrpSpPr>
        <p:grpSpPr>
          <a:xfrm>
            <a:off x="8074830" y="1461976"/>
            <a:ext cx="3627435" cy="2705433"/>
            <a:chOff x="6084168" y="1875695"/>
            <a:chExt cx="2842224" cy="270543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82AD50-113D-4AA2-891D-C131C06DDCF5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134652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r">
                <a:lnSpc>
                  <a:spcPts val="3500"/>
                </a:lnSpc>
              </a:pPr>
              <a:r>
                <a:rPr lang="fa-IR" altLang="ko-KR" sz="3200" b="1" dirty="0">
                  <a:solidFill>
                    <a:srgbClr val="5DACB5"/>
                  </a:solidFill>
                  <a:cs typeface="Arial" pitchFamily="34" charset="0"/>
                </a:rPr>
                <a:t>قدرت</a:t>
              </a:r>
            </a:p>
            <a:p>
              <a:pPr algn="r">
                <a:lnSpc>
                  <a:spcPts val="3500"/>
                </a:lnSpc>
              </a:pPr>
              <a:r>
                <a:rPr lang="fa-IR" altLang="ko-KR" sz="3200" b="1" dirty="0">
                  <a:solidFill>
                    <a:srgbClr val="5DACB5"/>
                  </a:solidFill>
                  <a:cs typeface="Arial" pitchFamily="34" charset="0"/>
                </a:rPr>
                <a:t>ارائه </a:t>
              </a:r>
            </a:p>
            <a:p>
              <a:pPr algn="r">
                <a:lnSpc>
                  <a:spcPts val="3500"/>
                </a:lnSpc>
              </a:pPr>
              <a:endParaRPr lang="ko-KR" altLang="en-US" sz="3200" b="1" dirty="0">
                <a:solidFill>
                  <a:srgbClr val="5DACB5"/>
                </a:solidFill>
                <a:cs typeface="Arial" pitchFamily="34" charset="0"/>
              </a:endParaRPr>
            </a:p>
          </p:txBody>
        </p:sp>
        <p:grpSp>
          <p:nvGrpSpPr>
            <p:cNvPr id="40" name="Group 20">
              <a:extLst>
                <a:ext uri="{FF2B5EF4-FFF2-40B4-BE49-F238E27FC236}">
                  <a16:creationId xmlns:a16="http://schemas.microsoft.com/office/drawing/2014/main" id="{AE9A6D7E-2209-4D43-829F-5A94E405F6AF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1685507"/>
              <a:chOff x="6084168" y="3048562"/>
              <a:chExt cx="2842224" cy="168550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577F99A-E30D-4DE2-AAC3-2B08713D814C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015663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pPr algn="just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متن مثال: ارائه پاورپوینت مدرنی را دریافت کنید که به زیبایی طراحی شده است. من امیدوارم و معتقدم که این الگو زمان، پول و اعتبار شما را به ارمغان خواهد آورد. تغییر رنگ، عکس و متن آسان است. شما به سادگی می توانید مخاطبان خود را تحت تاثیر قرار دهید و به ارائه های خود جذابیت و زیبایی بی نظیری اضافه کنید.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7921CA4-05C4-48E2-B542-5BBE1F67BE12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276999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pPr algn="r"/>
                <a:r>
                  <a:rPr lang="fa-IR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ما ارائه حرفه ای ایجاد می کنیم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그룹 9">
            <a:extLst>
              <a:ext uri="{FF2B5EF4-FFF2-40B4-BE49-F238E27FC236}">
                <a16:creationId xmlns:a16="http://schemas.microsoft.com/office/drawing/2014/main" id="{F0D82F16-65C2-4021-82CD-5A46B0D0708A}"/>
              </a:ext>
            </a:extLst>
          </p:cNvPr>
          <p:cNvGrpSpPr/>
          <p:nvPr/>
        </p:nvGrpSpPr>
        <p:grpSpPr>
          <a:xfrm>
            <a:off x="835255" y="5639275"/>
            <a:ext cx="2250046" cy="719450"/>
            <a:chOff x="916504" y="5370612"/>
            <a:chExt cx="1711280" cy="71945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8CE449-9D11-43E8-BD07-80ACFD0E71AB}"/>
                </a:ext>
              </a:extLst>
            </p:cNvPr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</a:rPr>
                <a:t>مطالب اینجاست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37C65F-BD2A-402D-AE76-5ADFFE12D439}"/>
                </a:ext>
              </a:extLst>
            </p:cNvPr>
            <p:cNvSpPr txBox="1"/>
            <p:nvPr/>
          </p:nvSpPr>
          <p:spPr>
            <a:xfrm>
              <a:off x="916505" y="5628397"/>
              <a:ext cx="1711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10">
            <a:extLst>
              <a:ext uri="{FF2B5EF4-FFF2-40B4-BE49-F238E27FC236}">
                <a16:creationId xmlns:a16="http://schemas.microsoft.com/office/drawing/2014/main" id="{CDB79044-6785-4214-BFDD-FA8D27A3BB92}"/>
              </a:ext>
            </a:extLst>
          </p:cNvPr>
          <p:cNvGrpSpPr/>
          <p:nvPr/>
        </p:nvGrpSpPr>
        <p:grpSpPr>
          <a:xfrm>
            <a:off x="3582061" y="5639275"/>
            <a:ext cx="2250046" cy="719450"/>
            <a:chOff x="2780184" y="5380137"/>
            <a:chExt cx="1711280" cy="7194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3F48EB-8F0B-4C73-BAD9-3538C2FC278D}"/>
                </a:ext>
              </a:extLst>
            </p:cNvPr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</a:rPr>
                <a:t>مطالب اینجاست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B93A37-1D98-4179-BEDF-D838ED37C220}"/>
                </a:ext>
              </a:extLst>
            </p:cNvPr>
            <p:cNvSpPr txBox="1"/>
            <p:nvPr/>
          </p:nvSpPr>
          <p:spPr>
            <a:xfrm>
              <a:off x="2780185" y="5637922"/>
              <a:ext cx="1711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그룹 11">
            <a:extLst>
              <a:ext uri="{FF2B5EF4-FFF2-40B4-BE49-F238E27FC236}">
                <a16:creationId xmlns:a16="http://schemas.microsoft.com/office/drawing/2014/main" id="{7A20774E-4564-4B81-A4B3-9497D830ADD1}"/>
              </a:ext>
            </a:extLst>
          </p:cNvPr>
          <p:cNvGrpSpPr/>
          <p:nvPr/>
        </p:nvGrpSpPr>
        <p:grpSpPr>
          <a:xfrm>
            <a:off x="6328867" y="5639275"/>
            <a:ext cx="2250046" cy="719450"/>
            <a:chOff x="4716016" y="5389662"/>
            <a:chExt cx="1711280" cy="7194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1E7C28-1CFA-4CDD-BB66-4EF487209F32}"/>
                </a:ext>
              </a:extLst>
            </p:cNvPr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</a:rPr>
                <a:t>مطالب اینجاست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950389-E367-4D7B-8C5A-70A2B3C3E06F}"/>
                </a:ext>
              </a:extLst>
            </p:cNvPr>
            <p:cNvSpPr txBox="1"/>
            <p:nvPr/>
          </p:nvSpPr>
          <p:spPr>
            <a:xfrm>
              <a:off x="4716017" y="5647447"/>
              <a:ext cx="1711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그룹 13">
            <a:extLst>
              <a:ext uri="{FF2B5EF4-FFF2-40B4-BE49-F238E27FC236}">
                <a16:creationId xmlns:a16="http://schemas.microsoft.com/office/drawing/2014/main" id="{D721CF20-4017-4B61-95BB-A69C0CAE5DF5}"/>
              </a:ext>
            </a:extLst>
          </p:cNvPr>
          <p:cNvGrpSpPr/>
          <p:nvPr/>
        </p:nvGrpSpPr>
        <p:grpSpPr>
          <a:xfrm>
            <a:off x="9075675" y="5639275"/>
            <a:ext cx="2250046" cy="719450"/>
            <a:chOff x="6651848" y="5399187"/>
            <a:chExt cx="1711280" cy="7194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82A702-70BB-4722-A609-A16210693064}"/>
                </a:ext>
              </a:extLst>
            </p:cNvPr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</a:rPr>
                <a:t>مطالب اینجاست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04755F-EF0D-46FB-A247-F23786BABC2D}"/>
                </a:ext>
              </a:extLst>
            </p:cNvPr>
            <p:cNvSpPr txBox="1"/>
            <p:nvPr/>
          </p:nvSpPr>
          <p:spPr>
            <a:xfrm>
              <a:off x="6651849" y="5656972"/>
              <a:ext cx="1711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00B89F72-EA7D-4913-989C-3288396701F1}"/>
              </a:ext>
            </a:extLst>
          </p:cNvPr>
          <p:cNvSpPr/>
          <p:nvPr/>
        </p:nvSpPr>
        <p:spPr>
          <a:xfrm>
            <a:off x="1783520" y="51205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ABAF4255-08AF-4897-80D2-64574E3FB929}"/>
              </a:ext>
            </a:extLst>
          </p:cNvPr>
          <p:cNvSpPr/>
          <p:nvPr/>
        </p:nvSpPr>
        <p:spPr>
          <a:xfrm rot="2700000">
            <a:off x="7323455" y="50473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F6109AD3-832D-4402-8F04-41A600822172}"/>
              </a:ext>
            </a:extLst>
          </p:cNvPr>
          <p:cNvSpPr/>
          <p:nvPr/>
        </p:nvSpPr>
        <p:spPr>
          <a:xfrm>
            <a:off x="4547108" y="512077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Frame 17">
            <a:extLst>
              <a:ext uri="{FF2B5EF4-FFF2-40B4-BE49-F238E27FC236}">
                <a16:creationId xmlns:a16="http://schemas.microsoft.com/office/drawing/2014/main" id="{65FC5B84-4369-41C8-8A10-923E7A7AA70F}"/>
              </a:ext>
            </a:extLst>
          </p:cNvPr>
          <p:cNvSpPr/>
          <p:nvPr/>
        </p:nvSpPr>
        <p:spPr>
          <a:xfrm>
            <a:off x="10040141" y="511269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3" name="Marcador de posición de imagen 32">
            <a:extLst>
              <a:ext uri="{FF2B5EF4-FFF2-40B4-BE49-F238E27FC236}">
                <a16:creationId xmlns:a16="http://schemas.microsoft.com/office/drawing/2014/main" id="{8523B07D-D80D-4D83-B08E-1D76A70D4D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255" y="1273854"/>
            <a:ext cx="5918610" cy="3653153"/>
          </a:xfrm>
          <a:ln w="76200">
            <a:solidFill>
              <a:srgbClr val="4A5D62"/>
            </a:solidFill>
          </a:ln>
        </p:spPr>
      </p:pic>
    </p:spTree>
    <p:extLst>
      <p:ext uri="{BB962C8B-B14F-4D97-AF65-F5344CB8AC3E}">
        <p14:creationId xmlns:p14="http://schemas.microsoft.com/office/powerpoint/2010/main" val="1195501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سبک اینفوگرافیک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1F368-5E5B-40EE-B7C8-6960AE5ACCE6}"/>
              </a:ext>
            </a:extLst>
          </p:cNvPr>
          <p:cNvGrpSpPr/>
          <p:nvPr/>
        </p:nvGrpSpPr>
        <p:grpSpPr>
          <a:xfrm>
            <a:off x="1031421" y="2013626"/>
            <a:ext cx="11129260" cy="4844374"/>
            <a:chOff x="626799" y="1189365"/>
            <a:chExt cx="9728271" cy="4048650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6088A72-AD96-458C-8E5A-417D408A3A60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8F7F7C8-764E-41A4-AB39-151588AFF9E9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EAF7063-9CDD-4488-A6A2-427A5A888389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038069E-F16F-4983-A7A1-DD6534253E22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021693C-A096-453E-9B3B-F1F381774D74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7CF1900F-341B-4F27-BE2E-72EDE6138612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9EE3B8-2068-49F9-B028-7805BFAA61BF}"/>
                </a:ext>
              </a:extLst>
            </p:cNvPr>
            <p:cNvSpPr/>
            <p:nvPr/>
          </p:nvSpPr>
          <p:spPr>
            <a:xfrm>
              <a:off x="626800" y="2752732"/>
              <a:ext cx="199411" cy="24852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BB243C0A-DCC2-42EB-B354-B14FE3E88E89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72D3297F-03BA-451B-9D50-244B4A470C27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6D96EBA-9EA8-4DD7-B975-1A918FE19473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BDAE3C-9489-4842-90B9-9B98E4BFDDAA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EE3F66-A252-42D3-BB15-73D160F8A87E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38EA92-ECC8-45F1-8C04-DAC77E35BCAF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5877E-FFC7-46AA-8BEE-96E1619D40BB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374818-25F9-4B8D-89F9-F6078219B761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FE1190-9438-4BED-8AEF-A73E8032EAF7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5965F0-2350-4124-8D78-A754E5A3F8A6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2BAC26-F6EE-4ACE-8809-C4870503C465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95E5AA-86D7-4F9D-B961-DD183CD40468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48A7AD-8467-4AF8-AB1D-C3B934B9800C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B7AB2B-27D7-443C-9177-72B3FA7A3FCB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A12D58-E2F1-4947-9CFA-603848B975A9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A6E1A5-81BB-430B-8873-024F1F863F06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0C8D80-6C82-4041-9F69-8971D5947785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B5CC5-B3DC-48D7-9C8E-3241A0E6003C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BA4F73-BF4E-4DE0-BF7A-487141590D48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940E24-1851-4B76-941E-87B646AD5D85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3CAFA4-CA89-41C9-BD8A-B6AB6E5F9477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045EC7-83E9-41F3-BE7A-15A0D8F4C6DD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F69C4A-6C3D-4277-8F08-0105685B6145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7EF3E2-D0D5-4BAC-8FB7-E7446764F12A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6D89C3-52B5-402D-91F8-3D712C028220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مطالب اینجاست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FE119E-100E-4BCD-9872-83515D2868B6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8261E0BF-B0FC-4DDE-9C71-5879278CF22B}"/>
              </a:ext>
            </a:extLst>
          </p:cNvPr>
          <p:cNvSpPr/>
          <p:nvPr/>
        </p:nvSpPr>
        <p:spPr>
          <a:xfrm>
            <a:off x="9830959" y="376814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9AD22653-7632-47EB-ADBB-962ABB576B3D}"/>
              </a:ext>
            </a:extLst>
          </p:cNvPr>
          <p:cNvSpPr/>
          <p:nvPr/>
        </p:nvSpPr>
        <p:spPr>
          <a:xfrm>
            <a:off x="8238450" y="372923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973BE104-6F1A-4F0C-BC48-BF8AED3B4442}"/>
              </a:ext>
            </a:extLst>
          </p:cNvPr>
          <p:cNvSpPr/>
          <p:nvPr/>
        </p:nvSpPr>
        <p:spPr>
          <a:xfrm>
            <a:off x="5019772" y="372039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733D09AA-5AC3-4A52-A402-13D30E9903BB}"/>
              </a:ext>
            </a:extLst>
          </p:cNvPr>
          <p:cNvSpPr/>
          <p:nvPr/>
        </p:nvSpPr>
        <p:spPr>
          <a:xfrm>
            <a:off x="6612879" y="37189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ame 17">
            <a:extLst>
              <a:ext uri="{FF2B5EF4-FFF2-40B4-BE49-F238E27FC236}">
                <a16:creationId xmlns:a16="http://schemas.microsoft.com/office/drawing/2014/main" id="{AB5DE8B7-5E89-4414-8DBD-1DBB28C10505}"/>
              </a:ext>
            </a:extLst>
          </p:cNvPr>
          <p:cNvSpPr/>
          <p:nvPr/>
        </p:nvSpPr>
        <p:spPr>
          <a:xfrm>
            <a:off x="3393731" y="369965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F620BEAE-82A3-489E-8AA0-A7022BE4E1B8}"/>
              </a:ext>
            </a:extLst>
          </p:cNvPr>
          <p:cNvSpPr/>
          <p:nvPr/>
        </p:nvSpPr>
        <p:spPr>
          <a:xfrm>
            <a:off x="1774661" y="369402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79E3F09-A99F-4F5D-8ADD-7FD9AB04899F}"/>
              </a:ext>
            </a:extLst>
          </p:cNvPr>
          <p:cNvGrpSpPr/>
          <p:nvPr/>
        </p:nvGrpSpPr>
        <p:grpSpPr>
          <a:xfrm>
            <a:off x="10386555" y="5311229"/>
            <a:ext cx="1548046" cy="1372019"/>
            <a:chOff x="9999663" y="4921251"/>
            <a:chExt cx="1968500" cy="1744663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65EAA835-001C-4092-A12A-4022DDC0B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9488" y="5514976"/>
              <a:ext cx="828675" cy="1150938"/>
            </a:xfrm>
            <a:custGeom>
              <a:avLst/>
              <a:gdLst>
                <a:gd name="T0" fmla="*/ 219 w 219"/>
                <a:gd name="T1" fmla="*/ 154 h 304"/>
                <a:gd name="T2" fmla="*/ 191 w 219"/>
                <a:gd name="T3" fmla="*/ 241 h 304"/>
                <a:gd name="T4" fmla="*/ 32 w 219"/>
                <a:gd name="T5" fmla="*/ 241 h 304"/>
                <a:gd name="T6" fmla="*/ 32 w 219"/>
                <a:gd name="T7" fmla="*/ 64 h 304"/>
                <a:gd name="T8" fmla="*/ 193 w 219"/>
                <a:gd name="T9" fmla="*/ 67 h 304"/>
                <a:gd name="T10" fmla="*/ 219 w 219"/>
                <a:gd name="T11" fmla="*/ 154 h 304"/>
                <a:gd name="T12" fmla="*/ 61 w 219"/>
                <a:gd name="T13" fmla="*/ 146 h 304"/>
                <a:gd name="T14" fmla="*/ 79 w 219"/>
                <a:gd name="T15" fmla="*/ 221 h 304"/>
                <a:gd name="T16" fmla="*/ 145 w 219"/>
                <a:gd name="T17" fmla="*/ 221 h 304"/>
                <a:gd name="T18" fmla="*/ 145 w 219"/>
                <a:gd name="T19" fmla="*/ 84 h 304"/>
                <a:gd name="T20" fmla="*/ 79 w 219"/>
                <a:gd name="T21" fmla="*/ 84 h 304"/>
                <a:gd name="T22" fmla="*/ 61 w 219"/>
                <a:gd name="T23" fmla="*/ 1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304">
                  <a:moveTo>
                    <a:pt x="219" y="154"/>
                  </a:moveTo>
                  <a:cubicBezTo>
                    <a:pt x="210" y="184"/>
                    <a:pt x="205" y="215"/>
                    <a:pt x="191" y="241"/>
                  </a:cubicBezTo>
                  <a:cubicBezTo>
                    <a:pt x="157" y="303"/>
                    <a:pt x="67" y="304"/>
                    <a:pt x="32" y="241"/>
                  </a:cubicBezTo>
                  <a:cubicBezTo>
                    <a:pt x="0" y="183"/>
                    <a:pt x="0" y="122"/>
                    <a:pt x="32" y="64"/>
                  </a:cubicBezTo>
                  <a:cubicBezTo>
                    <a:pt x="66" y="0"/>
                    <a:pt x="160" y="2"/>
                    <a:pt x="193" y="67"/>
                  </a:cubicBezTo>
                  <a:cubicBezTo>
                    <a:pt x="206" y="93"/>
                    <a:pt x="210" y="123"/>
                    <a:pt x="219" y="154"/>
                  </a:cubicBezTo>
                  <a:close/>
                  <a:moveTo>
                    <a:pt x="61" y="146"/>
                  </a:moveTo>
                  <a:cubicBezTo>
                    <a:pt x="66" y="170"/>
                    <a:pt x="69" y="197"/>
                    <a:pt x="79" y="221"/>
                  </a:cubicBezTo>
                  <a:cubicBezTo>
                    <a:pt x="93" y="251"/>
                    <a:pt x="131" y="251"/>
                    <a:pt x="145" y="221"/>
                  </a:cubicBezTo>
                  <a:cubicBezTo>
                    <a:pt x="165" y="176"/>
                    <a:pt x="166" y="129"/>
                    <a:pt x="145" y="84"/>
                  </a:cubicBezTo>
                  <a:cubicBezTo>
                    <a:pt x="131" y="54"/>
                    <a:pt x="93" y="54"/>
                    <a:pt x="79" y="84"/>
                  </a:cubicBezTo>
                  <a:cubicBezTo>
                    <a:pt x="70" y="102"/>
                    <a:pt x="67" y="123"/>
                    <a:pt x="61" y="146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346DCC3B-8143-4F27-9724-CE6B377F6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9663" y="4921251"/>
              <a:ext cx="814388" cy="1033463"/>
            </a:xfrm>
            <a:custGeom>
              <a:avLst/>
              <a:gdLst>
                <a:gd name="T0" fmla="*/ 108 w 215"/>
                <a:gd name="T1" fmla="*/ 273 h 273"/>
                <a:gd name="T2" fmla="*/ 23 w 215"/>
                <a:gd name="T3" fmla="*/ 215 h 273"/>
                <a:gd name="T4" fmla="*/ 24 w 215"/>
                <a:gd name="T5" fmla="*/ 58 h 273"/>
                <a:gd name="T6" fmla="*/ 120 w 215"/>
                <a:gd name="T7" fmla="*/ 4 h 273"/>
                <a:gd name="T8" fmla="*/ 200 w 215"/>
                <a:gd name="T9" fmla="*/ 73 h 273"/>
                <a:gd name="T10" fmla="*/ 199 w 215"/>
                <a:gd name="T11" fmla="*/ 205 h 273"/>
                <a:gd name="T12" fmla="*/ 108 w 215"/>
                <a:gd name="T13" fmla="*/ 273 h 273"/>
                <a:gd name="T14" fmla="*/ 159 w 215"/>
                <a:gd name="T15" fmla="*/ 144 h 273"/>
                <a:gd name="T16" fmla="*/ 146 w 215"/>
                <a:gd name="T17" fmla="*/ 79 h 273"/>
                <a:gd name="T18" fmla="*/ 109 w 215"/>
                <a:gd name="T19" fmla="*/ 48 h 273"/>
                <a:gd name="T20" fmla="*/ 70 w 215"/>
                <a:gd name="T21" fmla="*/ 80 h 273"/>
                <a:gd name="T22" fmla="*/ 72 w 215"/>
                <a:gd name="T23" fmla="*/ 201 h 273"/>
                <a:gd name="T24" fmla="*/ 107 w 215"/>
                <a:gd name="T25" fmla="*/ 228 h 273"/>
                <a:gd name="T26" fmla="*/ 144 w 215"/>
                <a:gd name="T27" fmla="*/ 203 h 273"/>
                <a:gd name="T28" fmla="*/ 159 w 215"/>
                <a:gd name="T29" fmla="*/ 14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73">
                  <a:moveTo>
                    <a:pt x="108" y="273"/>
                  </a:moveTo>
                  <a:cubicBezTo>
                    <a:pt x="67" y="273"/>
                    <a:pt x="38" y="250"/>
                    <a:pt x="23" y="215"/>
                  </a:cubicBezTo>
                  <a:cubicBezTo>
                    <a:pt x="0" y="163"/>
                    <a:pt x="0" y="109"/>
                    <a:pt x="24" y="58"/>
                  </a:cubicBezTo>
                  <a:cubicBezTo>
                    <a:pt x="42" y="19"/>
                    <a:pt x="77" y="0"/>
                    <a:pt x="120" y="4"/>
                  </a:cubicBezTo>
                  <a:cubicBezTo>
                    <a:pt x="157" y="8"/>
                    <a:pt x="188" y="35"/>
                    <a:pt x="200" y="73"/>
                  </a:cubicBezTo>
                  <a:cubicBezTo>
                    <a:pt x="213" y="117"/>
                    <a:pt x="215" y="161"/>
                    <a:pt x="199" y="205"/>
                  </a:cubicBezTo>
                  <a:cubicBezTo>
                    <a:pt x="184" y="248"/>
                    <a:pt x="151" y="272"/>
                    <a:pt x="108" y="273"/>
                  </a:cubicBezTo>
                  <a:close/>
                  <a:moveTo>
                    <a:pt x="159" y="144"/>
                  </a:moveTo>
                  <a:cubicBezTo>
                    <a:pt x="155" y="121"/>
                    <a:pt x="152" y="100"/>
                    <a:pt x="146" y="79"/>
                  </a:cubicBezTo>
                  <a:cubicBezTo>
                    <a:pt x="141" y="61"/>
                    <a:pt x="129" y="48"/>
                    <a:pt x="109" y="48"/>
                  </a:cubicBezTo>
                  <a:cubicBezTo>
                    <a:pt x="88" y="48"/>
                    <a:pt x="76" y="62"/>
                    <a:pt x="70" y="80"/>
                  </a:cubicBezTo>
                  <a:cubicBezTo>
                    <a:pt x="58" y="120"/>
                    <a:pt x="57" y="161"/>
                    <a:pt x="72" y="201"/>
                  </a:cubicBezTo>
                  <a:cubicBezTo>
                    <a:pt x="77" y="217"/>
                    <a:pt x="89" y="227"/>
                    <a:pt x="107" y="228"/>
                  </a:cubicBezTo>
                  <a:cubicBezTo>
                    <a:pt x="126" y="229"/>
                    <a:pt x="138" y="219"/>
                    <a:pt x="144" y="203"/>
                  </a:cubicBezTo>
                  <a:cubicBezTo>
                    <a:pt x="150" y="184"/>
                    <a:pt x="154" y="164"/>
                    <a:pt x="159" y="144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2A26E53A-5F0D-43BA-B017-93BBE1F08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4801" y="4924426"/>
              <a:ext cx="1041400" cy="1722438"/>
            </a:xfrm>
            <a:custGeom>
              <a:avLst/>
              <a:gdLst>
                <a:gd name="T0" fmla="*/ 275 w 275"/>
                <a:gd name="T1" fmla="*/ 5 h 455"/>
                <a:gd name="T2" fmla="*/ 226 w 275"/>
                <a:gd name="T3" fmla="*/ 99 h 455"/>
                <a:gd name="T4" fmla="*/ 53 w 275"/>
                <a:gd name="T5" fmla="*/ 429 h 455"/>
                <a:gd name="T6" fmla="*/ 3 w 275"/>
                <a:gd name="T7" fmla="*/ 444 h 455"/>
                <a:gd name="T8" fmla="*/ 0 w 275"/>
                <a:gd name="T9" fmla="*/ 440 h 455"/>
                <a:gd name="T10" fmla="*/ 49 w 275"/>
                <a:gd name="T11" fmla="*/ 348 h 455"/>
                <a:gd name="T12" fmla="*/ 213 w 275"/>
                <a:gd name="T13" fmla="*/ 35 h 455"/>
                <a:gd name="T14" fmla="*/ 275 w 275"/>
                <a:gd name="T15" fmla="*/ 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455">
                  <a:moveTo>
                    <a:pt x="275" y="5"/>
                  </a:moveTo>
                  <a:cubicBezTo>
                    <a:pt x="259" y="37"/>
                    <a:pt x="243" y="68"/>
                    <a:pt x="226" y="99"/>
                  </a:cubicBezTo>
                  <a:cubicBezTo>
                    <a:pt x="168" y="209"/>
                    <a:pt x="110" y="319"/>
                    <a:pt x="53" y="429"/>
                  </a:cubicBezTo>
                  <a:cubicBezTo>
                    <a:pt x="40" y="455"/>
                    <a:pt x="19" y="436"/>
                    <a:pt x="3" y="444"/>
                  </a:cubicBezTo>
                  <a:cubicBezTo>
                    <a:pt x="2" y="443"/>
                    <a:pt x="1" y="442"/>
                    <a:pt x="0" y="440"/>
                  </a:cubicBezTo>
                  <a:cubicBezTo>
                    <a:pt x="16" y="409"/>
                    <a:pt x="32" y="378"/>
                    <a:pt x="49" y="348"/>
                  </a:cubicBezTo>
                  <a:cubicBezTo>
                    <a:pt x="104" y="243"/>
                    <a:pt x="159" y="139"/>
                    <a:pt x="213" y="35"/>
                  </a:cubicBezTo>
                  <a:cubicBezTo>
                    <a:pt x="232" y="0"/>
                    <a:pt x="232" y="0"/>
                    <a:pt x="275" y="5"/>
                  </a:cubicBezTo>
                  <a:close/>
                </a:path>
              </a:pathLst>
            </a:custGeom>
            <a:solidFill>
              <a:srgbClr val="5DAC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7803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3698</Words>
  <Application>Microsoft Office PowerPoint</Application>
  <PresentationFormat>Widescreen</PresentationFormat>
  <Paragraphs>386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맑은 고딕</vt:lpstr>
      <vt:lpstr>Amatic SC</vt:lpstr>
      <vt:lpstr>Arial</vt:lpstr>
      <vt:lpstr>Calibri</vt:lpstr>
      <vt:lpstr>Lato</vt:lpstr>
      <vt:lpstr>Lato Black</vt:lpstr>
      <vt:lpstr>Open Sans Light</vt:lpstr>
      <vt:lpstr>Roboto Medium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نمادهای برتر</vt:lpstr>
      <vt:lpstr>نمادهای برتر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2023-11-11T12:58:45Z</dcterms:created>
  <dcterms:modified xsi:type="dcterms:W3CDTF">2023-11-28T09:02:05Z</dcterms:modified>
</cp:coreProperties>
</file>