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9" r:id="rId33"/>
    <p:sldId id="368" r:id="rId34"/>
    <p:sldId id="370" r:id="rId35"/>
    <p:sldId id="369" r:id="rId36"/>
    <p:sldId id="292" r:id="rId37"/>
    <p:sldId id="371" r:id="rId38"/>
    <p:sldId id="372" r:id="rId39"/>
    <p:sldId id="294" r:id="rId40"/>
    <p:sldId id="295" r:id="rId41"/>
    <p:sldId id="296" r:id="rId42"/>
    <p:sldId id="297" r:id="rId43"/>
    <p:sldId id="1744" r:id="rId44"/>
    <p:sldId id="306" r:id="rId45"/>
  </p:sldIdLst>
  <p:sldSz cx="18288000" cy="10287000"/>
  <p:notesSz cx="6858000" cy="9144000"/>
  <p:embeddedFontLst>
    <p:embeddedFont>
      <p:font typeface="Amatic SC" panose="00000500000000000000" pitchFamily="2" charset="-79"/>
      <p:regular r:id="rId47"/>
      <p:bold r:id="rId48"/>
    </p:embeddedFont>
    <p:embeddedFont>
      <p:font typeface="Arial" panose="020B0604020202020204" pitchFamily="34" charset="0"/>
      <p:regular r:id="rId49"/>
    </p:embeddedFont>
    <p:embeddedFont>
      <p:font typeface="Arial Bold" panose="020B0704020202020204" pitchFamily="34" charset="0"/>
      <p:regular r:id="rId50"/>
      <p:bold r:id="rId51"/>
    </p:embeddedFont>
    <p:embeddedFont>
      <p:font typeface="Arimo Bold" panose="020B0604020202020204" charset="0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Lato" panose="020F0502020204030203" pitchFamily="34" charset="0"/>
      <p:regular r:id="rId57"/>
      <p:bold r:id="rId58"/>
      <p:italic r:id="rId59"/>
      <p:boldItalic r:id="rId60"/>
    </p:embeddedFont>
    <p:embeddedFont>
      <p:font typeface="Lato Black" panose="020F0502020204030203" pitchFamily="34" charset="0"/>
      <p:bold r:id="rId61"/>
      <p:boldItalic r:id="rId62"/>
    </p:embeddedFont>
    <p:embeddedFont>
      <p:font typeface="Open Sans Light" panose="020B0306030504020204" pitchFamily="34" charset="0"/>
      <p:regular r:id="rId63"/>
      <p:italic r:id="rId64"/>
    </p:embeddedFont>
    <p:embeddedFont>
      <p:font typeface="Roboto Medium" panose="02000000000000000000" pitchFamily="2" charset="0"/>
      <p:regular r:id="rId65"/>
      <p:italic r:id="rId6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3699" autoAdjust="0"/>
  </p:normalViewPr>
  <p:slideViewPr>
    <p:cSldViewPr>
      <p:cViewPr varScale="1">
        <p:scale>
          <a:sx n="42" d="100"/>
          <a:sy n="42" d="100"/>
        </p:scale>
        <p:origin x="85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63" Type="http://schemas.openxmlformats.org/officeDocument/2006/relationships/font" Target="fonts/font17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66" Type="http://schemas.openxmlformats.org/officeDocument/2006/relationships/font" Target="fonts/font20.fntdata"/><Relationship Id="rId5" Type="http://schemas.openxmlformats.org/officeDocument/2006/relationships/slide" Target="slides/slide4.xml"/><Relationship Id="rId61" Type="http://schemas.openxmlformats.org/officeDocument/2006/relationships/font" Target="fonts/font1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font" Target="fonts/font18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3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font" Target="fonts/font16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4.fntdata"/><Relationship Id="rId55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14.10.2023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8391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97203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4575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9759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7148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9737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90818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70090D03-6616-43B0-9ED5-58F40ABE25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5294" y="509264"/>
            <a:ext cx="17359796" cy="10863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1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827393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899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4187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2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5.png"/><Relationship Id="rId4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6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image" Target="../media/image70.svg"/><Relationship Id="rId9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31.png"/><Relationship Id="rId7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svg"/><Relationship Id="rId4" Type="http://schemas.openxmlformats.org/officeDocument/2006/relationships/image" Target="../media/image8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87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svg"/><Relationship Id="rId13" Type="http://schemas.openxmlformats.org/officeDocument/2006/relationships/image" Target="../media/image106.png"/><Relationship Id="rId18" Type="http://schemas.openxmlformats.org/officeDocument/2006/relationships/image" Target="../media/image111.svg"/><Relationship Id="rId26" Type="http://schemas.openxmlformats.org/officeDocument/2006/relationships/image" Target="../media/image119.svg"/><Relationship Id="rId3" Type="http://schemas.openxmlformats.org/officeDocument/2006/relationships/image" Target="../media/image96.png"/><Relationship Id="rId21" Type="http://schemas.openxmlformats.org/officeDocument/2006/relationships/image" Target="../media/image114.png"/><Relationship Id="rId7" Type="http://schemas.openxmlformats.org/officeDocument/2006/relationships/image" Target="../media/image100.png"/><Relationship Id="rId12" Type="http://schemas.openxmlformats.org/officeDocument/2006/relationships/image" Target="../media/image105.sv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09.svg"/><Relationship Id="rId20" Type="http://schemas.openxmlformats.org/officeDocument/2006/relationships/image" Target="../media/image113.svg"/><Relationship Id="rId29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svg"/><Relationship Id="rId11" Type="http://schemas.openxmlformats.org/officeDocument/2006/relationships/image" Target="../media/image104.png"/><Relationship Id="rId24" Type="http://schemas.openxmlformats.org/officeDocument/2006/relationships/image" Target="../media/image117.sv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svg"/><Relationship Id="rId10" Type="http://schemas.openxmlformats.org/officeDocument/2006/relationships/image" Target="../media/image103.svg"/><Relationship Id="rId19" Type="http://schemas.openxmlformats.org/officeDocument/2006/relationships/image" Target="../media/image112.png"/><Relationship Id="rId4" Type="http://schemas.openxmlformats.org/officeDocument/2006/relationships/image" Target="../media/image97.svg"/><Relationship Id="rId9" Type="http://schemas.openxmlformats.org/officeDocument/2006/relationships/image" Target="../media/image102.png"/><Relationship Id="rId14" Type="http://schemas.openxmlformats.org/officeDocument/2006/relationships/image" Target="../media/image107.svg"/><Relationship Id="rId22" Type="http://schemas.openxmlformats.org/officeDocument/2006/relationships/image" Target="../media/image115.svg"/><Relationship Id="rId27" Type="http://schemas.openxmlformats.org/officeDocument/2006/relationships/image" Target="../media/image120.png"/><Relationship Id="rId30" Type="http://schemas.openxmlformats.org/officeDocument/2006/relationships/image" Target="../media/image13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2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3.svg"/><Relationship Id="rId4" Type="http://schemas.openxmlformats.org/officeDocument/2006/relationships/image" Target="../media/image1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svg"/><Relationship Id="rId4" Type="http://schemas.openxmlformats.org/officeDocument/2006/relationships/image" Target="../media/image1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11" Type="http://schemas.openxmlformats.org/officeDocument/2006/relationships/image" Target="../media/image13.svg"/><Relationship Id="rId5" Type="http://schemas.openxmlformats.org/officeDocument/2006/relationships/image" Target="../media/image39.png"/><Relationship Id="rId10" Type="http://schemas.openxmlformats.org/officeDocument/2006/relationships/image" Target="../media/image12.png"/><Relationship Id="rId4" Type="http://schemas.openxmlformats.org/officeDocument/2006/relationships/image" Target="../media/image38.sv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53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11" Type="http://schemas.openxmlformats.org/officeDocument/2006/relationships/image" Target="../media/image28.png"/><Relationship Id="rId5" Type="http://schemas.openxmlformats.org/officeDocument/2006/relationships/image" Target="../media/image46.png"/><Relationship Id="rId10" Type="http://schemas.openxmlformats.org/officeDocument/2006/relationships/image" Target="../media/image51.svg"/><Relationship Id="rId4" Type="http://schemas.openxmlformats.org/officeDocument/2006/relationships/image" Target="../media/image45.svg"/><Relationship Id="rId9" Type="http://schemas.openxmlformats.org/officeDocument/2006/relationships/image" Target="../media/image50.png"/><Relationship Id="rId1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0" y="0"/>
            <a:ext cx="18287640" cy="10287000"/>
          </a:xfrm>
          <a:custGeom>
            <a:avLst/>
            <a:gdLst/>
            <a:ahLst/>
            <a:cxnLst/>
            <a:rect l="l" t="t" r="r" b="b"/>
            <a:pathLst>
              <a:path w="18287640" h="10287000">
                <a:moveTo>
                  <a:pt x="0" y="0"/>
                </a:moveTo>
                <a:lnTo>
                  <a:pt x="18287640" y="0"/>
                </a:lnTo>
                <a:lnTo>
                  <a:pt x="1828764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8" b="-38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28080" y="0"/>
            <a:ext cx="14233860" cy="8874900"/>
          </a:xfrm>
          <a:custGeom>
            <a:avLst/>
            <a:gdLst/>
            <a:ahLst/>
            <a:cxnLst/>
            <a:rect l="l" t="t" r="r" b="b"/>
            <a:pathLst>
              <a:path w="14233860" h="8874900">
                <a:moveTo>
                  <a:pt x="0" y="0"/>
                </a:moveTo>
                <a:lnTo>
                  <a:pt x="14233860" y="0"/>
                </a:lnTo>
                <a:lnTo>
                  <a:pt x="14233860" y="8874900"/>
                </a:lnTo>
                <a:lnTo>
                  <a:pt x="0" y="88749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68770" y="2844795"/>
            <a:ext cx="8971200" cy="132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80"/>
              </a:lnSpc>
            </a:pPr>
            <a:r>
              <a:rPr lang="fa-IR" sz="44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قالب پاورپوینت محیط زیست</a:t>
            </a:r>
            <a:endParaRPr lang="en-US" sz="44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-28080" y="-1448102"/>
            <a:ext cx="11415600" cy="38125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820"/>
              </a:lnSpc>
            </a:pPr>
            <a:r>
              <a:rPr lang="fa-IR" sz="960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تم: باران</a:t>
            </a:r>
            <a:endParaRPr lang="en-US" sz="9600" spc="-1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9563400" y="1065960"/>
            <a:ext cx="9354960" cy="9354960"/>
          </a:xfrm>
          <a:custGeom>
            <a:avLst/>
            <a:gdLst/>
            <a:ahLst/>
            <a:cxnLst/>
            <a:rect l="l" t="t" r="r" b="b"/>
            <a:pathLst>
              <a:path w="9354960" h="9354960">
                <a:moveTo>
                  <a:pt x="0" y="0"/>
                </a:moveTo>
                <a:lnTo>
                  <a:pt x="9354960" y="0"/>
                </a:lnTo>
                <a:lnTo>
                  <a:pt x="9354960" y="9354960"/>
                </a:lnTo>
                <a:lnTo>
                  <a:pt x="0" y="93549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276280" y="6611280"/>
            <a:ext cx="61561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اعتبار شما را جلب کند.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5984010" y="9931410"/>
            <a:ext cx="7159320" cy="365040"/>
          </a:xfrm>
          <a:custGeom>
            <a:avLst/>
            <a:gdLst/>
            <a:ahLst/>
            <a:cxnLst/>
            <a:rect l="l" t="t" r="r" b="b"/>
            <a:pathLst>
              <a:path w="7159320" h="365040">
                <a:moveTo>
                  <a:pt x="0" y="0"/>
                </a:moveTo>
                <a:lnTo>
                  <a:pt x="7159320" y="0"/>
                </a:lnTo>
                <a:lnTo>
                  <a:pt x="7159320" y="365040"/>
                </a:lnTo>
                <a:lnTo>
                  <a:pt x="0" y="365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516480" y="1261440"/>
            <a:ext cx="13651740" cy="3949020"/>
          </a:xfrm>
          <a:custGeom>
            <a:avLst/>
            <a:gdLst/>
            <a:ahLst/>
            <a:cxnLst/>
            <a:rect l="l" t="t" r="r" b="b"/>
            <a:pathLst>
              <a:path w="13651740" h="3949020">
                <a:moveTo>
                  <a:pt x="0" y="0"/>
                </a:moveTo>
                <a:lnTo>
                  <a:pt x="13651740" y="0"/>
                </a:lnTo>
                <a:lnTo>
                  <a:pt x="13651740" y="3949020"/>
                </a:lnTo>
                <a:lnTo>
                  <a:pt x="0" y="3949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" b="-1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186380" y="4710960"/>
            <a:ext cx="12029580" cy="4370760"/>
          </a:xfrm>
          <a:custGeom>
            <a:avLst/>
            <a:gdLst/>
            <a:ahLst/>
            <a:cxnLst/>
            <a:rect l="l" t="t" r="r" b="b"/>
            <a:pathLst>
              <a:path w="12029580" h="4370760">
                <a:moveTo>
                  <a:pt x="0" y="0"/>
                </a:moveTo>
                <a:lnTo>
                  <a:pt x="12029580" y="0"/>
                </a:lnTo>
                <a:lnTo>
                  <a:pt x="12029580" y="4370760"/>
                </a:lnTo>
                <a:lnTo>
                  <a:pt x="0" y="43707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15920" y="497790"/>
            <a:ext cx="14681280" cy="1014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13300" y="2454900"/>
            <a:ext cx="7817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186380" y="2549880"/>
            <a:ext cx="580500" cy="540000"/>
            <a:chOff x="0" y="0"/>
            <a:chExt cx="774000" cy="72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73938" cy="719963"/>
            </a:xfrm>
            <a:custGeom>
              <a:avLst/>
              <a:gdLst/>
              <a:ahLst/>
              <a:cxnLst/>
              <a:rect l="l" t="t" r="r" b="b"/>
              <a:pathLst>
                <a:path w="773938" h="719963">
                  <a:moveTo>
                    <a:pt x="0" y="0"/>
                  </a:moveTo>
                  <a:lnTo>
                    <a:pt x="773938" y="0"/>
                  </a:lnTo>
                  <a:lnTo>
                    <a:pt x="773938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774000" cy="758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spc="-1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01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13300" y="3887520"/>
            <a:ext cx="7817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0" name="Group 10"/>
          <p:cNvGrpSpPr/>
          <p:nvPr/>
        </p:nvGrpSpPr>
        <p:grpSpPr>
          <a:xfrm>
            <a:off x="1186380" y="3982500"/>
            <a:ext cx="580500" cy="540000"/>
            <a:chOff x="0" y="0"/>
            <a:chExt cx="774000" cy="72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73938" cy="719963"/>
            </a:xfrm>
            <a:custGeom>
              <a:avLst/>
              <a:gdLst/>
              <a:ahLst/>
              <a:cxnLst/>
              <a:rect l="l" t="t" r="r" b="b"/>
              <a:pathLst>
                <a:path w="773938" h="719963">
                  <a:moveTo>
                    <a:pt x="0" y="0"/>
                  </a:moveTo>
                  <a:lnTo>
                    <a:pt x="773938" y="0"/>
                  </a:lnTo>
                  <a:lnTo>
                    <a:pt x="773938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774000" cy="758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spc="-1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02</a:t>
              </a: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013300" y="5320680"/>
            <a:ext cx="7817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1186380" y="5415120"/>
            <a:ext cx="580500" cy="540000"/>
            <a:chOff x="0" y="0"/>
            <a:chExt cx="774000" cy="72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73938" cy="719963"/>
            </a:xfrm>
            <a:custGeom>
              <a:avLst/>
              <a:gdLst/>
              <a:ahLst/>
              <a:cxnLst/>
              <a:rect l="l" t="t" r="r" b="b"/>
              <a:pathLst>
                <a:path w="773938" h="719963">
                  <a:moveTo>
                    <a:pt x="0" y="0"/>
                  </a:moveTo>
                  <a:lnTo>
                    <a:pt x="773938" y="0"/>
                  </a:lnTo>
                  <a:lnTo>
                    <a:pt x="773938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774000" cy="758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spc="-1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03</a:t>
              </a: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9807660" y="6289980"/>
            <a:ext cx="7817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8980740" y="6384960"/>
            <a:ext cx="580500" cy="540000"/>
            <a:chOff x="0" y="0"/>
            <a:chExt cx="774000" cy="720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773938" cy="719963"/>
            </a:xfrm>
            <a:custGeom>
              <a:avLst/>
              <a:gdLst/>
              <a:ahLst/>
              <a:cxnLst/>
              <a:rect l="l" t="t" r="r" b="b"/>
              <a:pathLst>
                <a:path w="773938" h="719963">
                  <a:moveTo>
                    <a:pt x="0" y="0"/>
                  </a:moveTo>
                  <a:lnTo>
                    <a:pt x="773938" y="0"/>
                  </a:lnTo>
                  <a:lnTo>
                    <a:pt x="773938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38100"/>
              <a:ext cx="774000" cy="758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spc="-1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04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9807660" y="7722600"/>
            <a:ext cx="78177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8980740" y="7817580"/>
            <a:ext cx="580500" cy="540000"/>
            <a:chOff x="0" y="0"/>
            <a:chExt cx="774000" cy="7200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73938" cy="719963"/>
            </a:xfrm>
            <a:custGeom>
              <a:avLst/>
              <a:gdLst/>
              <a:ahLst/>
              <a:cxnLst/>
              <a:rect l="l" t="t" r="r" b="b"/>
              <a:pathLst>
                <a:path w="773938" h="719963">
                  <a:moveTo>
                    <a:pt x="0" y="0"/>
                  </a:moveTo>
                  <a:lnTo>
                    <a:pt x="773938" y="0"/>
                  </a:lnTo>
                  <a:lnTo>
                    <a:pt x="773938" y="719963"/>
                  </a:lnTo>
                  <a:lnTo>
                    <a:pt x="0" y="719963"/>
                  </a:lnTo>
                  <a:close/>
                </a:path>
              </a:pathLst>
            </a:custGeom>
            <a:solidFill>
              <a:srgbClr val="576868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38100"/>
              <a:ext cx="774000" cy="7581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spc="-1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05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0" y="9312840"/>
            <a:ext cx="18288180" cy="974160"/>
            <a:chOff x="0" y="0"/>
            <a:chExt cx="24384240" cy="1298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>
            <a:off x="16016400" y="213840"/>
            <a:ext cx="1974780" cy="1604340"/>
          </a:xfrm>
          <a:custGeom>
            <a:avLst/>
            <a:gdLst/>
            <a:ahLst/>
            <a:cxnLst/>
            <a:rect l="l" t="t" r="r" b="b"/>
            <a:pathLst>
              <a:path w="1974780" h="1604340">
                <a:moveTo>
                  <a:pt x="0" y="0"/>
                </a:moveTo>
                <a:lnTo>
                  <a:pt x="1974780" y="0"/>
                </a:lnTo>
                <a:lnTo>
                  <a:pt x="1974780" y="1604340"/>
                </a:lnTo>
                <a:lnTo>
                  <a:pt x="0" y="16043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69" b="-16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920200" y="5140800"/>
            <a:ext cx="2188620" cy="432000"/>
            <a:chOff x="0" y="0"/>
            <a:chExt cx="2918160" cy="57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918206" cy="575945"/>
            </a:xfrm>
            <a:custGeom>
              <a:avLst/>
              <a:gdLst/>
              <a:ahLst/>
              <a:cxnLst/>
              <a:rect l="l" t="t" r="r" b="b"/>
              <a:pathLst>
                <a:path w="2918206" h="575945">
                  <a:moveTo>
                    <a:pt x="0" y="0"/>
                  </a:moveTo>
                  <a:lnTo>
                    <a:pt x="2918206" y="0"/>
                  </a:lnTo>
                  <a:lnTo>
                    <a:pt x="2918206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29181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مدرن شوید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3044780" y="4622940"/>
            <a:ext cx="4086720" cy="432000"/>
            <a:chOff x="0" y="0"/>
            <a:chExt cx="5448960" cy="576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448935" cy="575945"/>
            </a:xfrm>
            <a:custGeom>
              <a:avLst/>
              <a:gdLst/>
              <a:ahLst/>
              <a:cxnLst/>
              <a:rect l="l" t="t" r="r" b="b"/>
              <a:pathLst>
                <a:path w="5448935" h="575945">
                  <a:moveTo>
                    <a:pt x="0" y="0"/>
                  </a:moveTo>
                  <a:lnTo>
                    <a:pt x="5448935" y="0"/>
                  </a:lnTo>
                  <a:lnTo>
                    <a:pt x="5448935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54489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 نمونه کارها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2705660" y="3300000"/>
            <a:ext cx="4546080" cy="114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11382120" y="7129620"/>
            <a:ext cx="2188620" cy="432000"/>
            <a:chOff x="0" y="0"/>
            <a:chExt cx="2918160" cy="5760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918206" cy="575945"/>
            </a:xfrm>
            <a:custGeom>
              <a:avLst/>
              <a:gdLst/>
              <a:ahLst/>
              <a:cxnLst/>
              <a:rect l="l" t="t" r="r" b="b"/>
              <a:pathLst>
                <a:path w="2918206" h="575945">
                  <a:moveTo>
                    <a:pt x="0" y="0"/>
                  </a:moveTo>
                  <a:lnTo>
                    <a:pt x="2918206" y="0"/>
                  </a:lnTo>
                  <a:lnTo>
                    <a:pt x="2918206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66675"/>
              <a:ext cx="29181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مدرن شوید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1382120" y="7658820"/>
            <a:ext cx="4086720" cy="432000"/>
            <a:chOff x="0" y="0"/>
            <a:chExt cx="5448960" cy="576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448935" cy="575945"/>
            </a:xfrm>
            <a:custGeom>
              <a:avLst/>
              <a:gdLst/>
              <a:ahLst/>
              <a:cxnLst/>
              <a:rect l="l" t="t" r="r" b="b"/>
              <a:pathLst>
                <a:path w="5448935" h="575945">
                  <a:moveTo>
                    <a:pt x="0" y="0"/>
                  </a:moveTo>
                  <a:lnTo>
                    <a:pt x="5448935" y="0"/>
                  </a:lnTo>
                  <a:lnTo>
                    <a:pt x="5448935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66675"/>
              <a:ext cx="54489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 نمونه کارها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2238560" y="8184300"/>
            <a:ext cx="4546080" cy="114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3650400" y="7345620"/>
            <a:ext cx="2188620" cy="432000"/>
            <a:chOff x="0" y="0"/>
            <a:chExt cx="2918160" cy="576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918206" cy="575945"/>
            </a:xfrm>
            <a:custGeom>
              <a:avLst/>
              <a:gdLst/>
              <a:ahLst/>
              <a:cxnLst/>
              <a:rect l="l" t="t" r="r" b="b"/>
              <a:pathLst>
                <a:path w="2918206" h="575945">
                  <a:moveTo>
                    <a:pt x="0" y="0"/>
                  </a:moveTo>
                  <a:lnTo>
                    <a:pt x="2918206" y="0"/>
                  </a:lnTo>
                  <a:lnTo>
                    <a:pt x="2918206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66675"/>
              <a:ext cx="29181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مدرن شوید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650400" y="7874820"/>
            <a:ext cx="4086720" cy="432000"/>
            <a:chOff x="0" y="0"/>
            <a:chExt cx="5448960" cy="576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448935" cy="575945"/>
            </a:xfrm>
            <a:custGeom>
              <a:avLst/>
              <a:gdLst/>
              <a:ahLst/>
              <a:cxnLst/>
              <a:rect l="l" t="t" r="r" b="b"/>
              <a:pathLst>
                <a:path w="5448935" h="575945">
                  <a:moveTo>
                    <a:pt x="0" y="0"/>
                  </a:moveTo>
                  <a:lnTo>
                    <a:pt x="5448935" y="0"/>
                  </a:lnTo>
                  <a:lnTo>
                    <a:pt x="5448935" y="575945"/>
                  </a:lnTo>
                  <a:lnTo>
                    <a:pt x="0" y="575945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5448960" cy="642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r" rtl="1">
                <a:lnSpc>
                  <a:spcPts val="3600"/>
                </a:lnSpc>
              </a:pPr>
              <a:r>
                <a:rPr lang="fa-IR" sz="30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 نمونه کارها</a:t>
              </a:r>
              <a:endParaRPr lang="en-US" sz="30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4506840" y="8400300"/>
            <a:ext cx="4546080" cy="114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86860" y="411705"/>
            <a:ext cx="10801260" cy="2923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70"/>
              </a:lnSpc>
            </a:pPr>
            <a:r>
              <a:rPr lang="fa-IR" sz="17250" spc="-1" dirty="0">
                <a:solidFill>
                  <a:srgbClr val="FFFFFF"/>
                </a:solidFill>
                <a:latin typeface="Arimo Bold"/>
                <a:cs typeface="B Nazanin" panose="00000700000000000000" pitchFamily="2" charset="-78"/>
              </a:rPr>
              <a:t>نمونه کارها</a:t>
            </a:r>
            <a:endParaRPr lang="en-US" sz="17250" spc="-1" dirty="0">
              <a:solidFill>
                <a:srgbClr val="FFFFFF"/>
              </a:solidFill>
              <a:latin typeface="Arimo Bold"/>
              <a:cs typeface="B Nazanin" panose="00000700000000000000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353430" y="373950"/>
            <a:ext cx="17486820" cy="9458640"/>
            <a:chOff x="0" y="0"/>
            <a:chExt cx="23315760" cy="1261152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3315676" cy="12611481"/>
            </a:xfrm>
            <a:custGeom>
              <a:avLst/>
              <a:gdLst/>
              <a:ahLst/>
              <a:cxnLst/>
              <a:rect l="l" t="t" r="r" b="b"/>
              <a:pathLst>
                <a:path w="23315676" h="12611481">
                  <a:moveTo>
                    <a:pt x="12573" y="0"/>
                  </a:moveTo>
                  <a:lnTo>
                    <a:pt x="23303103" y="0"/>
                  </a:lnTo>
                  <a:cubicBezTo>
                    <a:pt x="23310089" y="0"/>
                    <a:pt x="23315676" y="5588"/>
                    <a:pt x="23315676" y="12573"/>
                  </a:cubicBezTo>
                  <a:lnTo>
                    <a:pt x="23315676" y="12598908"/>
                  </a:lnTo>
                  <a:cubicBezTo>
                    <a:pt x="23315676" y="12605893"/>
                    <a:pt x="23310089" y="12611481"/>
                    <a:pt x="23303103" y="12611481"/>
                  </a:cubicBezTo>
                  <a:lnTo>
                    <a:pt x="12573" y="12611481"/>
                  </a:lnTo>
                  <a:cubicBezTo>
                    <a:pt x="5588" y="12611481"/>
                    <a:pt x="0" y="12605893"/>
                    <a:pt x="0" y="12598908"/>
                  </a:cubicBezTo>
                  <a:lnTo>
                    <a:pt x="0" y="12573"/>
                  </a:lnTo>
                  <a:cubicBezTo>
                    <a:pt x="0" y="5588"/>
                    <a:pt x="5588" y="0"/>
                    <a:pt x="12573" y="0"/>
                  </a:cubicBezTo>
                  <a:moveTo>
                    <a:pt x="12573" y="25146"/>
                  </a:moveTo>
                  <a:lnTo>
                    <a:pt x="12573" y="12573"/>
                  </a:lnTo>
                  <a:lnTo>
                    <a:pt x="25146" y="12573"/>
                  </a:lnTo>
                  <a:lnTo>
                    <a:pt x="25146" y="12598908"/>
                  </a:lnTo>
                  <a:lnTo>
                    <a:pt x="12573" y="12598908"/>
                  </a:lnTo>
                  <a:lnTo>
                    <a:pt x="12573" y="12586335"/>
                  </a:lnTo>
                  <a:lnTo>
                    <a:pt x="23303103" y="12586335"/>
                  </a:lnTo>
                  <a:lnTo>
                    <a:pt x="23303103" y="12598908"/>
                  </a:lnTo>
                  <a:lnTo>
                    <a:pt x="23290530" y="12598908"/>
                  </a:lnTo>
                  <a:lnTo>
                    <a:pt x="23290530" y="12573"/>
                  </a:lnTo>
                  <a:lnTo>
                    <a:pt x="23303103" y="12573"/>
                  </a:lnTo>
                  <a:lnTo>
                    <a:pt x="23303103" y="25146"/>
                  </a:lnTo>
                  <a:lnTo>
                    <a:pt x="12573" y="2514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8" name="Freeform 28"/>
          <p:cNvSpPr/>
          <p:nvPr/>
        </p:nvSpPr>
        <p:spPr>
          <a:xfrm>
            <a:off x="2808000" y="1404540"/>
            <a:ext cx="6652260" cy="5967540"/>
          </a:xfrm>
          <a:custGeom>
            <a:avLst/>
            <a:gdLst/>
            <a:ahLst/>
            <a:cxnLst/>
            <a:rect l="l" t="t" r="r" b="b"/>
            <a:pathLst>
              <a:path w="6652260" h="5967540">
                <a:moveTo>
                  <a:pt x="0" y="0"/>
                </a:moveTo>
                <a:lnTo>
                  <a:pt x="6652260" y="0"/>
                </a:lnTo>
                <a:lnTo>
                  <a:pt x="6652260" y="5967540"/>
                </a:lnTo>
                <a:lnTo>
                  <a:pt x="0" y="59675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03" b="-103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4420" y="8061120"/>
            <a:ext cx="12637620" cy="1772280"/>
          </a:xfrm>
          <a:custGeom>
            <a:avLst/>
            <a:gdLst/>
            <a:ahLst/>
            <a:cxnLst/>
            <a:rect l="l" t="t" r="r" b="b"/>
            <a:pathLst>
              <a:path w="12637620" h="1772280">
                <a:moveTo>
                  <a:pt x="0" y="0"/>
                </a:moveTo>
                <a:lnTo>
                  <a:pt x="12637620" y="0"/>
                </a:lnTo>
                <a:lnTo>
                  <a:pt x="12637620" y="1772280"/>
                </a:lnTo>
                <a:lnTo>
                  <a:pt x="0" y="1772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8574" b="-5857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28100" y="753945"/>
            <a:ext cx="78415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35"/>
              </a:lnSpc>
            </a:pPr>
            <a:r>
              <a:rPr lang="fa-IR" sz="6884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6884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6884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51580" y="2579295"/>
            <a:ext cx="8834580" cy="96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0557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100" spc="-1" dirty="0">
              <a:solidFill>
                <a:srgbClr val="00557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074800" y="5277480"/>
            <a:ext cx="3837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557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051580" y="5011800"/>
            <a:ext cx="38962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005573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832200" y="5277480"/>
            <a:ext cx="3837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557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808980" y="5011800"/>
            <a:ext cx="38962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005573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74800" y="8219400"/>
            <a:ext cx="3837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557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051580" y="7953180"/>
            <a:ext cx="38962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005573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832200" y="8219400"/>
            <a:ext cx="3837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557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808980" y="7953180"/>
            <a:ext cx="38962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005573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005573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2015820" y="2955420"/>
            <a:ext cx="5266080" cy="5266080"/>
          </a:xfrm>
          <a:custGeom>
            <a:avLst/>
            <a:gdLst/>
            <a:ahLst/>
            <a:cxnLst/>
            <a:rect l="l" t="t" r="r" b="b"/>
            <a:pathLst>
              <a:path w="5266080" h="5266080">
                <a:moveTo>
                  <a:pt x="0" y="0"/>
                </a:moveTo>
                <a:lnTo>
                  <a:pt x="5266080" y="0"/>
                </a:lnTo>
                <a:lnTo>
                  <a:pt x="5266080" y="5266080"/>
                </a:lnTo>
                <a:lnTo>
                  <a:pt x="0" y="52660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3963320" y="3394440"/>
            <a:ext cx="1575720" cy="1280340"/>
          </a:xfrm>
          <a:custGeom>
            <a:avLst/>
            <a:gdLst/>
            <a:ahLst/>
            <a:cxnLst/>
            <a:rect l="l" t="t" r="r" b="b"/>
            <a:pathLst>
              <a:path w="1575720" h="1280340">
                <a:moveTo>
                  <a:pt x="0" y="0"/>
                </a:moveTo>
                <a:lnTo>
                  <a:pt x="1575720" y="0"/>
                </a:lnTo>
                <a:lnTo>
                  <a:pt x="1575720" y="1280340"/>
                </a:lnTo>
                <a:lnTo>
                  <a:pt x="0" y="12803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" r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9205920" y="3777300"/>
            <a:ext cx="1575720" cy="1280340"/>
          </a:xfrm>
          <a:custGeom>
            <a:avLst/>
            <a:gdLst/>
            <a:ahLst/>
            <a:cxnLst/>
            <a:rect l="l" t="t" r="r" b="b"/>
            <a:pathLst>
              <a:path w="1575720" h="1280340">
                <a:moveTo>
                  <a:pt x="0" y="0"/>
                </a:moveTo>
                <a:lnTo>
                  <a:pt x="1575720" y="0"/>
                </a:lnTo>
                <a:lnTo>
                  <a:pt x="1575720" y="1280340"/>
                </a:lnTo>
                <a:lnTo>
                  <a:pt x="0" y="12803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" r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3987080" y="6441660"/>
            <a:ext cx="1575720" cy="1280340"/>
          </a:xfrm>
          <a:custGeom>
            <a:avLst/>
            <a:gdLst/>
            <a:ahLst/>
            <a:cxnLst/>
            <a:rect l="l" t="t" r="r" b="b"/>
            <a:pathLst>
              <a:path w="1575720" h="1280340">
                <a:moveTo>
                  <a:pt x="0" y="0"/>
                </a:moveTo>
                <a:lnTo>
                  <a:pt x="1575720" y="0"/>
                </a:lnTo>
                <a:lnTo>
                  <a:pt x="1575720" y="1280340"/>
                </a:lnTo>
                <a:lnTo>
                  <a:pt x="0" y="12803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" r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9223740" y="6532380"/>
            <a:ext cx="1575720" cy="1280340"/>
          </a:xfrm>
          <a:custGeom>
            <a:avLst/>
            <a:gdLst/>
            <a:ahLst/>
            <a:cxnLst/>
            <a:rect l="l" t="t" r="r" b="b"/>
            <a:pathLst>
              <a:path w="1575720" h="1280340">
                <a:moveTo>
                  <a:pt x="0" y="0"/>
                </a:moveTo>
                <a:lnTo>
                  <a:pt x="1575720" y="0"/>
                </a:lnTo>
                <a:lnTo>
                  <a:pt x="1575720" y="1280340"/>
                </a:lnTo>
                <a:lnTo>
                  <a:pt x="0" y="12803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" r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0" name="Freeform 20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" b="-36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224780" y="1036215"/>
            <a:ext cx="46026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fa-IR" sz="42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420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224780" y="1859820"/>
            <a:ext cx="32596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24780" y="7721415"/>
            <a:ext cx="46026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fa-IR" sz="42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4200" spc="-1" dirty="0">
              <a:solidFill>
                <a:srgbClr val="05AF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24780" y="8544480"/>
            <a:ext cx="32596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472380" y="7352055"/>
            <a:ext cx="46026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fa-IR" sz="4200" spc="-1" dirty="0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4200" spc="-1" dirty="0">
              <a:solidFill>
                <a:srgbClr val="73CDCD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44920" y="8175120"/>
            <a:ext cx="32596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37920" y="892965"/>
            <a:ext cx="639378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480"/>
              </a:lnSpc>
            </a:pP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 پاورپوینت ساده</a:t>
            </a:r>
            <a:endParaRPr lang="en-US" sz="54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 rot="-858600">
            <a:off x="8232570" y="5016870"/>
            <a:ext cx="4463100" cy="3113100"/>
            <a:chOff x="0" y="0"/>
            <a:chExt cx="5950800" cy="4150800"/>
          </a:xfrm>
        </p:grpSpPr>
        <p:sp>
          <p:nvSpPr>
            <p:cNvPr id="12" name="Freeform 12"/>
            <p:cNvSpPr/>
            <p:nvPr/>
          </p:nvSpPr>
          <p:spPr>
            <a:xfrm>
              <a:off x="95377" y="95377"/>
              <a:ext cx="5760085" cy="3959987"/>
            </a:xfrm>
            <a:custGeom>
              <a:avLst/>
              <a:gdLst/>
              <a:ahLst/>
              <a:cxnLst/>
              <a:rect l="l" t="t" r="r" b="b"/>
              <a:pathLst>
                <a:path w="5760085" h="3959987">
                  <a:moveTo>
                    <a:pt x="0" y="0"/>
                  </a:moveTo>
                  <a:lnTo>
                    <a:pt x="5760085" y="0"/>
                  </a:lnTo>
                  <a:lnTo>
                    <a:pt x="5760085" y="3959987"/>
                  </a:lnTo>
                  <a:lnTo>
                    <a:pt x="0" y="3959987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0"/>
              <a:ext cx="5950839" cy="4150741"/>
            </a:xfrm>
            <a:custGeom>
              <a:avLst/>
              <a:gdLst/>
              <a:ahLst/>
              <a:cxnLst/>
              <a:rect l="l" t="t" r="r" b="b"/>
              <a:pathLst>
                <a:path w="5950839" h="4150741">
                  <a:moveTo>
                    <a:pt x="95377" y="0"/>
                  </a:moveTo>
                  <a:lnTo>
                    <a:pt x="5855462" y="0"/>
                  </a:lnTo>
                  <a:cubicBezTo>
                    <a:pt x="5908167" y="0"/>
                    <a:pt x="5950839" y="42672"/>
                    <a:pt x="5950839" y="95377"/>
                  </a:cubicBezTo>
                  <a:lnTo>
                    <a:pt x="5950839" y="4055364"/>
                  </a:lnTo>
                  <a:cubicBezTo>
                    <a:pt x="5950839" y="4108069"/>
                    <a:pt x="5908167" y="4150741"/>
                    <a:pt x="5855462" y="4150741"/>
                  </a:cubicBezTo>
                  <a:lnTo>
                    <a:pt x="95377" y="4150741"/>
                  </a:lnTo>
                  <a:cubicBezTo>
                    <a:pt x="42672" y="4150741"/>
                    <a:pt x="0" y="4108069"/>
                    <a:pt x="0" y="4055364"/>
                  </a:cubicBezTo>
                  <a:lnTo>
                    <a:pt x="0" y="95377"/>
                  </a:lnTo>
                  <a:cubicBezTo>
                    <a:pt x="0" y="42672"/>
                    <a:pt x="42672" y="0"/>
                    <a:pt x="95377" y="0"/>
                  </a:cubicBezTo>
                  <a:moveTo>
                    <a:pt x="95377" y="190754"/>
                  </a:moveTo>
                  <a:lnTo>
                    <a:pt x="95377" y="95377"/>
                  </a:lnTo>
                  <a:lnTo>
                    <a:pt x="190754" y="95377"/>
                  </a:lnTo>
                  <a:lnTo>
                    <a:pt x="190754" y="4055364"/>
                  </a:lnTo>
                  <a:lnTo>
                    <a:pt x="95377" y="4055364"/>
                  </a:lnTo>
                  <a:lnTo>
                    <a:pt x="95377" y="3959987"/>
                  </a:lnTo>
                  <a:lnTo>
                    <a:pt x="5855462" y="3959987"/>
                  </a:lnTo>
                  <a:lnTo>
                    <a:pt x="5855462" y="4055364"/>
                  </a:lnTo>
                  <a:lnTo>
                    <a:pt x="5760085" y="4055364"/>
                  </a:lnTo>
                  <a:lnTo>
                    <a:pt x="5760085" y="95377"/>
                  </a:lnTo>
                  <a:lnTo>
                    <a:pt x="5855462" y="95377"/>
                  </a:lnTo>
                  <a:lnTo>
                    <a:pt x="5855462" y="190754"/>
                  </a:lnTo>
                  <a:lnTo>
                    <a:pt x="95377" y="1907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19050"/>
              <a:ext cx="5950800" cy="4169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Place Your Picture Here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 rot="694800">
            <a:off x="7896150" y="2192670"/>
            <a:ext cx="4463100" cy="3113100"/>
            <a:chOff x="0" y="0"/>
            <a:chExt cx="5950800" cy="4150800"/>
          </a:xfrm>
        </p:grpSpPr>
        <p:sp>
          <p:nvSpPr>
            <p:cNvPr id="16" name="Freeform 16"/>
            <p:cNvSpPr/>
            <p:nvPr/>
          </p:nvSpPr>
          <p:spPr>
            <a:xfrm>
              <a:off x="95377" y="95377"/>
              <a:ext cx="5760085" cy="3959987"/>
            </a:xfrm>
            <a:custGeom>
              <a:avLst/>
              <a:gdLst/>
              <a:ahLst/>
              <a:cxnLst/>
              <a:rect l="l" t="t" r="r" b="b"/>
              <a:pathLst>
                <a:path w="5760085" h="3959987">
                  <a:moveTo>
                    <a:pt x="0" y="0"/>
                  </a:moveTo>
                  <a:lnTo>
                    <a:pt x="5760085" y="0"/>
                  </a:lnTo>
                  <a:lnTo>
                    <a:pt x="5760085" y="3959987"/>
                  </a:lnTo>
                  <a:lnTo>
                    <a:pt x="0" y="3959987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0"/>
              <a:ext cx="5950839" cy="4150741"/>
            </a:xfrm>
            <a:custGeom>
              <a:avLst/>
              <a:gdLst/>
              <a:ahLst/>
              <a:cxnLst/>
              <a:rect l="l" t="t" r="r" b="b"/>
              <a:pathLst>
                <a:path w="5950839" h="4150741">
                  <a:moveTo>
                    <a:pt x="95377" y="0"/>
                  </a:moveTo>
                  <a:lnTo>
                    <a:pt x="5855462" y="0"/>
                  </a:lnTo>
                  <a:cubicBezTo>
                    <a:pt x="5908167" y="0"/>
                    <a:pt x="5950839" y="42672"/>
                    <a:pt x="5950839" y="95377"/>
                  </a:cubicBezTo>
                  <a:lnTo>
                    <a:pt x="5950839" y="4055364"/>
                  </a:lnTo>
                  <a:cubicBezTo>
                    <a:pt x="5950839" y="4108069"/>
                    <a:pt x="5908167" y="4150741"/>
                    <a:pt x="5855462" y="4150741"/>
                  </a:cubicBezTo>
                  <a:lnTo>
                    <a:pt x="95377" y="4150741"/>
                  </a:lnTo>
                  <a:cubicBezTo>
                    <a:pt x="42672" y="4150741"/>
                    <a:pt x="0" y="4108069"/>
                    <a:pt x="0" y="4055364"/>
                  </a:cubicBezTo>
                  <a:lnTo>
                    <a:pt x="0" y="95377"/>
                  </a:lnTo>
                  <a:cubicBezTo>
                    <a:pt x="0" y="42672"/>
                    <a:pt x="42672" y="0"/>
                    <a:pt x="95377" y="0"/>
                  </a:cubicBezTo>
                  <a:moveTo>
                    <a:pt x="95377" y="190754"/>
                  </a:moveTo>
                  <a:lnTo>
                    <a:pt x="95377" y="95377"/>
                  </a:lnTo>
                  <a:lnTo>
                    <a:pt x="190754" y="95377"/>
                  </a:lnTo>
                  <a:lnTo>
                    <a:pt x="190754" y="4055364"/>
                  </a:lnTo>
                  <a:lnTo>
                    <a:pt x="95377" y="4055364"/>
                  </a:lnTo>
                  <a:lnTo>
                    <a:pt x="95377" y="3959987"/>
                  </a:lnTo>
                  <a:lnTo>
                    <a:pt x="5855462" y="3959987"/>
                  </a:lnTo>
                  <a:lnTo>
                    <a:pt x="5855462" y="4055364"/>
                  </a:lnTo>
                  <a:lnTo>
                    <a:pt x="5760085" y="4055364"/>
                  </a:lnTo>
                  <a:lnTo>
                    <a:pt x="5760085" y="95377"/>
                  </a:lnTo>
                  <a:lnTo>
                    <a:pt x="5855462" y="95377"/>
                  </a:lnTo>
                  <a:lnTo>
                    <a:pt x="5855462" y="190754"/>
                  </a:lnTo>
                  <a:lnTo>
                    <a:pt x="95377" y="1907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5950800" cy="4169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Place Your Picture Here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 rot="-202200">
            <a:off x="12022290" y="3875850"/>
            <a:ext cx="4463100" cy="3113100"/>
            <a:chOff x="0" y="0"/>
            <a:chExt cx="5950800" cy="4150800"/>
          </a:xfrm>
        </p:grpSpPr>
        <p:sp>
          <p:nvSpPr>
            <p:cNvPr id="20" name="Freeform 20"/>
            <p:cNvSpPr/>
            <p:nvPr/>
          </p:nvSpPr>
          <p:spPr>
            <a:xfrm>
              <a:off x="95377" y="95377"/>
              <a:ext cx="5760085" cy="3959987"/>
            </a:xfrm>
            <a:custGeom>
              <a:avLst/>
              <a:gdLst/>
              <a:ahLst/>
              <a:cxnLst/>
              <a:rect l="l" t="t" r="r" b="b"/>
              <a:pathLst>
                <a:path w="5760085" h="3959987">
                  <a:moveTo>
                    <a:pt x="0" y="0"/>
                  </a:moveTo>
                  <a:lnTo>
                    <a:pt x="5760085" y="0"/>
                  </a:lnTo>
                  <a:lnTo>
                    <a:pt x="5760085" y="3959987"/>
                  </a:lnTo>
                  <a:lnTo>
                    <a:pt x="0" y="3959987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0"/>
              <a:ext cx="5950839" cy="4150741"/>
            </a:xfrm>
            <a:custGeom>
              <a:avLst/>
              <a:gdLst/>
              <a:ahLst/>
              <a:cxnLst/>
              <a:rect l="l" t="t" r="r" b="b"/>
              <a:pathLst>
                <a:path w="5950839" h="4150741">
                  <a:moveTo>
                    <a:pt x="95377" y="0"/>
                  </a:moveTo>
                  <a:lnTo>
                    <a:pt x="5855462" y="0"/>
                  </a:lnTo>
                  <a:cubicBezTo>
                    <a:pt x="5908167" y="0"/>
                    <a:pt x="5950839" y="42672"/>
                    <a:pt x="5950839" y="95377"/>
                  </a:cubicBezTo>
                  <a:lnTo>
                    <a:pt x="5950839" y="4055364"/>
                  </a:lnTo>
                  <a:cubicBezTo>
                    <a:pt x="5950839" y="4108069"/>
                    <a:pt x="5908167" y="4150741"/>
                    <a:pt x="5855462" y="4150741"/>
                  </a:cubicBezTo>
                  <a:lnTo>
                    <a:pt x="95377" y="4150741"/>
                  </a:lnTo>
                  <a:cubicBezTo>
                    <a:pt x="42672" y="4150741"/>
                    <a:pt x="0" y="4108069"/>
                    <a:pt x="0" y="4055364"/>
                  </a:cubicBezTo>
                  <a:lnTo>
                    <a:pt x="0" y="95377"/>
                  </a:lnTo>
                  <a:cubicBezTo>
                    <a:pt x="0" y="42672"/>
                    <a:pt x="42672" y="0"/>
                    <a:pt x="95377" y="0"/>
                  </a:cubicBezTo>
                  <a:moveTo>
                    <a:pt x="95377" y="190754"/>
                  </a:moveTo>
                  <a:lnTo>
                    <a:pt x="95377" y="95377"/>
                  </a:lnTo>
                  <a:lnTo>
                    <a:pt x="190754" y="95377"/>
                  </a:lnTo>
                  <a:lnTo>
                    <a:pt x="190754" y="4055364"/>
                  </a:lnTo>
                  <a:lnTo>
                    <a:pt x="95377" y="4055364"/>
                  </a:lnTo>
                  <a:lnTo>
                    <a:pt x="95377" y="3959987"/>
                  </a:lnTo>
                  <a:lnTo>
                    <a:pt x="5855462" y="3959987"/>
                  </a:lnTo>
                  <a:lnTo>
                    <a:pt x="5855462" y="4055364"/>
                  </a:lnTo>
                  <a:lnTo>
                    <a:pt x="5760085" y="4055364"/>
                  </a:lnTo>
                  <a:lnTo>
                    <a:pt x="5760085" y="95377"/>
                  </a:lnTo>
                  <a:lnTo>
                    <a:pt x="5855462" y="95377"/>
                  </a:lnTo>
                  <a:lnTo>
                    <a:pt x="5855462" y="190754"/>
                  </a:lnTo>
                  <a:lnTo>
                    <a:pt x="95377" y="1907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5950800" cy="4169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Place Your Picture Here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111500" y="3201375"/>
            <a:ext cx="5808960" cy="3837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21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1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01820" y="1392660"/>
            <a:ext cx="8998560" cy="5281740"/>
          </a:xfrm>
          <a:custGeom>
            <a:avLst/>
            <a:gdLst/>
            <a:ahLst/>
            <a:cxnLst/>
            <a:rect l="l" t="t" r="r" b="b"/>
            <a:pathLst>
              <a:path w="8998560" h="5281740">
                <a:moveTo>
                  <a:pt x="0" y="0"/>
                </a:moveTo>
                <a:lnTo>
                  <a:pt x="8998560" y="0"/>
                </a:lnTo>
                <a:lnTo>
                  <a:pt x="8998560" y="5281740"/>
                </a:lnTo>
                <a:lnTo>
                  <a:pt x="0" y="52817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60840" y="69759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8136180" y="6496200"/>
            <a:ext cx="2371680" cy="2341440"/>
          </a:xfrm>
          <a:custGeom>
            <a:avLst/>
            <a:gdLst/>
            <a:ahLst/>
            <a:cxnLst/>
            <a:rect l="l" t="t" r="r" b="b"/>
            <a:pathLst>
              <a:path w="2371680" h="2341440">
                <a:moveTo>
                  <a:pt x="0" y="0"/>
                </a:moveTo>
                <a:lnTo>
                  <a:pt x="2371680" y="0"/>
                </a:lnTo>
                <a:lnTo>
                  <a:pt x="2371680" y="2341440"/>
                </a:lnTo>
                <a:lnTo>
                  <a:pt x="0" y="23414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983240" y="6570975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983240" y="694932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983240" y="7787595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983240" y="816594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23280" y="6557475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23280" y="693582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23280" y="7774635"/>
            <a:ext cx="640512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23280" y="8152980"/>
            <a:ext cx="640512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3" name="Group 13"/>
          <p:cNvGrpSpPr/>
          <p:nvPr/>
        </p:nvGrpSpPr>
        <p:grpSpPr>
          <a:xfrm>
            <a:off x="11420730" y="3086910"/>
            <a:ext cx="2858220" cy="465480"/>
            <a:chOff x="0" y="0"/>
            <a:chExt cx="3810960" cy="620640"/>
          </a:xfrm>
        </p:grpSpPr>
        <p:sp>
          <p:nvSpPr>
            <p:cNvPr id="14" name="Freeform 14"/>
            <p:cNvSpPr/>
            <p:nvPr/>
          </p:nvSpPr>
          <p:spPr>
            <a:xfrm>
              <a:off x="25527" y="0"/>
              <a:ext cx="3785362" cy="595122"/>
            </a:xfrm>
            <a:custGeom>
              <a:avLst/>
              <a:gdLst/>
              <a:ahLst/>
              <a:cxnLst/>
              <a:rect l="l" t="t" r="r" b="b"/>
              <a:pathLst>
                <a:path w="3785362" h="595122">
                  <a:moveTo>
                    <a:pt x="0" y="0"/>
                  </a:moveTo>
                  <a:lnTo>
                    <a:pt x="3759835" y="0"/>
                  </a:lnTo>
                  <a:cubicBezTo>
                    <a:pt x="3773932" y="0"/>
                    <a:pt x="3785362" y="11430"/>
                    <a:pt x="3785362" y="25527"/>
                  </a:cubicBezTo>
                  <a:lnTo>
                    <a:pt x="3785362" y="595122"/>
                  </a:lnTo>
                  <a:lnTo>
                    <a:pt x="3734181" y="595122"/>
                  </a:lnTo>
                  <a:lnTo>
                    <a:pt x="3734181" y="25527"/>
                  </a:lnTo>
                  <a:lnTo>
                    <a:pt x="3759708" y="25527"/>
                  </a:lnTo>
                  <a:lnTo>
                    <a:pt x="3759708" y="51181"/>
                  </a:lnTo>
                  <a:lnTo>
                    <a:pt x="0" y="51181"/>
                  </a:ln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229570" y="4250610"/>
            <a:ext cx="1935360" cy="1678860"/>
            <a:chOff x="0" y="0"/>
            <a:chExt cx="2580480" cy="2238480"/>
          </a:xfrm>
        </p:grpSpPr>
        <p:sp>
          <p:nvSpPr>
            <p:cNvPr id="16" name="Freeform 16"/>
            <p:cNvSpPr/>
            <p:nvPr/>
          </p:nvSpPr>
          <p:spPr>
            <a:xfrm>
              <a:off x="0" y="25527"/>
              <a:ext cx="2554859" cy="2213102"/>
            </a:xfrm>
            <a:custGeom>
              <a:avLst/>
              <a:gdLst/>
              <a:ahLst/>
              <a:cxnLst/>
              <a:rect l="l" t="t" r="r" b="b"/>
              <a:pathLst>
                <a:path w="2554859" h="2213102">
                  <a:moveTo>
                    <a:pt x="51181" y="0"/>
                  </a:moveTo>
                  <a:lnTo>
                    <a:pt x="51181" y="2187448"/>
                  </a:lnTo>
                  <a:lnTo>
                    <a:pt x="25527" y="2187448"/>
                  </a:lnTo>
                  <a:lnTo>
                    <a:pt x="25527" y="2161921"/>
                  </a:lnTo>
                  <a:lnTo>
                    <a:pt x="2554859" y="2161921"/>
                  </a:lnTo>
                  <a:lnTo>
                    <a:pt x="2554859" y="2213102"/>
                  </a:lnTo>
                  <a:lnTo>
                    <a:pt x="25527" y="2213102"/>
                  </a:lnTo>
                  <a:cubicBezTo>
                    <a:pt x="11430" y="2213102"/>
                    <a:pt x="0" y="2201672"/>
                    <a:pt x="0" y="21875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236110" y="4045950"/>
            <a:ext cx="1574100" cy="788400"/>
            <a:chOff x="0" y="0"/>
            <a:chExt cx="2098800" cy="10512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73275" cy="1025652"/>
            </a:xfrm>
            <a:custGeom>
              <a:avLst/>
              <a:gdLst/>
              <a:ahLst/>
              <a:cxnLst/>
              <a:rect l="l" t="t" r="r" b="b"/>
              <a:pathLst>
                <a:path w="2073275" h="1025652">
                  <a:moveTo>
                    <a:pt x="2073275" y="51181"/>
                  </a:moveTo>
                  <a:lnTo>
                    <a:pt x="25527" y="51181"/>
                  </a:lnTo>
                  <a:lnTo>
                    <a:pt x="25527" y="25527"/>
                  </a:lnTo>
                  <a:lnTo>
                    <a:pt x="51181" y="25527"/>
                  </a:lnTo>
                  <a:lnTo>
                    <a:pt x="51181" y="1025652"/>
                  </a:lnTo>
                  <a:lnTo>
                    <a:pt x="0" y="1025652"/>
                  </a:ln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lnTo>
                    <a:pt x="2073275" y="0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4092390" y="2369790"/>
            <a:ext cx="4159080" cy="514620"/>
            <a:chOff x="0" y="0"/>
            <a:chExt cx="5545440" cy="6861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519928" cy="660527"/>
            </a:xfrm>
            <a:custGeom>
              <a:avLst/>
              <a:gdLst/>
              <a:ahLst/>
              <a:cxnLst/>
              <a:rect l="l" t="t" r="r" b="b"/>
              <a:pathLst>
                <a:path w="5519928" h="660527">
                  <a:moveTo>
                    <a:pt x="5519928" y="51181"/>
                  </a:moveTo>
                  <a:lnTo>
                    <a:pt x="25527" y="51181"/>
                  </a:lnTo>
                  <a:lnTo>
                    <a:pt x="25527" y="25527"/>
                  </a:lnTo>
                  <a:lnTo>
                    <a:pt x="51181" y="25527"/>
                  </a:lnTo>
                  <a:lnTo>
                    <a:pt x="51181" y="660527"/>
                  </a:lnTo>
                  <a:lnTo>
                    <a:pt x="0" y="660527"/>
                  </a:lnTo>
                  <a:lnTo>
                    <a:pt x="0" y="25527"/>
                  </a:lnTo>
                  <a:cubicBezTo>
                    <a:pt x="0" y="11430"/>
                    <a:pt x="11430" y="0"/>
                    <a:pt x="25527" y="0"/>
                  </a:cubicBezTo>
                  <a:lnTo>
                    <a:pt x="5519928" y="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3783140" y="3566955"/>
            <a:ext cx="25300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05AF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783140" y="3971760"/>
            <a:ext cx="253008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3378140" y="5166435"/>
            <a:ext cx="25300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73CDCD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3378140" y="5570700"/>
            <a:ext cx="253008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3412440" y="4919655"/>
            <a:ext cx="25300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00AAE6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412440" y="5324460"/>
            <a:ext cx="253008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195820" y="2938935"/>
            <a:ext cx="25300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2195820" y="3343740"/>
            <a:ext cx="253008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10260" y="9359820"/>
            <a:ext cx="18288180" cy="974160"/>
            <a:chOff x="0" y="0"/>
            <a:chExt cx="24384240" cy="12988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3" name="Freeform 33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331200"/>
            <a:ext cx="18288180" cy="974160"/>
            <a:chOff x="0" y="0"/>
            <a:chExt cx="24384240" cy="1298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015920" y="49779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6557220" y="3815100"/>
            <a:ext cx="6366600" cy="4611060"/>
          </a:xfrm>
          <a:custGeom>
            <a:avLst/>
            <a:gdLst/>
            <a:ahLst/>
            <a:cxnLst/>
            <a:rect l="l" t="t" r="r" b="b"/>
            <a:pathLst>
              <a:path w="6366600" h="4611060">
                <a:moveTo>
                  <a:pt x="0" y="0"/>
                </a:moveTo>
                <a:lnTo>
                  <a:pt x="6366600" y="0"/>
                </a:lnTo>
                <a:lnTo>
                  <a:pt x="6366600" y="4611060"/>
                </a:lnTo>
                <a:lnTo>
                  <a:pt x="0" y="46110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15920" y="4407735"/>
            <a:ext cx="4901220" cy="4807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1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60480" y="2424000"/>
            <a:ext cx="4221120" cy="16542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ما ایجاد می کنیم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حرفه ای با کیفیت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ارائه </a:t>
            </a:r>
            <a:r>
              <a:rPr lang="en-US" sz="3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PPT</a:t>
            </a:r>
            <a:endParaRPr lang="en-US" sz="36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563900" y="4160415"/>
            <a:ext cx="4218660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5482A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-1" dirty="0">
              <a:solidFill>
                <a:srgbClr val="5482A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563900" y="6332295"/>
            <a:ext cx="4218660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5482A3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-1" dirty="0">
              <a:solidFill>
                <a:srgbClr val="5482A3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1" r="-4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416780" y="7196295"/>
            <a:ext cx="709362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عکس.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2913560" y="9064980"/>
            <a:ext cx="2067120" cy="471420"/>
            <a:chOff x="0" y="0"/>
            <a:chExt cx="2756160" cy="628560"/>
          </a:xfrm>
        </p:grpSpPr>
        <p:sp>
          <p:nvSpPr>
            <p:cNvPr id="5" name="Freeform 5"/>
            <p:cNvSpPr/>
            <p:nvPr/>
          </p:nvSpPr>
          <p:spPr>
            <a:xfrm>
              <a:off x="6477" y="6477"/>
              <a:ext cx="2743200" cy="615569"/>
            </a:xfrm>
            <a:custGeom>
              <a:avLst/>
              <a:gdLst/>
              <a:ahLst/>
              <a:cxnLst/>
              <a:rect l="l" t="t" r="r" b="b"/>
              <a:pathLst>
                <a:path w="2743200" h="615569">
                  <a:moveTo>
                    <a:pt x="0" y="0"/>
                  </a:moveTo>
                  <a:lnTo>
                    <a:pt x="2743200" y="0"/>
                  </a:lnTo>
                  <a:lnTo>
                    <a:pt x="2743200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2756154" cy="628523"/>
            </a:xfrm>
            <a:custGeom>
              <a:avLst/>
              <a:gdLst/>
              <a:ahLst/>
              <a:cxnLst/>
              <a:rect l="l" t="t" r="r" b="b"/>
              <a:pathLst>
                <a:path w="2756154" h="628523">
                  <a:moveTo>
                    <a:pt x="6477" y="0"/>
                  </a:moveTo>
                  <a:lnTo>
                    <a:pt x="2749677" y="0"/>
                  </a:lnTo>
                  <a:cubicBezTo>
                    <a:pt x="2753233" y="0"/>
                    <a:pt x="2756154" y="2921"/>
                    <a:pt x="2756154" y="6477"/>
                  </a:cubicBezTo>
                  <a:lnTo>
                    <a:pt x="2756154" y="622046"/>
                  </a:lnTo>
                  <a:cubicBezTo>
                    <a:pt x="2756154" y="625602"/>
                    <a:pt x="2753233" y="628523"/>
                    <a:pt x="2749677" y="628523"/>
                  </a:cubicBezTo>
                  <a:lnTo>
                    <a:pt x="6477" y="628523"/>
                  </a:lnTo>
                  <a:cubicBezTo>
                    <a:pt x="2921" y="628523"/>
                    <a:pt x="0" y="625602"/>
                    <a:pt x="0" y="622046"/>
                  </a:cubicBezTo>
                  <a:lnTo>
                    <a:pt x="0" y="6477"/>
                  </a:lnTo>
                  <a:cubicBezTo>
                    <a:pt x="0" y="2921"/>
                    <a:pt x="2921" y="0"/>
                    <a:pt x="6477" y="0"/>
                  </a:cubicBezTo>
                  <a:moveTo>
                    <a:pt x="6477" y="12954"/>
                  </a:moveTo>
                  <a:lnTo>
                    <a:pt x="6477" y="6477"/>
                  </a:lnTo>
                  <a:lnTo>
                    <a:pt x="12954" y="6477"/>
                  </a:lnTo>
                  <a:lnTo>
                    <a:pt x="12954" y="622046"/>
                  </a:lnTo>
                  <a:lnTo>
                    <a:pt x="6477" y="622046"/>
                  </a:lnTo>
                  <a:lnTo>
                    <a:pt x="6477" y="615569"/>
                  </a:lnTo>
                  <a:lnTo>
                    <a:pt x="2749677" y="615569"/>
                  </a:lnTo>
                  <a:lnTo>
                    <a:pt x="2749677" y="622046"/>
                  </a:lnTo>
                  <a:lnTo>
                    <a:pt x="2743200" y="622046"/>
                  </a:lnTo>
                  <a:lnTo>
                    <a:pt x="2743200" y="6477"/>
                  </a:lnTo>
                  <a:lnTo>
                    <a:pt x="2749677" y="6477"/>
                  </a:lnTo>
                  <a:lnTo>
                    <a:pt x="2749677" y="12954"/>
                  </a:lnTo>
                  <a:lnTo>
                    <a:pt x="6477" y="129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2756160" cy="67618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پاورپوینت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0416780" y="8179440"/>
            <a:ext cx="70936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 شما به سادگی می توانید مخاطبان خود را تحت تاثیر قرار دهید و به ارائه های خود جذابیت و زیبایی بی نظیری اضافه کنید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10433880" y="9064980"/>
            <a:ext cx="2067120" cy="471420"/>
            <a:chOff x="0" y="0"/>
            <a:chExt cx="2756160" cy="628560"/>
          </a:xfrm>
        </p:grpSpPr>
        <p:sp>
          <p:nvSpPr>
            <p:cNvPr id="10" name="Freeform 10"/>
            <p:cNvSpPr/>
            <p:nvPr/>
          </p:nvSpPr>
          <p:spPr>
            <a:xfrm>
              <a:off x="6477" y="6477"/>
              <a:ext cx="2743200" cy="615569"/>
            </a:xfrm>
            <a:custGeom>
              <a:avLst/>
              <a:gdLst/>
              <a:ahLst/>
              <a:cxnLst/>
              <a:rect l="l" t="t" r="r" b="b"/>
              <a:pathLst>
                <a:path w="2743200" h="615569">
                  <a:moveTo>
                    <a:pt x="0" y="0"/>
                  </a:moveTo>
                  <a:lnTo>
                    <a:pt x="2743200" y="0"/>
                  </a:lnTo>
                  <a:lnTo>
                    <a:pt x="2743200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1" name="Freeform 11"/>
            <p:cNvSpPr/>
            <p:nvPr/>
          </p:nvSpPr>
          <p:spPr>
            <a:xfrm>
              <a:off x="0" y="0"/>
              <a:ext cx="2756154" cy="628523"/>
            </a:xfrm>
            <a:custGeom>
              <a:avLst/>
              <a:gdLst/>
              <a:ahLst/>
              <a:cxnLst/>
              <a:rect l="l" t="t" r="r" b="b"/>
              <a:pathLst>
                <a:path w="2756154" h="628523">
                  <a:moveTo>
                    <a:pt x="6477" y="0"/>
                  </a:moveTo>
                  <a:lnTo>
                    <a:pt x="2749677" y="0"/>
                  </a:lnTo>
                  <a:cubicBezTo>
                    <a:pt x="2753233" y="0"/>
                    <a:pt x="2756154" y="2921"/>
                    <a:pt x="2756154" y="6477"/>
                  </a:cubicBezTo>
                  <a:lnTo>
                    <a:pt x="2756154" y="622046"/>
                  </a:lnTo>
                  <a:cubicBezTo>
                    <a:pt x="2756154" y="625602"/>
                    <a:pt x="2753233" y="628523"/>
                    <a:pt x="2749677" y="628523"/>
                  </a:cubicBezTo>
                  <a:lnTo>
                    <a:pt x="6477" y="628523"/>
                  </a:lnTo>
                  <a:cubicBezTo>
                    <a:pt x="2921" y="628523"/>
                    <a:pt x="0" y="625602"/>
                    <a:pt x="0" y="622046"/>
                  </a:cubicBezTo>
                  <a:lnTo>
                    <a:pt x="0" y="6477"/>
                  </a:lnTo>
                  <a:cubicBezTo>
                    <a:pt x="0" y="2921"/>
                    <a:pt x="2921" y="0"/>
                    <a:pt x="6477" y="0"/>
                  </a:cubicBezTo>
                  <a:moveTo>
                    <a:pt x="6477" y="12954"/>
                  </a:moveTo>
                  <a:lnTo>
                    <a:pt x="6477" y="6477"/>
                  </a:lnTo>
                  <a:lnTo>
                    <a:pt x="12954" y="6477"/>
                  </a:lnTo>
                  <a:lnTo>
                    <a:pt x="12954" y="622046"/>
                  </a:lnTo>
                  <a:lnTo>
                    <a:pt x="6477" y="622046"/>
                  </a:lnTo>
                  <a:lnTo>
                    <a:pt x="6477" y="615569"/>
                  </a:lnTo>
                  <a:lnTo>
                    <a:pt x="2749677" y="615569"/>
                  </a:lnTo>
                  <a:lnTo>
                    <a:pt x="2749677" y="622046"/>
                  </a:lnTo>
                  <a:lnTo>
                    <a:pt x="2743200" y="622046"/>
                  </a:lnTo>
                  <a:lnTo>
                    <a:pt x="2743200" y="6477"/>
                  </a:lnTo>
                  <a:lnTo>
                    <a:pt x="2749677" y="6477"/>
                  </a:lnTo>
                  <a:lnTo>
                    <a:pt x="2749677" y="12954"/>
                  </a:lnTo>
                  <a:lnTo>
                    <a:pt x="6477" y="129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2756160" cy="67618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نوین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5393780" y="9064980"/>
            <a:ext cx="2067120" cy="786780"/>
            <a:chOff x="0" y="0"/>
            <a:chExt cx="2756160" cy="1049040"/>
          </a:xfrm>
        </p:grpSpPr>
        <p:sp>
          <p:nvSpPr>
            <p:cNvPr id="14" name="Freeform 14"/>
            <p:cNvSpPr/>
            <p:nvPr/>
          </p:nvSpPr>
          <p:spPr>
            <a:xfrm>
              <a:off x="6477" y="6477"/>
              <a:ext cx="2743200" cy="1036066"/>
            </a:xfrm>
            <a:custGeom>
              <a:avLst/>
              <a:gdLst/>
              <a:ahLst/>
              <a:cxnLst/>
              <a:rect l="l" t="t" r="r" b="b"/>
              <a:pathLst>
                <a:path w="2743200" h="1036066">
                  <a:moveTo>
                    <a:pt x="0" y="0"/>
                  </a:moveTo>
                  <a:lnTo>
                    <a:pt x="2743200" y="0"/>
                  </a:lnTo>
                  <a:lnTo>
                    <a:pt x="2743200" y="1036066"/>
                  </a:lnTo>
                  <a:lnTo>
                    <a:pt x="0" y="1036066"/>
                  </a:ln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2756154" cy="1049020"/>
            </a:xfrm>
            <a:custGeom>
              <a:avLst/>
              <a:gdLst/>
              <a:ahLst/>
              <a:cxnLst/>
              <a:rect l="l" t="t" r="r" b="b"/>
              <a:pathLst>
                <a:path w="2756154" h="1049020">
                  <a:moveTo>
                    <a:pt x="6477" y="0"/>
                  </a:moveTo>
                  <a:lnTo>
                    <a:pt x="2749677" y="0"/>
                  </a:lnTo>
                  <a:cubicBezTo>
                    <a:pt x="2753233" y="0"/>
                    <a:pt x="2756154" y="2921"/>
                    <a:pt x="2756154" y="6477"/>
                  </a:cubicBezTo>
                  <a:lnTo>
                    <a:pt x="2756154" y="1042543"/>
                  </a:lnTo>
                  <a:cubicBezTo>
                    <a:pt x="2756154" y="1046099"/>
                    <a:pt x="2753233" y="1049020"/>
                    <a:pt x="2749677" y="1049020"/>
                  </a:cubicBezTo>
                  <a:lnTo>
                    <a:pt x="6477" y="1049020"/>
                  </a:lnTo>
                  <a:cubicBezTo>
                    <a:pt x="2921" y="1049020"/>
                    <a:pt x="0" y="1046099"/>
                    <a:pt x="0" y="1042543"/>
                  </a:cubicBezTo>
                  <a:lnTo>
                    <a:pt x="0" y="6477"/>
                  </a:lnTo>
                  <a:cubicBezTo>
                    <a:pt x="0" y="2921"/>
                    <a:pt x="2921" y="0"/>
                    <a:pt x="6477" y="0"/>
                  </a:cubicBezTo>
                  <a:moveTo>
                    <a:pt x="6477" y="12954"/>
                  </a:moveTo>
                  <a:lnTo>
                    <a:pt x="6477" y="6477"/>
                  </a:lnTo>
                  <a:lnTo>
                    <a:pt x="12954" y="6477"/>
                  </a:lnTo>
                  <a:lnTo>
                    <a:pt x="12954" y="1042543"/>
                  </a:lnTo>
                  <a:lnTo>
                    <a:pt x="6477" y="1042543"/>
                  </a:lnTo>
                  <a:lnTo>
                    <a:pt x="6477" y="1036066"/>
                  </a:lnTo>
                  <a:lnTo>
                    <a:pt x="2749677" y="1036066"/>
                  </a:lnTo>
                  <a:lnTo>
                    <a:pt x="2749677" y="1042543"/>
                  </a:lnTo>
                  <a:lnTo>
                    <a:pt x="2743200" y="1042543"/>
                  </a:lnTo>
                  <a:lnTo>
                    <a:pt x="2743200" y="6477"/>
                  </a:lnTo>
                  <a:lnTo>
                    <a:pt x="2749677" y="6477"/>
                  </a:lnTo>
                  <a:lnTo>
                    <a:pt x="2749677" y="12954"/>
                  </a:lnTo>
                  <a:lnTo>
                    <a:pt x="6477" y="1295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2756160" cy="1096665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2520"/>
                </a:lnSpc>
              </a:pPr>
              <a:r>
                <a:rPr lang="fa-IR" sz="2100" spc="-1" dirty="0">
                  <a:solidFill>
                    <a:srgbClr val="FFFFFF"/>
                  </a:solidFill>
                  <a:latin typeface="Arial Bold"/>
                  <a:cs typeface="B Nazanin" panose="00000700000000000000" pitchFamily="2" charset="-78"/>
                </a:rPr>
                <a:t>ارائه</a:t>
              </a:r>
              <a:endParaRPr lang="en-US" sz="2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763200" y="587025"/>
            <a:ext cx="3580200" cy="22057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عالی</a:t>
            </a:r>
          </a:p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72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07760" y="2980200"/>
            <a:ext cx="4702440" cy="11028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36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63200" y="299415"/>
            <a:ext cx="81282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نمونه کارها مدرن طراحی شده است</a:t>
            </a:r>
            <a:endParaRPr lang="en-US" sz="24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392282"/>
            <a:ext cx="19027980" cy="2545560"/>
            <a:chOff x="0" y="0"/>
            <a:chExt cx="25370640" cy="33940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5370537" cy="3394075"/>
            </a:xfrm>
            <a:custGeom>
              <a:avLst/>
              <a:gdLst/>
              <a:ahLst/>
              <a:cxnLst/>
              <a:rect l="l" t="t" r="r" b="b"/>
              <a:pathLst>
                <a:path w="25370537" h="3394075">
                  <a:moveTo>
                    <a:pt x="917067" y="1932305"/>
                  </a:moveTo>
                  <a:cubicBezTo>
                    <a:pt x="917067" y="1932305"/>
                    <a:pt x="0" y="0"/>
                    <a:pt x="15805658" y="2249170"/>
                  </a:cubicBezTo>
                  <a:cubicBezTo>
                    <a:pt x="15805658" y="2249170"/>
                    <a:pt x="17996281" y="2516124"/>
                    <a:pt x="25370537" y="2964180"/>
                  </a:cubicBezTo>
                  <a:cubicBezTo>
                    <a:pt x="25370537" y="3394075"/>
                    <a:pt x="25370537" y="3394075"/>
                    <a:pt x="25370537" y="3394075"/>
                  </a:cubicBezTo>
                  <a:cubicBezTo>
                    <a:pt x="904114" y="3394075"/>
                    <a:pt x="904114" y="3394075"/>
                    <a:pt x="904114" y="3394075"/>
                  </a:cubicBezTo>
                  <a:lnTo>
                    <a:pt x="916814" y="1932305"/>
                  </a:lnTo>
                  <a:close/>
                </a:path>
              </a:pathLst>
            </a:custGeom>
            <a:solidFill>
              <a:srgbClr val="68C3EA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481140" y="7784100"/>
            <a:ext cx="18769320" cy="2545560"/>
            <a:chOff x="0" y="0"/>
            <a:chExt cx="25025760" cy="3394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5025731" cy="3393948"/>
            </a:xfrm>
            <a:custGeom>
              <a:avLst/>
              <a:gdLst/>
              <a:ahLst/>
              <a:cxnLst/>
              <a:rect l="l" t="t" r="r" b="b"/>
              <a:pathLst>
                <a:path w="25025731" h="3393948">
                  <a:moveTo>
                    <a:pt x="904494" y="1932305"/>
                  </a:moveTo>
                  <a:cubicBezTo>
                    <a:pt x="904494" y="1932305"/>
                    <a:pt x="0" y="0"/>
                    <a:pt x="15590774" y="2249043"/>
                  </a:cubicBezTo>
                  <a:cubicBezTo>
                    <a:pt x="15590774" y="2249043"/>
                    <a:pt x="17751679" y="2515997"/>
                    <a:pt x="25025731" y="2964053"/>
                  </a:cubicBezTo>
                  <a:cubicBezTo>
                    <a:pt x="25025731" y="3393948"/>
                    <a:pt x="25025731" y="3393948"/>
                    <a:pt x="25025731" y="3393948"/>
                  </a:cubicBezTo>
                  <a:cubicBezTo>
                    <a:pt x="891920" y="3393948"/>
                    <a:pt x="891920" y="3393948"/>
                    <a:pt x="891920" y="3393948"/>
                  </a:cubicBezTo>
                  <a:lnTo>
                    <a:pt x="904493" y="1932178"/>
                  </a:lnTo>
                  <a:close/>
                </a:path>
              </a:pathLst>
            </a:custGeom>
            <a:solidFill>
              <a:srgbClr val="68C3EA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15920" y="49779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084050" y="2560410"/>
            <a:ext cx="6219180" cy="1552500"/>
          </a:xfrm>
          <a:custGeom>
            <a:avLst/>
            <a:gdLst/>
            <a:ahLst/>
            <a:cxnLst/>
            <a:rect l="l" t="t" r="r" b="b"/>
            <a:pathLst>
              <a:path w="6219180" h="1552500">
                <a:moveTo>
                  <a:pt x="0" y="0"/>
                </a:moveTo>
                <a:lnTo>
                  <a:pt x="6219180" y="0"/>
                </a:lnTo>
                <a:lnTo>
                  <a:pt x="6219180" y="1552500"/>
                </a:lnTo>
                <a:lnTo>
                  <a:pt x="0" y="15525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084050" y="4365630"/>
            <a:ext cx="6219180" cy="2009340"/>
          </a:xfrm>
          <a:custGeom>
            <a:avLst/>
            <a:gdLst/>
            <a:ahLst/>
            <a:cxnLst/>
            <a:rect l="l" t="t" r="r" b="b"/>
            <a:pathLst>
              <a:path w="6219180" h="2009340">
                <a:moveTo>
                  <a:pt x="0" y="0"/>
                </a:moveTo>
                <a:lnTo>
                  <a:pt x="6219180" y="0"/>
                </a:lnTo>
                <a:lnTo>
                  <a:pt x="6219180" y="2009340"/>
                </a:lnTo>
                <a:lnTo>
                  <a:pt x="0" y="20093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84050" y="6627690"/>
            <a:ext cx="6219180" cy="2448900"/>
          </a:xfrm>
          <a:custGeom>
            <a:avLst/>
            <a:gdLst/>
            <a:ahLst/>
            <a:cxnLst/>
            <a:rect l="l" t="t" r="r" b="b"/>
            <a:pathLst>
              <a:path w="6219180" h="2448900">
                <a:moveTo>
                  <a:pt x="0" y="0"/>
                </a:moveTo>
                <a:lnTo>
                  <a:pt x="6219180" y="0"/>
                </a:lnTo>
                <a:lnTo>
                  <a:pt x="6219180" y="2448900"/>
                </a:lnTo>
                <a:lnTo>
                  <a:pt x="0" y="24489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949120" y="2763435"/>
            <a:ext cx="4046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949120" y="3222780"/>
            <a:ext cx="40464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یک </a:t>
            </a:r>
            <a:r>
              <a:rPr lang="en-US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zing </a:t>
            </a: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منحصر به فرد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949120" y="5124660"/>
            <a:ext cx="40464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949120" y="4642290"/>
            <a:ext cx="4046400" cy="348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949120" y="7308420"/>
            <a:ext cx="404640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949120" y="6868170"/>
            <a:ext cx="4046400" cy="348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2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586100" y="2751555"/>
            <a:ext cx="25101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مطالب _ نمودار</a:t>
            </a:r>
            <a:endParaRPr lang="en-US" sz="2100" spc="-1" dirty="0">
              <a:solidFill>
                <a:srgbClr val="73CDCD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586100" y="4751175"/>
            <a:ext cx="25101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64C8F0"/>
                </a:solidFill>
                <a:latin typeface="Arial"/>
                <a:cs typeface="B Nazanin" panose="00000700000000000000" pitchFamily="2" charset="-78"/>
              </a:rPr>
              <a:t>مطالب _ نمودار</a:t>
            </a:r>
            <a:endParaRPr lang="en-US" sz="2100" spc="-1" dirty="0">
              <a:solidFill>
                <a:srgbClr val="64C8F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586100" y="6750795"/>
            <a:ext cx="25101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05AF9B"/>
                </a:solidFill>
                <a:latin typeface="Arial"/>
                <a:cs typeface="B Nazanin" panose="00000700000000000000" pitchFamily="2" charset="-78"/>
              </a:rPr>
              <a:t>مطالب _ نمودار</a:t>
            </a:r>
            <a:endParaRPr lang="en-US" sz="2100" spc="-1" dirty="0">
              <a:solidFill>
                <a:srgbClr val="05AF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9" name="AutoShape 19"/>
          <p:cNvSpPr/>
          <p:nvPr/>
        </p:nvSpPr>
        <p:spPr>
          <a:xfrm rot="2161188">
            <a:off x="9684880" y="4103190"/>
            <a:ext cx="3304840" cy="0"/>
          </a:xfrm>
          <a:prstGeom prst="line">
            <a:avLst/>
          </a:prstGeom>
          <a:ln w="9525" cap="rnd">
            <a:solidFill>
              <a:srgbClr val="64C8F0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AutoShape 20"/>
          <p:cNvSpPr/>
          <p:nvPr/>
        </p:nvSpPr>
        <p:spPr>
          <a:xfrm rot="2196193">
            <a:off x="9670144" y="5806080"/>
            <a:ext cx="2575612" cy="0"/>
          </a:xfrm>
          <a:prstGeom prst="line">
            <a:avLst/>
          </a:prstGeom>
          <a:ln w="9525" cap="rnd">
            <a:solidFill>
              <a:srgbClr val="05AF9B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AutoShape 21"/>
          <p:cNvSpPr/>
          <p:nvPr/>
        </p:nvSpPr>
        <p:spPr>
          <a:xfrm rot="1234117">
            <a:off x="9885231" y="7605900"/>
            <a:ext cx="2880378" cy="0"/>
          </a:xfrm>
          <a:prstGeom prst="line">
            <a:avLst/>
          </a:prstGeom>
          <a:ln w="9525" cap="rnd">
            <a:solidFill>
              <a:srgbClr val="73CDC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2668400" y="3598560"/>
            <a:ext cx="5347080" cy="5380020"/>
          </a:xfrm>
          <a:custGeom>
            <a:avLst/>
            <a:gdLst/>
            <a:ahLst/>
            <a:cxnLst/>
            <a:rect l="l" t="t" r="r" b="b"/>
            <a:pathLst>
              <a:path w="5347080" h="5380020">
                <a:moveTo>
                  <a:pt x="0" y="0"/>
                </a:moveTo>
                <a:lnTo>
                  <a:pt x="5347080" y="0"/>
                </a:lnTo>
                <a:lnTo>
                  <a:pt x="5347080" y="5380020"/>
                </a:lnTo>
                <a:lnTo>
                  <a:pt x="0" y="538002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" r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43824" y="561584"/>
            <a:ext cx="9190833" cy="9190833"/>
          </a:xfrm>
          <a:custGeom>
            <a:avLst/>
            <a:gdLst/>
            <a:ahLst/>
            <a:cxnLst/>
            <a:rect l="l" t="t" r="r" b="b"/>
            <a:pathLst>
              <a:path w="9190833" h="9190833">
                <a:moveTo>
                  <a:pt x="0" y="0"/>
                </a:moveTo>
                <a:lnTo>
                  <a:pt x="9190832" y="0"/>
                </a:lnTo>
                <a:lnTo>
                  <a:pt x="9190832" y="9190832"/>
                </a:lnTo>
                <a:lnTo>
                  <a:pt x="0" y="91908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3159232" y="3994688"/>
            <a:ext cx="9530792" cy="7748363"/>
          </a:xfrm>
          <a:custGeom>
            <a:avLst/>
            <a:gdLst/>
            <a:ahLst/>
            <a:cxnLst/>
            <a:rect l="l" t="t" r="r" b="b"/>
            <a:pathLst>
              <a:path w="9530792" h="7748363">
                <a:moveTo>
                  <a:pt x="0" y="0"/>
                </a:moveTo>
                <a:lnTo>
                  <a:pt x="9530792" y="0"/>
                </a:lnTo>
                <a:lnTo>
                  <a:pt x="9530792" y="7748363"/>
                </a:lnTo>
                <a:lnTo>
                  <a:pt x="0" y="77483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8057340" y="1317600"/>
            <a:ext cx="8615700" cy="8689680"/>
          </a:xfrm>
          <a:custGeom>
            <a:avLst/>
            <a:gdLst/>
            <a:ahLst/>
            <a:cxnLst/>
            <a:rect l="l" t="t" r="r" b="b"/>
            <a:pathLst>
              <a:path w="8615700" h="8689680">
                <a:moveTo>
                  <a:pt x="0" y="0"/>
                </a:moveTo>
                <a:lnTo>
                  <a:pt x="8615700" y="0"/>
                </a:lnTo>
                <a:lnTo>
                  <a:pt x="8615700" y="8689680"/>
                </a:lnTo>
                <a:lnTo>
                  <a:pt x="0" y="86896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" b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55780" y="4877535"/>
            <a:ext cx="4901220" cy="4807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21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00340" y="104250"/>
            <a:ext cx="7759080" cy="3039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ما ایجاد می کنیم</a:t>
            </a:r>
          </a:p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حرفه ای با کیفیت</a:t>
            </a:r>
          </a:p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ارائه </a:t>
            </a:r>
            <a:r>
              <a:rPr lang="en-US" sz="6600" spc="-1" dirty="0">
                <a:solidFill>
                  <a:srgbClr val="73CDCD"/>
                </a:solidFill>
                <a:latin typeface="Arial"/>
                <a:cs typeface="B Nazanin" panose="00000700000000000000" pitchFamily="2" charset="-78"/>
              </a:rPr>
              <a:t>PPT</a:t>
            </a:r>
            <a:endParaRPr lang="en-US" sz="66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057340" y="3772440"/>
            <a:ext cx="3780000" cy="3780000"/>
            <a:chOff x="0" y="0"/>
            <a:chExt cx="5040000" cy="504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039995" cy="5039995"/>
            </a:xfrm>
            <a:custGeom>
              <a:avLst/>
              <a:gdLst/>
              <a:ahLst/>
              <a:cxnLst/>
              <a:rect l="l" t="t" r="r" b="b"/>
              <a:pathLst>
                <a:path w="5039995" h="5039995">
                  <a:moveTo>
                    <a:pt x="0" y="0"/>
                  </a:moveTo>
                  <a:lnTo>
                    <a:pt x="5039995" y="0"/>
                  </a:lnTo>
                  <a:lnTo>
                    <a:pt x="5039995" y="5039995"/>
                  </a:lnTo>
                  <a:lnTo>
                    <a:pt x="0" y="503999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0"/>
              <a:ext cx="5040000" cy="5059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Your Picture Here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737360" y="4879440"/>
            <a:ext cx="4860000" cy="4860000"/>
            <a:chOff x="0" y="0"/>
            <a:chExt cx="6480000" cy="648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480048" cy="6480048"/>
            </a:xfrm>
            <a:custGeom>
              <a:avLst/>
              <a:gdLst/>
              <a:ahLst/>
              <a:cxnLst/>
              <a:rect l="l" t="t" r="r" b="b"/>
              <a:pathLst>
                <a:path w="6480048" h="6480048">
                  <a:moveTo>
                    <a:pt x="0" y="0"/>
                  </a:moveTo>
                  <a:lnTo>
                    <a:pt x="6480048" y="0"/>
                  </a:lnTo>
                  <a:lnTo>
                    <a:pt x="6480048" y="6480048"/>
                  </a:lnTo>
                  <a:lnTo>
                    <a:pt x="0" y="6480048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19050"/>
              <a:ext cx="6480000" cy="6499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Your Picture Here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3441680" y="2710260"/>
            <a:ext cx="3780000" cy="3780000"/>
            <a:chOff x="0" y="0"/>
            <a:chExt cx="5040000" cy="504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039995" cy="5039995"/>
            </a:xfrm>
            <a:custGeom>
              <a:avLst/>
              <a:gdLst/>
              <a:ahLst/>
              <a:cxnLst/>
              <a:rect l="l" t="t" r="r" b="b"/>
              <a:pathLst>
                <a:path w="5039995" h="5039995">
                  <a:moveTo>
                    <a:pt x="0" y="0"/>
                  </a:moveTo>
                  <a:lnTo>
                    <a:pt x="5039995" y="0"/>
                  </a:lnTo>
                  <a:lnTo>
                    <a:pt x="5039995" y="5039995"/>
                  </a:lnTo>
                  <a:lnTo>
                    <a:pt x="0" y="5039995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5040000" cy="5059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Your Picture Here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623880" y="575100"/>
            <a:ext cx="4860000" cy="4860000"/>
            <a:chOff x="0" y="0"/>
            <a:chExt cx="6480000" cy="648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480048" cy="6480048"/>
            </a:xfrm>
            <a:custGeom>
              <a:avLst/>
              <a:gdLst/>
              <a:ahLst/>
              <a:cxnLst/>
              <a:rect l="l" t="t" r="r" b="b"/>
              <a:pathLst>
                <a:path w="6480048" h="6480048">
                  <a:moveTo>
                    <a:pt x="0" y="0"/>
                  </a:moveTo>
                  <a:lnTo>
                    <a:pt x="6480048" y="0"/>
                  </a:lnTo>
                  <a:lnTo>
                    <a:pt x="6480048" y="6480048"/>
                  </a:lnTo>
                  <a:lnTo>
                    <a:pt x="0" y="6480048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6480000" cy="64990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1944"/>
                </a:lnSpc>
              </a:pPr>
              <a:r>
                <a:rPr lang="en-US" sz="1800" spc="-1">
                  <a:solidFill>
                    <a:srgbClr val="404040"/>
                  </a:solidFill>
                  <a:latin typeface="Arial"/>
                  <a:cs typeface="B Nazanin" panose="00000700000000000000" pitchFamily="2" charset="-78"/>
                </a:rPr>
                <a:t>Your Picture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0" y="-14580"/>
            <a:ext cx="19027980" cy="2545560"/>
            <a:chOff x="0" y="0"/>
            <a:chExt cx="25370640" cy="33940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5370537" cy="3394075"/>
            </a:xfrm>
            <a:custGeom>
              <a:avLst/>
              <a:gdLst/>
              <a:ahLst/>
              <a:cxnLst/>
              <a:rect l="l" t="t" r="r" b="b"/>
              <a:pathLst>
                <a:path w="25370537" h="3394075">
                  <a:moveTo>
                    <a:pt x="917067" y="1932305"/>
                  </a:moveTo>
                  <a:cubicBezTo>
                    <a:pt x="917067" y="1932305"/>
                    <a:pt x="0" y="0"/>
                    <a:pt x="15805658" y="2249170"/>
                  </a:cubicBezTo>
                  <a:cubicBezTo>
                    <a:pt x="15805658" y="2249170"/>
                    <a:pt x="17996281" y="2516124"/>
                    <a:pt x="25370537" y="2964180"/>
                  </a:cubicBezTo>
                  <a:cubicBezTo>
                    <a:pt x="25370537" y="3394075"/>
                    <a:pt x="25370537" y="3394075"/>
                    <a:pt x="25370537" y="3394075"/>
                  </a:cubicBezTo>
                  <a:cubicBezTo>
                    <a:pt x="904114" y="3394075"/>
                    <a:pt x="904114" y="3394075"/>
                    <a:pt x="904114" y="3394075"/>
                  </a:cubicBezTo>
                  <a:lnTo>
                    <a:pt x="916814" y="1932305"/>
                  </a:lnTo>
                  <a:close/>
                </a:path>
              </a:pathLst>
            </a:custGeom>
            <a:solidFill>
              <a:srgbClr val="68C3EA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49600" y="1976310"/>
            <a:ext cx="7608600" cy="9872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464"/>
              </a:lnSpc>
            </a:pPr>
            <a:r>
              <a:rPr lang="fa-IR" sz="6912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6912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6912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861940" y="5977260"/>
            <a:ext cx="7945560" cy="3228660"/>
            <a:chOff x="0" y="0"/>
            <a:chExt cx="10594080" cy="43048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594086" cy="4304919"/>
            </a:xfrm>
            <a:custGeom>
              <a:avLst/>
              <a:gdLst/>
              <a:ahLst/>
              <a:cxnLst/>
              <a:rect l="l" t="t" r="r" b="b"/>
              <a:pathLst>
                <a:path w="10594086" h="4304919">
                  <a:moveTo>
                    <a:pt x="682625" y="0"/>
                  </a:moveTo>
                  <a:lnTo>
                    <a:pt x="5125974" y="0"/>
                  </a:lnTo>
                  <a:lnTo>
                    <a:pt x="5468112" y="0"/>
                  </a:lnTo>
                  <a:lnTo>
                    <a:pt x="9911461" y="0"/>
                  </a:lnTo>
                  <a:cubicBezTo>
                    <a:pt x="10288524" y="0"/>
                    <a:pt x="10594086" y="321183"/>
                    <a:pt x="10594086" y="717550"/>
                  </a:cubicBezTo>
                  <a:lnTo>
                    <a:pt x="10594086" y="3587369"/>
                  </a:lnTo>
                  <a:cubicBezTo>
                    <a:pt x="10594086" y="3983609"/>
                    <a:pt x="10288524" y="4304919"/>
                    <a:pt x="9911461" y="4304919"/>
                  </a:cubicBezTo>
                  <a:lnTo>
                    <a:pt x="5468112" y="4304919"/>
                  </a:lnTo>
                  <a:lnTo>
                    <a:pt x="5125974" y="4304919"/>
                  </a:lnTo>
                  <a:lnTo>
                    <a:pt x="682625" y="4304919"/>
                  </a:lnTo>
                  <a:cubicBezTo>
                    <a:pt x="305562" y="4304919"/>
                    <a:pt x="0" y="3983609"/>
                    <a:pt x="0" y="3587369"/>
                  </a:cubicBezTo>
                  <a:lnTo>
                    <a:pt x="0" y="2449195"/>
                  </a:lnTo>
                  <a:lnTo>
                    <a:pt x="1023620" y="2449195"/>
                  </a:lnTo>
                  <a:lnTo>
                    <a:pt x="1023620" y="2745994"/>
                  </a:lnTo>
                  <a:lnTo>
                    <a:pt x="1626616" y="2152396"/>
                  </a:lnTo>
                  <a:lnTo>
                    <a:pt x="1023620" y="1558798"/>
                  </a:lnTo>
                  <a:lnTo>
                    <a:pt x="1023620" y="1855597"/>
                  </a:lnTo>
                  <a:lnTo>
                    <a:pt x="0" y="1855597"/>
                  </a:lnTo>
                  <a:lnTo>
                    <a:pt x="0" y="717550"/>
                  </a:lnTo>
                  <a:cubicBezTo>
                    <a:pt x="0" y="321183"/>
                    <a:pt x="305562" y="0"/>
                    <a:pt x="682625" y="0"/>
                  </a:cubicBez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861940" y="2603340"/>
            <a:ext cx="7945560" cy="3228660"/>
            <a:chOff x="0" y="0"/>
            <a:chExt cx="10594080" cy="43048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0594086" cy="4304919"/>
            </a:xfrm>
            <a:custGeom>
              <a:avLst/>
              <a:gdLst/>
              <a:ahLst/>
              <a:cxnLst/>
              <a:rect l="l" t="t" r="r" b="b"/>
              <a:pathLst>
                <a:path w="10594086" h="4304919">
                  <a:moveTo>
                    <a:pt x="682625" y="0"/>
                  </a:moveTo>
                  <a:lnTo>
                    <a:pt x="5125974" y="0"/>
                  </a:lnTo>
                  <a:lnTo>
                    <a:pt x="5468112" y="0"/>
                  </a:lnTo>
                  <a:lnTo>
                    <a:pt x="9911461" y="0"/>
                  </a:lnTo>
                  <a:cubicBezTo>
                    <a:pt x="10288524" y="0"/>
                    <a:pt x="10594086" y="321183"/>
                    <a:pt x="10594086" y="717550"/>
                  </a:cubicBezTo>
                  <a:lnTo>
                    <a:pt x="10594086" y="3587369"/>
                  </a:lnTo>
                  <a:cubicBezTo>
                    <a:pt x="10594086" y="3983609"/>
                    <a:pt x="10288524" y="4304919"/>
                    <a:pt x="9911461" y="4304919"/>
                  </a:cubicBezTo>
                  <a:lnTo>
                    <a:pt x="5468112" y="4304919"/>
                  </a:lnTo>
                  <a:lnTo>
                    <a:pt x="5125974" y="4304919"/>
                  </a:lnTo>
                  <a:lnTo>
                    <a:pt x="682625" y="4304919"/>
                  </a:lnTo>
                  <a:cubicBezTo>
                    <a:pt x="305562" y="4304919"/>
                    <a:pt x="0" y="3983609"/>
                    <a:pt x="0" y="3587369"/>
                  </a:cubicBezTo>
                  <a:lnTo>
                    <a:pt x="0" y="2449195"/>
                  </a:lnTo>
                  <a:lnTo>
                    <a:pt x="1047750" y="2449195"/>
                  </a:lnTo>
                  <a:lnTo>
                    <a:pt x="1047750" y="2745994"/>
                  </a:lnTo>
                  <a:lnTo>
                    <a:pt x="1650746" y="2152396"/>
                  </a:lnTo>
                  <a:lnTo>
                    <a:pt x="1047750" y="1558798"/>
                  </a:lnTo>
                  <a:lnTo>
                    <a:pt x="1047750" y="1855597"/>
                  </a:lnTo>
                  <a:lnTo>
                    <a:pt x="0" y="1855597"/>
                  </a:lnTo>
                  <a:lnTo>
                    <a:pt x="0" y="717550"/>
                  </a:lnTo>
                  <a:cubicBezTo>
                    <a:pt x="0" y="321183"/>
                    <a:pt x="305562" y="0"/>
                    <a:pt x="682625" y="0"/>
                  </a:cubicBez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444860" y="3532740"/>
            <a:ext cx="570096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444860" y="3117480"/>
            <a:ext cx="57009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444860" y="6906660"/>
            <a:ext cx="570096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444860" y="6490860"/>
            <a:ext cx="57009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729080" y="4897260"/>
            <a:ext cx="6161400" cy="3587760"/>
          </a:xfrm>
          <a:custGeom>
            <a:avLst/>
            <a:gdLst/>
            <a:ahLst/>
            <a:cxnLst/>
            <a:rect l="l" t="t" r="r" b="b"/>
            <a:pathLst>
              <a:path w="6161400" h="3587760">
                <a:moveTo>
                  <a:pt x="0" y="0"/>
                </a:moveTo>
                <a:lnTo>
                  <a:pt x="6161400" y="0"/>
                </a:lnTo>
                <a:lnTo>
                  <a:pt x="6161400" y="3587760"/>
                </a:lnTo>
                <a:lnTo>
                  <a:pt x="0" y="35877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" r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45538"/>
            <a:ext cx="18288180" cy="10274580"/>
          </a:xfrm>
          <a:custGeom>
            <a:avLst/>
            <a:gdLst/>
            <a:ahLst/>
            <a:cxnLst/>
            <a:rect l="l" t="t" r="r" b="b"/>
            <a:pathLst>
              <a:path w="18288180" h="10274580">
                <a:moveTo>
                  <a:pt x="0" y="0"/>
                </a:moveTo>
                <a:lnTo>
                  <a:pt x="18288180" y="0"/>
                </a:lnTo>
                <a:lnTo>
                  <a:pt x="18288180" y="10274580"/>
                </a:lnTo>
                <a:lnTo>
                  <a:pt x="0" y="10274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" r="-13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762000" y="377845"/>
            <a:ext cx="730206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9720"/>
              </a:lnSpc>
            </a:pPr>
            <a:r>
              <a:rPr lang="fa-IR" sz="8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سبک دستور کار</a:t>
            </a:r>
            <a:endParaRPr lang="en-US" sz="81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769040" y="1999620"/>
            <a:ext cx="5923260" cy="7391520"/>
          </a:xfrm>
          <a:custGeom>
            <a:avLst/>
            <a:gdLst/>
            <a:ahLst/>
            <a:cxnLst/>
            <a:rect l="l" t="t" r="r" b="b"/>
            <a:pathLst>
              <a:path w="5923260" h="7391520">
                <a:moveTo>
                  <a:pt x="0" y="0"/>
                </a:moveTo>
                <a:lnTo>
                  <a:pt x="5923260" y="0"/>
                </a:lnTo>
                <a:lnTo>
                  <a:pt x="5923260" y="7391520"/>
                </a:lnTo>
                <a:lnTo>
                  <a:pt x="0" y="73915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0DC8D14B-7947-34D9-7775-C3C851F07EE5}"/>
              </a:ext>
            </a:extLst>
          </p:cNvPr>
          <p:cNvSpPr/>
          <p:nvPr/>
        </p:nvSpPr>
        <p:spPr>
          <a:xfrm>
            <a:off x="8611494" y="2398850"/>
            <a:ext cx="9676506" cy="7656379"/>
          </a:xfrm>
          <a:custGeom>
            <a:avLst/>
            <a:gdLst/>
            <a:ahLst/>
            <a:cxnLst/>
            <a:rect l="l" t="t" r="r" b="b"/>
            <a:pathLst>
              <a:path w="24384254" h="3340862">
                <a:moveTo>
                  <a:pt x="24384254" y="0"/>
                </a:moveTo>
                <a:lnTo>
                  <a:pt x="0" y="0"/>
                </a:lnTo>
                <a:lnTo>
                  <a:pt x="0" y="3340862"/>
                </a:lnTo>
                <a:lnTo>
                  <a:pt x="24384254" y="3340862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</p:spPr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25" name="TextBox 4">
            <a:extLst>
              <a:ext uri="{FF2B5EF4-FFF2-40B4-BE49-F238E27FC236}">
                <a16:creationId xmlns:a16="http://schemas.microsoft.com/office/drawing/2014/main" id="{A84D8CA9-D1CF-7F67-7335-8CBF473E6E12}"/>
              </a:ext>
            </a:extLst>
          </p:cNvPr>
          <p:cNvSpPr txBox="1"/>
          <p:nvPr/>
        </p:nvSpPr>
        <p:spPr>
          <a:xfrm>
            <a:off x="10423260" y="3580800"/>
            <a:ext cx="6810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TextBox 5">
            <a:extLst>
              <a:ext uri="{FF2B5EF4-FFF2-40B4-BE49-F238E27FC236}">
                <a16:creationId xmlns:a16="http://schemas.microsoft.com/office/drawing/2014/main" id="{327F03BE-E4DC-14D4-D04E-7D8CE861297F}"/>
              </a:ext>
            </a:extLst>
          </p:cNvPr>
          <p:cNvSpPr txBox="1"/>
          <p:nvPr/>
        </p:nvSpPr>
        <p:spPr>
          <a:xfrm>
            <a:off x="10413360" y="2810460"/>
            <a:ext cx="677700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endParaRPr lang="en-US" sz="405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C4A6596E-D3E1-795B-8761-79AFC5C3E350}"/>
              </a:ext>
            </a:extLst>
          </p:cNvPr>
          <p:cNvSpPr txBox="1"/>
          <p:nvPr/>
        </p:nvSpPr>
        <p:spPr>
          <a:xfrm>
            <a:off x="10423260" y="5289360"/>
            <a:ext cx="6810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8" name="TextBox 8">
            <a:extLst>
              <a:ext uri="{FF2B5EF4-FFF2-40B4-BE49-F238E27FC236}">
                <a16:creationId xmlns:a16="http://schemas.microsoft.com/office/drawing/2014/main" id="{A29FFA5D-7727-04D5-C85F-0B42491DAFBA}"/>
              </a:ext>
            </a:extLst>
          </p:cNvPr>
          <p:cNvSpPr txBox="1"/>
          <p:nvPr/>
        </p:nvSpPr>
        <p:spPr>
          <a:xfrm>
            <a:off x="10413360" y="4519020"/>
            <a:ext cx="677700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endParaRPr lang="en-US" sz="405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9" name="TextBox 10">
            <a:extLst>
              <a:ext uri="{FF2B5EF4-FFF2-40B4-BE49-F238E27FC236}">
                <a16:creationId xmlns:a16="http://schemas.microsoft.com/office/drawing/2014/main" id="{A5B1A3C5-E803-F990-66AD-73291B66D51D}"/>
              </a:ext>
            </a:extLst>
          </p:cNvPr>
          <p:cNvSpPr txBox="1"/>
          <p:nvPr/>
        </p:nvSpPr>
        <p:spPr>
          <a:xfrm>
            <a:off x="10423260" y="6997920"/>
            <a:ext cx="6810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0" name="TextBox 11">
            <a:extLst>
              <a:ext uri="{FF2B5EF4-FFF2-40B4-BE49-F238E27FC236}">
                <a16:creationId xmlns:a16="http://schemas.microsoft.com/office/drawing/2014/main" id="{075F417C-A14F-54FE-A8BC-559E6B9586F4}"/>
              </a:ext>
            </a:extLst>
          </p:cNvPr>
          <p:cNvSpPr txBox="1"/>
          <p:nvPr/>
        </p:nvSpPr>
        <p:spPr>
          <a:xfrm>
            <a:off x="10413360" y="6227040"/>
            <a:ext cx="677700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endParaRPr lang="en-US" sz="405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2861DBC2-C73E-A01B-3AAE-73D1BB4117C3}"/>
              </a:ext>
            </a:extLst>
          </p:cNvPr>
          <p:cNvSpPr txBox="1"/>
          <p:nvPr/>
        </p:nvSpPr>
        <p:spPr>
          <a:xfrm>
            <a:off x="10423260" y="8706480"/>
            <a:ext cx="68101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B1D5B4DB-D9DF-1843-84B3-EF1849EEC3B2}"/>
              </a:ext>
            </a:extLst>
          </p:cNvPr>
          <p:cNvSpPr txBox="1"/>
          <p:nvPr/>
        </p:nvSpPr>
        <p:spPr>
          <a:xfrm>
            <a:off x="10413360" y="7935600"/>
            <a:ext cx="677700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فهرست</a:t>
            </a:r>
            <a:endParaRPr lang="en-US" sz="405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EEC31683-8AE9-5A85-0BF0-073BB9F13699}"/>
              </a:ext>
            </a:extLst>
          </p:cNvPr>
          <p:cNvSpPr txBox="1"/>
          <p:nvPr/>
        </p:nvSpPr>
        <p:spPr>
          <a:xfrm>
            <a:off x="9276660" y="2461170"/>
            <a:ext cx="12555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F3F7FA60-2B1D-E5F4-D818-52D52BEC1415}"/>
              </a:ext>
            </a:extLst>
          </p:cNvPr>
          <p:cNvSpPr txBox="1"/>
          <p:nvPr/>
        </p:nvSpPr>
        <p:spPr>
          <a:xfrm>
            <a:off x="9276660" y="4169730"/>
            <a:ext cx="12555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:a16="http://schemas.microsoft.com/office/drawing/2014/main" id="{3689CDAD-6614-7496-9924-F350B16F7838}"/>
              </a:ext>
            </a:extLst>
          </p:cNvPr>
          <p:cNvSpPr txBox="1"/>
          <p:nvPr/>
        </p:nvSpPr>
        <p:spPr>
          <a:xfrm>
            <a:off x="9276660" y="5878290"/>
            <a:ext cx="12555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36" name="TextBox 15">
            <a:extLst>
              <a:ext uri="{FF2B5EF4-FFF2-40B4-BE49-F238E27FC236}">
                <a16:creationId xmlns:a16="http://schemas.microsoft.com/office/drawing/2014/main" id="{E387AAB1-6A4D-791D-9432-8971B9B86DC1}"/>
              </a:ext>
            </a:extLst>
          </p:cNvPr>
          <p:cNvSpPr txBox="1"/>
          <p:nvPr/>
        </p:nvSpPr>
        <p:spPr>
          <a:xfrm>
            <a:off x="9276660" y="7586850"/>
            <a:ext cx="12555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4420" y="8061120"/>
            <a:ext cx="12637620" cy="1772280"/>
          </a:xfrm>
          <a:custGeom>
            <a:avLst/>
            <a:gdLst/>
            <a:ahLst/>
            <a:cxnLst/>
            <a:rect l="l" t="t" r="r" b="b"/>
            <a:pathLst>
              <a:path w="12637620" h="1772280">
                <a:moveTo>
                  <a:pt x="0" y="0"/>
                </a:moveTo>
                <a:lnTo>
                  <a:pt x="12637620" y="0"/>
                </a:lnTo>
                <a:lnTo>
                  <a:pt x="12637620" y="1772280"/>
                </a:lnTo>
                <a:lnTo>
                  <a:pt x="0" y="1772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574" b="-5857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708480" y="3210300"/>
            <a:ext cx="4311900" cy="4349160"/>
          </a:xfrm>
          <a:custGeom>
            <a:avLst/>
            <a:gdLst/>
            <a:ahLst/>
            <a:cxnLst/>
            <a:rect l="l" t="t" r="r" b="b"/>
            <a:pathLst>
              <a:path w="4311900" h="4349160">
                <a:moveTo>
                  <a:pt x="0" y="0"/>
                </a:moveTo>
                <a:lnTo>
                  <a:pt x="4311900" y="0"/>
                </a:lnTo>
                <a:lnTo>
                  <a:pt x="4311900" y="4349160"/>
                </a:lnTo>
                <a:lnTo>
                  <a:pt x="0" y="43491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" r="-1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753600" y="497790"/>
            <a:ext cx="7871820" cy="1014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5040360" y="3203399"/>
            <a:ext cx="12675960" cy="4102142"/>
          </a:xfrm>
          <a:custGeom>
            <a:avLst/>
            <a:gdLst/>
            <a:ahLst/>
            <a:cxnLst/>
            <a:rect l="l" t="t" r="r" b="b"/>
            <a:pathLst>
              <a:path w="12675960" h="4102142">
                <a:moveTo>
                  <a:pt x="0" y="0"/>
                </a:moveTo>
                <a:lnTo>
                  <a:pt x="12675960" y="0"/>
                </a:lnTo>
                <a:lnTo>
                  <a:pt x="12675960" y="4102142"/>
                </a:lnTo>
                <a:lnTo>
                  <a:pt x="0" y="41021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859000" y="6485655"/>
            <a:ext cx="13978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176220" y="5516355"/>
            <a:ext cx="13978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265020" y="4547595"/>
            <a:ext cx="13978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5783660" y="3578835"/>
            <a:ext cx="13978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064680" y="2136840"/>
            <a:ext cx="53382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064680" y="2519160"/>
            <a:ext cx="53382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340600" y="3874560"/>
            <a:ext cx="53382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340600" y="4257420"/>
            <a:ext cx="53382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064680" y="6630720"/>
            <a:ext cx="50207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064680" y="7013040"/>
            <a:ext cx="50207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859000" y="8453220"/>
            <a:ext cx="52324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محتوا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5859000" y="8836080"/>
            <a:ext cx="52324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9247500" y="2723760"/>
            <a:ext cx="1198260" cy="1080000"/>
          </a:xfrm>
          <a:custGeom>
            <a:avLst/>
            <a:gdLst/>
            <a:ahLst/>
            <a:cxnLst/>
            <a:rect l="l" t="t" r="r" b="b"/>
            <a:pathLst>
              <a:path w="1198260" h="1080000">
                <a:moveTo>
                  <a:pt x="0" y="0"/>
                </a:moveTo>
                <a:lnTo>
                  <a:pt x="1198260" y="0"/>
                </a:lnTo>
                <a:lnTo>
                  <a:pt x="119826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6163820" y="1005480"/>
            <a:ext cx="1198260" cy="1080000"/>
          </a:xfrm>
          <a:custGeom>
            <a:avLst/>
            <a:gdLst/>
            <a:ahLst/>
            <a:cxnLst/>
            <a:rect l="l" t="t" r="r" b="b"/>
            <a:pathLst>
              <a:path w="1198260" h="1080000">
                <a:moveTo>
                  <a:pt x="0" y="0"/>
                </a:moveTo>
                <a:lnTo>
                  <a:pt x="1198260" y="0"/>
                </a:lnTo>
                <a:lnTo>
                  <a:pt x="119826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0060" y="7288920"/>
            <a:ext cx="1198260" cy="1080000"/>
          </a:xfrm>
          <a:custGeom>
            <a:avLst/>
            <a:gdLst/>
            <a:ahLst/>
            <a:cxnLst/>
            <a:rect l="l" t="t" r="r" b="b"/>
            <a:pathLst>
              <a:path w="1198260" h="1080000">
                <a:moveTo>
                  <a:pt x="0" y="0"/>
                </a:moveTo>
                <a:lnTo>
                  <a:pt x="1198260" y="0"/>
                </a:lnTo>
                <a:lnTo>
                  <a:pt x="119826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12265020" y="5485320"/>
            <a:ext cx="1198260" cy="1080000"/>
          </a:xfrm>
          <a:custGeom>
            <a:avLst/>
            <a:gdLst/>
            <a:ahLst/>
            <a:cxnLst/>
            <a:rect l="l" t="t" r="r" b="b"/>
            <a:pathLst>
              <a:path w="1198260" h="1080000">
                <a:moveTo>
                  <a:pt x="0" y="0"/>
                </a:moveTo>
                <a:lnTo>
                  <a:pt x="1198260" y="0"/>
                </a:lnTo>
                <a:lnTo>
                  <a:pt x="1198260" y="1080000"/>
                </a:lnTo>
                <a:lnTo>
                  <a:pt x="0" y="108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4" name="Freeform 24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 rot="5400000">
            <a:off x="13366080" y="811080"/>
            <a:ext cx="3478680" cy="3478680"/>
            <a:chOff x="0" y="0"/>
            <a:chExt cx="4638240" cy="46382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638294" cy="4638294"/>
            </a:xfrm>
            <a:custGeom>
              <a:avLst/>
              <a:gdLst/>
              <a:ahLst/>
              <a:cxnLst/>
              <a:rect l="l" t="t" r="r" b="b"/>
              <a:pathLst>
                <a:path w="4638294" h="4638294">
                  <a:moveTo>
                    <a:pt x="0" y="0"/>
                  </a:moveTo>
                  <a:lnTo>
                    <a:pt x="4638294" y="0"/>
                  </a:lnTo>
                  <a:lnTo>
                    <a:pt x="4163314" y="474980"/>
                  </a:lnTo>
                  <a:lnTo>
                    <a:pt x="506730" y="474980"/>
                  </a:lnTo>
                  <a:lnTo>
                    <a:pt x="506730" y="4131437"/>
                  </a:lnTo>
                  <a:lnTo>
                    <a:pt x="0" y="4638294"/>
                  </a:lnTo>
                  <a:close/>
                </a:path>
              </a:pathLst>
            </a:custGeom>
            <a:solidFill>
              <a:srgbClr val="8FE2F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 rot="-10800000">
            <a:off x="13366080" y="6043140"/>
            <a:ext cx="3478680" cy="3478680"/>
            <a:chOff x="0" y="0"/>
            <a:chExt cx="4638240" cy="46382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638294" cy="4638294"/>
            </a:xfrm>
            <a:custGeom>
              <a:avLst/>
              <a:gdLst/>
              <a:ahLst/>
              <a:cxnLst/>
              <a:rect l="l" t="t" r="r" b="b"/>
              <a:pathLst>
                <a:path w="4638294" h="4638294">
                  <a:moveTo>
                    <a:pt x="0" y="0"/>
                  </a:moveTo>
                  <a:lnTo>
                    <a:pt x="4638294" y="0"/>
                  </a:lnTo>
                  <a:lnTo>
                    <a:pt x="4163314" y="474980"/>
                  </a:lnTo>
                  <a:lnTo>
                    <a:pt x="506730" y="474980"/>
                  </a:lnTo>
                  <a:lnTo>
                    <a:pt x="506730" y="4131437"/>
                  </a:lnTo>
                  <a:lnTo>
                    <a:pt x="0" y="4638294"/>
                  </a:lnTo>
                  <a:close/>
                </a:path>
              </a:pathLst>
            </a:custGeom>
            <a:solidFill>
              <a:srgbClr val="8FE2F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858780" y="6012075"/>
            <a:ext cx="7639020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03340" y="3890835"/>
            <a:ext cx="6674761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 rtl="1">
              <a:lnSpc>
                <a:spcPts val="5040"/>
              </a:lnSpc>
            </a:pPr>
            <a:r>
              <a:rPr lang="fa-IR" sz="42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  <a:r>
              <a:rPr lang="en-US" sz="42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300040" y="-553755"/>
            <a:ext cx="556326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0800"/>
              </a:lnSpc>
            </a:pPr>
            <a:r>
              <a:rPr lang="fa-IR" sz="9000" spc="-1" dirty="0">
                <a:solidFill>
                  <a:srgbClr val="5482A3"/>
                </a:solidFill>
                <a:latin typeface="Arial Bold"/>
                <a:cs typeface="B Nazanin" panose="00000700000000000000" pitchFamily="2" charset="-78"/>
              </a:rPr>
              <a:t>عالی</a:t>
            </a:r>
            <a:endParaRPr lang="en-US" sz="9000" spc="-1" dirty="0">
              <a:solidFill>
                <a:srgbClr val="5482A3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82660" y="664785"/>
            <a:ext cx="54811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-1" dirty="0">
                <a:solidFill>
                  <a:srgbClr val="5482A3"/>
                </a:solidFill>
                <a:latin typeface="Arial"/>
                <a:cs typeface="B Nazanin" panose="00000700000000000000" pitchFamily="2" charset="-78"/>
              </a:rPr>
              <a:t>ارائه</a:t>
            </a:r>
            <a:endParaRPr lang="en-US" sz="7200" spc="-1" dirty="0">
              <a:solidFill>
                <a:srgbClr val="5482A3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58780" y="-310335"/>
            <a:ext cx="1349100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700"/>
              </a:lnSpc>
            </a:pPr>
            <a:r>
              <a:rPr lang="en-US" sz="17250" spc="-1">
                <a:solidFill>
                  <a:srgbClr val="5482A3"/>
                </a:solidFill>
                <a:latin typeface="Arial Bold"/>
                <a:cs typeface="B Nazanin" panose="00000700000000000000" pitchFamily="2" charset="-78"/>
              </a:rPr>
              <a:t>A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8921340" y="811620"/>
            <a:ext cx="3478680" cy="3478680"/>
            <a:chOff x="0" y="0"/>
            <a:chExt cx="4638240" cy="46382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638294" cy="4638294"/>
            </a:xfrm>
            <a:custGeom>
              <a:avLst/>
              <a:gdLst/>
              <a:ahLst/>
              <a:cxnLst/>
              <a:rect l="l" t="t" r="r" b="b"/>
              <a:pathLst>
                <a:path w="4638294" h="4638294">
                  <a:moveTo>
                    <a:pt x="0" y="0"/>
                  </a:moveTo>
                  <a:lnTo>
                    <a:pt x="4638294" y="0"/>
                  </a:lnTo>
                  <a:lnTo>
                    <a:pt x="4163314" y="474980"/>
                  </a:lnTo>
                  <a:lnTo>
                    <a:pt x="506730" y="474980"/>
                  </a:lnTo>
                  <a:lnTo>
                    <a:pt x="506730" y="4131437"/>
                  </a:lnTo>
                  <a:lnTo>
                    <a:pt x="0" y="4638294"/>
                  </a:lnTo>
                  <a:close/>
                </a:path>
              </a:pathLst>
            </a:custGeom>
            <a:solidFill>
              <a:srgbClr val="8FE2F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 rot="-5400000">
            <a:off x="8921340" y="6043140"/>
            <a:ext cx="3478680" cy="3478680"/>
            <a:chOff x="0" y="0"/>
            <a:chExt cx="4638240" cy="46382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638294" cy="4638294"/>
            </a:xfrm>
            <a:custGeom>
              <a:avLst/>
              <a:gdLst/>
              <a:ahLst/>
              <a:cxnLst/>
              <a:rect l="l" t="t" r="r" b="b"/>
              <a:pathLst>
                <a:path w="4638294" h="4638294">
                  <a:moveTo>
                    <a:pt x="0" y="0"/>
                  </a:moveTo>
                  <a:lnTo>
                    <a:pt x="4638294" y="0"/>
                  </a:lnTo>
                  <a:lnTo>
                    <a:pt x="4163314" y="474980"/>
                  </a:lnTo>
                  <a:lnTo>
                    <a:pt x="506730" y="474980"/>
                  </a:lnTo>
                  <a:lnTo>
                    <a:pt x="506730" y="4131437"/>
                  </a:lnTo>
                  <a:lnTo>
                    <a:pt x="0" y="4638294"/>
                  </a:lnTo>
                  <a:close/>
                </a:path>
              </a:pathLst>
            </a:custGeom>
            <a:solidFill>
              <a:srgbClr val="8FE2FF">
                <a:alpha val="69804"/>
              </a:srgbClr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858780" y="7450635"/>
            <a:ext cx="7639020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4420" y="8061120"/>
            <a:ext cx="12637620" cy="1772280"/>
          </a:xfrm>
          <a:custGeom>
            <a:avLst/>
            <a:gdLst/>
            <a:ahLst/>
            <a:cxnLst/>
            <a:rect l="l" t="t" r="r" b="b"/>
            <a:pathLst>
              <a:path w="12637620" h="1772280">
                <a:moveTo>
                  <a:pt x="0" y="0"/>
                </a:moveTo>
                <a:lnTo>
                  <a:pt x="12637620" y="0"/>
                </a:lnTo>
                <a:lnTo>
                  <a:pt x="12637620" y="1772280"/>
                </a:lnTo>
                <a:lnTo>
                  <a:pt x="0" y="1772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8574" b="-5857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15920" y="49779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0742220" y="2023380"/>
            <a:ext cx="2657340" cy="7233300"/>
          </a:xfrm>
          <a:custGeom>
            <a:avLst/>
            <a:gdLst/>
            <a:ahLst/>
            <a:cxnLst/>
            <a:rect l="l" t="t" r="r" b="b"/>
            <a:pathLst>
              <a:path w="2657340" h="7233300">
                <a:moveTo>
                  <a:pt x="0" y="0"/>
                </a:moveTo>
                <a:lnTo>
                  <a:pt x="2657340" y="0"/>
                </a:lnTo>
                <a:lnTo>
                  <a:pt x="2657340" y="7233300"/>
                </a:lnTo>
                <a:lnTo>
                  <a:pt x="0" y="72333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623100" y="3016140"/>
            <a:ext cx="334530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638220" y="2705295"/>
            <a:ext cx="33301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481940" y="349045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481940" y="455533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481940" y="562021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481940" y="668509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481940" y="774997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05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481940" y="8814315"/>
            <a:ext cx="21384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06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623100" y="5062200"/>
            <a:ext cx="334530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638220" y="4751355"/>
            <a:ext cx="33301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623100" y="7108260"/>
            <a:ext cx="334530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638220" y="6797955"/>
            <a:ext cx="33301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143140" y="4039440"/>
            <a:ext cx="31228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4157180" y="3728595"/>
            <a:ext cx="31087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143140" y="6085500"/>
            <a:ext cx="31228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157180" y="5774655"/>
            <a:ext cx="31087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4143140" y="8131560"/>
            <a:ext cx="312282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980"/>
              </a:lnSpc>
            </a:pPr>
            <a:r>
              <a:rPr lang="fa-IR" sz="165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65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4157180" y="7820715"/>
            <a:ext cx="310878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ارزش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058220" y="2281245"/>
            <a:ext cx="37798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ما ایجاد می کنیم</a:t>
            </a:r>
          </a:p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حرفه ای با کیفیت</a:t>
            </a:r>
          </a:p>
          <a:p>
            <a:pPr algn="r" rtl="1">
              <a:lnSpc>
                <a:spcPts val="3600"/>
              </a:lnSpc>
            </a:pPr>
            <a:r>
              <a:rPr lang="fa-IR" sz="3000" spc="-1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ارائه</a:t>
            </a:r>
            <a:endParaRPr lang="en-US" sz="3000" spc="-1" dirty="0">
              <a:solidFill>
                <a:srgbClr val="0070C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22220" y="4223040"/>
            <a:ext cx="390258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22220" y="5824140"/>
            <a:ext cx="390258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022220" y="7390140"/>
            <a:ext cx="390258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9" name="Freeform 29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180" y="3069615"/>
            <a:ext cx="564966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آسان برای تغییر رنگ، عکس و متن.</a:t>
            </a:r>
            <a:endParaRPr lang="en-US" sz="21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61180" y="3850800"/>
            <a:ext cx="8319420" cy="2239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معتقدم که این الگو زمان، پول و شهرت شما را خواهد داشت. ارائه پاورپوینت مدرنی را دریافت کنید که به زیبایی طراحی شده است. آسان برای تغییر رنگ، عکس و متن. ارائه پاورپوینت مدرنی را دریافت کنید که به زیبایی طراحی شده است.</a:t>
            </a:r>
          </a:p>
          <a:p>
            <a:pPr algn="r" rtl="1">
              <a:lnSpc>
                <a:spcPts val="2160"/>
              </a:lnSpc>
            </a:pP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معتقدم که این الگو زمان، پول و شهرت شما را خواهد داشت.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108080" y="6626880"/>
            <a:ext cx="3845880" cy="2508300"/>
            <a:chOff x="0" y="0"/>
            <a:chExt cx="5127840" cy="3344400"/>
          </a:xfrm>
        </p:grpSpPr>
        <p:sp>
          <p:nvSpPr>
            <p:cNvPr id="5" name="Freeform 5"/>
            <p:cNvSpPr/>
            <p:nvPr/>
          </p:nvSpPr>
          <p:spPr>
            <a:xfrm>
              <a:off x="38100" y="38100"/>
              <a:ext cx="5051552" cy="3268091"/>
            </a:xfrm>
            <a:custGeom>
              <a:avLst/>
              <a:gdLst/>
              <a:ahLst/>
              <a:cxnLst/>
              <a:rect l="l" t="t" r="r" b="b"/>
              <a:pathLst>
                <a:path w="5051552" h="3268091">
                  <a:moveTo>
                    <a:pt x="0" y="0"/>
                  </a:moveTo>
                  <a:lnTo>
                    <a:pt x="5051552" y="0"/>
                  </a:lnTo>
                  <a:lnTo>
                    <a:pt x="5051552" y="3268091"/>
                  </a:lnTo>
                  <a:lnTo>
                    <a:pt x="0" y="32680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6" name="Freeform 6"/>
            <p:cNvSpPr/>
            <p:nvPr/>
          </p:nvSpPr>
          <p:spPr>
            <a:xfrm>
              <a:off x="0" y="0"/>
              <a:ext cx="5127752" cy="3344291"/>
            </a:xfrm>
            <a:custGeom>
              <a:avLst/>
              <a:gdLst/>
              <a:ahLst/>
              <a:cxnLst/>
              <a:rect l="l" t="t" r="r" b="b"/>
              <a:pathLst>
                <a:path w="5127752" h="3344291">
                  <a:moveTo>
                    <a:pt x="38100" y="0"/>
                  </a:moveTo>
                  <a:lnTo>
                    <a:pt x="5089652" y="0"/>
                  </a:lnTo>
                  <a:cubicBezTo>
                    <a:pt x="5110734" y="0"/>
                    <a:pt x="5127752" y="17145"/>
                    <a:pt x="5127752" y="38100"/>
                  </a:cubicBezTo>
                  <a:lnTo>
                    <a:pt x="5127752" y="3306191"/>
                  </a:lnTo>
                  <a:cubicBezTo>
                    <a:pt x="5127752" y="3327273"/>
                    <a:pt x="5110607" y="3344291"/>
                    <a:pt x="5089652" y="3344291"/>
                  </a:cubicBezTo>
                  <a:lnTo>
                    <a:pt x="38100" y="3344291"/>
                  </a:lnTo>
                  <a:cubicBezTo>
                    <a:pt x="17018" y="3344291"/>
                    <a:pt x="0" y="3327146"/>
                    <a:pt x="0" y="33061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3306191"/>
                  </a:lnTo>
                  <a:lnTo>
                    <a:pt x="38100" y="3306191"/>
                  </a:lnTo>
                  <a:lnTo>
                    <a:pt x="38100" y="3268091"/>
                  </a:lnTo>
                  <a:lnTo>
                    <a:pt x="5089652" y="3268091"/>
                  </a:lnTo>
                  <a:lnTo>
                    <a:pt x="5089652" y="3306191"/>
                  </a:lnTo>
                  <a:lnTo>
                    <a:pt x="5051552" y="3306191"/>
                  </a:lnTo>
                  <a:lnTo>
                    <a:pt x="5051552" y="38100"/>
                  </a:lnTo>
                  <a:lnTo>
                    <a:pt x="5089652" y="38100"/>
                  </a:lnTo>
                  <a:lnTo>
                    <a:pt x="5089652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5594400" y="6626880"/>
            <a:ext cx="3845880" cy="2508300"/>
            <a:chOff x="0" y="0"/>
            <a:chExt cx="5127840" cy="3344400"/>
          </a:xfrm>
        </p:grpSpPr>
        <p:sp>
          <p:nvSpPr>
            <p:cNvPr id="8" name="Freeform 8"/>
            <p:cNvSpPr/>
            <p:nvPr/>
          </p:nvSpPr>
          <p:spPr>
            <a:xfrm>
              <a:off x="38100" y="38100"/>
              <a:ext cx="5051552" cy="3268091"/>
            </a:xfrm>
            <a:custGeom>
              <a:avLst/>
              <a:gdLst/>
              <a:ahLst/>
              <a:cxnLst/>
              <a:rect l="l" t="t" r="r" b="b"/>
              <a:pathLst>
                <a:path w="5051552" h="3268091">
                  <a:moveTo>
                    <a:pt x="0" y="0"/>
                  </a:moveTo>
                  <a:lnTo>
                    <a:pt x="5051552" y="0"/>
                  </a:lnTo>
                  <a:lnTo>
                    <a:pt x="5051552" y="3268091"/>
                  </a:lnTo>
                  <a:lnTo>
                    <a:pt x="0" y="32680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0"/>
              <a:ext cx="5127752" cy="3344291"/>
            </a:xfrm>
            <a:custGeom>
              <a:avLst/>
              <a:gdLst/>
              <a:ahLst/>
              <a:cxnLst/>
              <a:rect l="l" t="t" r="r" b="b"/>
              <a:pathLst>
                <a:path w="5127752" h="3344291">
                  <a:moveTo>
                    <a:pt x="38100" y="0"/>
                  </a:moveTo>
                  <a:lnTo>
                    <a:pt x="5089652" y="0"/>
                  </a:lnTo>
                  <a:cubicBezTo>
                    <a:pt x="5110734" y="0"/>
                    <a:pt x="5127752" y="17145"/>
                    <a:pt x="5127752" y="38100"/>
                  </a:cubicBezTo>
                  <a:lnTo>
                    <a:pt x="5127752" y="3306191"/>
                  </a:lnTo>
                  <a:cubicBezTo>
                    <a:pt x="5127752" y="3327273"/>
                    <a:pt x="5110607" y="3344291"/>
                    <a:pt x="5089652" y="3344291"/>
                  </a:cubicBezTo>
                  <a:lnTo>
                    <a:pt x="38100" y="3344291"/>
                  </a:lnTo>
                  <a:cubicBezTo>
                    <a:pt x="17018" y="3344291"/>
                    <a:pt x="0" y="3327146"/>
                    <a:pt x="0" y="3306191"/>
                  </a:cubicBezTo>
                  <a:lnTo>
                    <a:pt x="0" y="38100"/>
                  </a:lnTo>
                  <a:cubicBezTo>
                    <a:pt x="0" y="17145"/>
                    <a:pt x="17145" y="0"/>
                    <a:pt x="38100" y="0"/>
                  </a:cubicBezTo>
                  <a:moveTo>
                    <a:pt x="38100" y="76327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3306191"/>
                  </a:lnTo>
                  <a:lnTo>
                    <a:pt x="38100" y="3306191"/>
                  </a:lnTo>
                  <a:lnTo>
                    <a:pt x="38100" y="3268091"/>
                  </a:lnTo>
                  <a:lnTo>
                    <a:pt x="5089652" y="3268091"/>
                  </a:lnTo>
                  <a:lnTo>
                    <a:pt x="5089652" y="3306191"/>
                  </a:lnTo>
                  <a:lnTo>
                    <a:pt x="5051552" y="3306191"/>
                  </a:lnTo>
                  <a:lnTo>
                    <a:pt x="5051552" y="38100"/>
                  </a:lnTo>
                  <a:lnTo>
                    <a:pt x="5089652" y="38100"/>
                  </a:lnTo>
                  <a:lnTo>
                    <a:pt x="5089652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1453320" y="7972080"/>
            <a:ext cx="31559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53320" y="7556820"/>
            <a:ext cx="31559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939100" y="7972080"/>
            <a:ext cx="31559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939100" y="7556820"/>
            <a:ext cx="31559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61180" y="602490"/>
            <a:ext cx="1170144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نمونه کارها ساده</a:t>
            </a:r>
          </a:p>
          <a:p>
            <a:pPr algn="r" rtl="1">
              <a:lnSpc>
                <a:spcPts val="7920"/>
              </a:lnSpc>
            </a:pPr>
            <a:r>
              <a:rPr lang="fa-IR" sz="6600" spc="-1" dirty="0">
                <a:solidFill>
                  <a:schemeClr val="accent1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6600" spc="-1" dirty="0">
              <a:solidFill>
                <a:schemeClr val="accent1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856060" y="6785100"/>
            <a:ext cx="595080" cy="844560"/>
          </a:xfrm>
          <a:custGeom>
            <a:avLst/>
            <a:gdLst/>
            <a:ahLst/>
            <a:cxnLst/>
            <a:rect l="l" t="t" r="r" b="b"/>
            <a:pathLst>
              <a:path w="595080" h="844560">
                <a:moveTo>
                  <a:pt x="0" y="0"/>
                </a:moveTo>
                <a:lnTo>
                  <a:pt x="595080" y="0"/>
                </a:lnTo>
                <a:lnTo>
                  <a:pt x="595080" y="844560"/>
                </a:lnTo>
                <a:lnTo>
                  <a:pt x="0" y="8445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" b="-4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7386120" y="6878520"/>
            <a:ext cx="527580" cy="649080"/>
          </a:xfrm>
          <a:custGeom>
            <a:avLst/>
            <a:gdLst/>
            <a:ahLst/>
            <a:cxnLst/>
            <a:rect l="l" t="t" r="r" b="b"/>
            <a:pathLst>
              <a:path w="527580" h="649080">
                <a:moveTo>
                  <a:pt x="0" y="0"/>
                </a:moveTo>
                <a:lnTo>
                  <a:pt x="527580" y="0"/>
                </a:lnTo>
                <a:lnTo>
                  <a:pt x="527580" y="649080"/>
                </a:lnTo>
                <a:lnTo>
                  <a:pt x="0" y="6490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" b="-1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0269720" y="2617380"/>
            <a:ext cx="7148520" cy="6316920"/>
          </a:xfrm>
          <a:custGeom>
            <a:avLst/>
            <a:gdLst/>
            <a:ahLst/>
            <a:cxnLst/>
            <a:rect l="l" t="t" r="r" b="b"/>
            <a:pathLst>
              <a:path w="7148520" h="6316920">
                <a:moveTo>
                  <a:pt x="0" y="0"/>
                </a:moveTo>
                <a:lnTo>
                  <a:pt x="7148520" y="0"/>
                </a:lnTo>
                <a:lnTo>
                  <a:pt x="7148520" y="6316920"/>
                </a:lnTo>
                <a:lnTo>
                  <a:pt x="0" y="63169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0" y="9349560"/>
            <a:ext cx="18288180" cy="974160"/>
            <a:chOff x="0" y="0"/>
            <a:chExt cx="24384240" cy="129888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320" y="0"/>
            <a:ext cx="18294660" cy="10287000"/>
            <a:chOff x="0" y="0"/>
            <a:chExt cx="2439288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97461" cy="13716000"/>
            </a:xfrm>
            <a:custGeom>
              <a:avLst/>
              <a:gdLst/>
              <a:ahLst/>
              <a:cxnLst/>
              <a:rect l="l" t="t" r="r" b="b"/>
              <a:pathLst>
                <a:path w="24397461" h="13716000">
                  <a:moveTo>
                    <a:pt x="14792961" y="0"/>
                  </a:moveTo>
                  <a:lnTo>
                    <a:pt x="0" y="10249281"/>
                  </a:lnTo>
                  <a:lnTo>
                    <a:pt x="5842" y="13697204"/>
                  </a:lnTo>
                  <a:lnTo>
                    <a:pt x="9637776" y="13716000"/>
                  </a:lnTo>
                  <a:lnTo>
                    <a:pt x="24392889" y="3437763"/>
                  </a:lnTo>
                  <a:cubicBezTo>
                    <a:pt x="24385397" y="1987042"/>
                    <a:pt x="24397461" y="1450721"/>
                    <a:pt x="24389969" y="0"/>
                  </a:cubicBezTo>
                  <a:lnTo>
                    <a:pt x="14792961" y="0"/>
                  </a:ln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0098540" y="757965"/>
            <a:ext cx="265446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ساده</a:t>
            </a:r>
            <a:endParaRPr lang="en-US" sz="54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098540" y="1508025"/>
            <a:ext cx="405468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-1" dirty="0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نمونه کارها</a:t>
            </a:r>
            <a:endParaRPr lang="en-US" sz="5400" spc="-1" dirty="0">
              <a:solidFill>
                <a:srgbClr val="00AAE6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98540" y="2258085"/>
            <a:ext cx="532638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</a:t>
            </a:r>
            <a:endParaRPr lang="en-US" sz="54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25440" y="7197720"/>
            <a:ext cx="712710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</a:t>
            </a:r>
            <a:endParaRPr lang="en-US" sz="18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0" y="1374300"/>
            <a:ext cx="9072000" cy="2700000"/>
          </a:xfrm>
          <a:custGeom>
            <a:avLst/>
            <a:gdLst/>
            <a:ahLst/>
            <a:cxnLst/>
            <a:rect l="l" t="t" r="r" b="b"/>
            <a:pathLst>
              <a:path w="9072000" h="2700000">
                <a:moveTo>
                  <a:pt x="0" y="0"/>
                </a:moveTo>
                <a:lnTo>
                  <a:pt x="9072000" y="0"/>
                </a:lnTo>
                <a:lnTo>
                  <a:pt x="9072000" y="2700000"/>
                </a:lnTo>
                <a:lnTo>
                  <a:pt x="0" y="2700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" b="-3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134000" y="4197960"/>
            <a:ext cx="7938000" cy="2700000"/>
          </a:xfrm>
          <a:custGeom>
            <a:avLst/>
            <a:gdLst/>
            <a:ahLst/>
            <a:cxnLst/>
            <a:rect l="l" t="t" r="r" b="b"/>
            <a:pathLst>
              <a:path w="7938000" h="2700000">
                <a:moveTo>
                  <a:pt x="0" y="0"/>
                </a:moveTo>
                <a:lnTo>
                  <a:pt x="7938000" y="0"/>
                </a:lnTo>
                <a:lnTo>
                  <a:pt x="7938000" y="2700000"/>
                </a:lnTo>
                <a:lnTo>
                  <a:pt x="0" y="2700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9" b="-5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216180" y="6186780"/>
            <a:ext cx="9072000" cy="2700000"/>
          </a:xfrm>
          <a:custGeom>
            <a:avLst/>
            <a:gdLst/>
            <a:ahLst/>
            <a:cxnLst/>
            <a:rect l="l" t="t" r="r" b="b"/>
            <a:pathLst>
              <a:path w="9072000" h="2700000">
                <a:moveTo>
                  <a:pt x="0" y="0"/>
                </a:moveTo>
                <a:lnTo>
                  <a:pt x="9072000" y="0"/>
                </a:lnTo>
                <a:lnTo>
                  <a:pt x="9072000" y="2700000"/>
                </a:lnTo>
                <a:lnTo>
                  <a:pt x="0" y="2700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3" b="-3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9216180" y="3348540"/>
            <a:ext cx="7938000" cy="2700000"/>
          </a:xfrm>
          <a:custGeom>
            <a:avLst/>
            <a:gdLst/>
            <a:ahLst/>
            <a:cxnLst/>
            <a:rect l="l" t="t" r="r" b="b"/>
            <a:pathLst>
              <a:path w="7938000" h="2700000">
                <a:moveTo>
                  <a:pt x="0" y="0"/>
                </a:moveTo>
                <a:lnTo>
                  <a:pt x="7938000" y="0"/>
                </a:lnTo>
                <a:lnTo>
                  <a:pt x="7938000" y="2700000"/>
                </a:lnTo>
                <a:lnTo>
                  <a:pt x="0" y="2700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9" b="-59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658280" y="3315600"/>
            <a:ext cx="2971620" cy="3032640"/>
          </a:xfrm>
          <a:custGeom>
            <a:avLst/>
            <a:gdLst/>
            <a:ahLst/>
            <a:cxnLst/>
            <a:rect l="l" t="t" r="r" b="b"/>
            <a:pathLst>
              <a:path w="2971620" h="3032640">
                <a:moveTo>
                  <a:pt x="0" y="0"/>
                </a:moveTo>
                <a:lnTo>
                  <a:pt x="2971620" y="0"/>
                </a:lnTo>
                <a:lnTo>
                  <a:pt x="2971620" y="3032640"/>
                </a:lnTo>
                <a:lnTo>
                  <a:pt x="0" y="30326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4" b="-4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03600" y="1351530"/>
            <a:ext cx="7162740" cy="8963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4"/>
              </a:lnSpc>
            </a:pPr>
            <a:r>
              <a:rPr lang="fa-IR" sz="6300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6300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63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196440" y="4222800"/>
            <a:ext cx="2553660" cy="2480760"/>
          </a:xfrm>
          <a:custGeom>
            <a:avLst/>
            <a:gdLst/>
            <a:ahLst/>
            <a:cxnLst/>
            <a:rect l="l" t="t" r="r" b="b"/>
            <a:pathLst>
              <a:path w="2553660" h="2480760">
                <a:moveTo>
                  <a:pt x="0" y="0"/>
                </a:moveTo>
                <a:lnTo>
                  <a:pt x="2553660" y="0"/>
                </a:lnTo>
                <a:lnTo>
                  <a:pt x="2553660" y="2480760"/>
                </a:lnTo>
                <a:lnTo>
                  <a:pt x="0" y="24807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322560" y="4984200"/>
            <a:ext cx="2574720" cy="2352240"/>
          </a:xfrm>
          <a:custGeom>
            <a:avLst/>
            <a:gdLst/>
            <a:ahLst/>
            <a:cxnLst/>
            <a:rect l="l" t="t" r="r" b="b"/>
            <a:pathLst>
              <a:path w="2574720" h="2352240">
                <a:moveTo>
                  <a:pt x="0" y="0"/>
                </a:moveTo>
                <a:lnTo>
                  <a:pt x="2574720" y="0"/>
                </a:lnTo>
                <a:lnTo>
                  <a:pt x="2574720" y="2352240"/>
                </a:lnTo>
                <a:lnTo>
                  <a:pt x="0" y="2352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3684960" y="6499980"/>
            <a:ext cx="2442420" cy="2354400"/>
          </a:xfrm>
          <a:custGeom>
            <a:avLst/>
            <a:gdLst/>
            <a:ahLst/>
            <a:cxnLst/>
            <a:rect l="l" t="t" r="r" b="b"/>
            <a:pathLst>
              <a:path w="2442420" h="2354400">
                <a:moveTo>
                  <a:pt x="0" y="0"/>
                </a:moveTo>
                <a:lnTo>
                  <a:pt x="2442420" y="0"/>
                </a:lnTo>
                <a:lnTo>
                  <a:pt x="2442420" y="2354400"/>
                </a:lnTo>
                <a:lnTo>
                  <a:pt x="0" y="2354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6462180" y="5740200"/>
            <a:ext cx="2543400" cy="2357640"/>
          </a:xfrm>
          <a:custGeom>
            <a:avLst/>
            <a:gdLst/>
            <a:ahLst/>
            <a:cxnLst/>
            <a:rect l="l" t="t" r="r" b="b"/>
            <a:pathLst>
              <a:path w="2543400" h="2357640">
                <a:moveTo>
                  <a:pt x="0" y="0"/>
                </a:moveTo>
                <a:lnTo>
                  <a:pt x="2543400" y="0"/>
                </a:lnTo>
                <a:lnTo>
                  <a:pt x="2543400" y="2357640"/>
                </a:lnTo>
                <a:lnTo>
                  <a:pt x="0" y="23576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4497660" y="5740200"/>
            <a:ext cx="3593160" cy="3114180"/>
          </a:xfrm>
          <a:custGeom>
            <a:avLst/>
            <a:gdLst/>
            <a:ahLst/>
            <a:cxnLst/>
            <a:rect l="l" t="t" r="r" b="b"/>
            <a:pathLst>
              <a:path w="3593160" h="3114180">
                <a:moveTo>
                  <a:pt x="0" y="0"/>
                </a:moveTo>
                <a:lnTo>
                  <a:pt x="3593160" y="0"/>
                </a:lnTo>
                <a:lnTo>
                  <a:pt x="3593160" y="3114180"/>
                </a:lnTo>
                <a:lnTo>
                  <a:pt x="0" y="311418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368840" y="4984200"/>
            <a:ext cx="3593160" cy="3114180"/>
          </a:xfrm>
          <a:custGeom>
            <a:avLst/>
            <a:gdLst/>
            <a:ahLst/>
            <a:cxnLst/>
            <a:rect l="l" t="t" r="r" b="b"/>
            <a:pathLst>
              <a:path w="3593160" h="3114180">
                <a:moveTo>
                  <a:pt x="0" y="0"/>
                </a:moveTo>
                <a:lnTo>
                  <a:pt x="3593160" y="0"/>
                </a:lnTo>
                <a:lnTo>
                  <a:pt x="3593160" y="3114180"/>
                </a:lnTo>
                <a:lnTo>
                  <a:pt x="0" y="31141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0240020" y="4222800"/>
            <a:ext cx="3593160" cy="3114180"/>
          </a:xfrm>
          <a:custGeom>
            <a:avLst/>
            <a:gdLst/>
            <a:ahLst/>
            <a:cxnLst/>
            <a:rect l="l" t="t" r="r" b="b"/>
            <a:pathLst>
              <a:path w="3593160" h="3114180">
                <a:moveTo>
                  <a:pt x="0" y="0"/>
                </a:moveTo>
                <a:lnTo>
                  <a:pt x="3593160" y="0"/>
                </a:lnTo>
                <a:lnTo>
                  <a:pt x="3593160" y="3114180"/>
                </a:lnTo>
                <a:lnTo>
                  <a:pt x="0" y="311418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3110660" y="3600720"/>
            <a:ext cx="3593160" cy="3114180"/>
          </a:xfrm>
          <a:custGeom>
            <a:avLst/>
            <a:gdLst/>
            <a:ahLst/>
            <a:cxnLst/>
            <a:rect l="l" t="t" r="r" b="b"/>
            <a:pathLst>
              <a:path w="3593160" h="3114180">
                <a:moveTo>
                  <a:pt x="0" y="0"/>
                </a:moveTo>
                <a:lnTo>
                  <a:pt x="3593160" y="0"/>
                </a:lnTo>
                <a:lnTo>
                  <a:pt x="3593160" y="3114180"/>
                </a:lnTo>
                <a:lnTo>
                  <a:pt x="0" y="311418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251000" y="7828440"/>
            <a:ext cx="45178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42000" y="7407780"/>
            <a:ext cx="4507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725340" y="8545560"/>
            <a:ext cx="45178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715800" y="8186880"/>
            <a:ext cx="216558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959400" y="3048900"/>
            <a:ext cx="45178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950400" y="2628240"/>
            <a:ext cx="4507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11160" y="5651160"/>
            <a:ext cx="45178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02160" y="5230500"/>
            <a:ext cx="4507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551960" y="6499980"/>
            <a:ext cx="3763260" cy="3548880"/>
          </a:xfrm>
          <a:custGeom>
            <a:avLst/>
            <a:gdLst/>
            <a:ahLst/>
            <a:cxnLst/>
            <a:rect l="l" t="t" r="r" b="b"/>
            <a:pathLst>
              <a:path w="3763260" h="3548880">
                <a:moveTo>
                  <a:pt x="0" y="0"/>
                </a:moveTo>
                <a:lnTo>
                  <a:pt x="3763260" y="0"/>
                </a:lnTo>
                <a:lnTo>
                  <a:pt x="3763260" y="3548880"/>
                </a:lnTo>
                <a:lnTo>
                  <a:pt x="0" y="354888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4546520" y="1972620"/>
            <a:ext cx="2549880" cy="1671840"/>
          </a:xfrm>
          <a:custGeom>
            <a:avLst/>
            <a:gdLst/>
            <a:ahLst/>
            <a:cxnLst/>
            <a:rect l="l" t="t" r="r" b="b"/>
            <a:pathLst>
              <a:path w="2549880" h="1671840">
                <a:moveTo>
                  <a:pt x="0" y="0"/>
                </a:moveTo>
                <a:lnTo>
                  <a:pt x="2549880" y="0"/>
                </a:lnTo>
                <a:lnTo>
                  <a:pt x="2549880" y="1671840"/>
                </a:lnTo>
                <a:lnTo>
                  <a:pt x="0" y="167184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532560" y="4198020"/>
            <a:ext cx="451782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6523560" y="3777360"/>
            <a:ext cx="4507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23" name="Freeform 23"/>
          <p:cNvSpPr/>
          <p:nvPr/>
        </p:nvSpPr>
        <p:spPr>
          <a:xfrm>
            <a:off x="6004800" y="7128000"/>
            <a:ext cx="544320" cy="544320"/>
          </a:xfrm>
          <a:custGeom>
            <a:avLst/>
            <a:gdLst/>
            <a:ahLst/>
            <a:cxnLst/>
            <a:rect l="l" t="t" r="r" b="b"/>
            <a:pathLst>
              <a:path w="544320" h="544320">
                <a:moveTo>
                  <a:pt x="0" y="0"/>
                </a:moveTo>
                <a:lnTo>
                  <a:pt x="544320" y="0"/>
                </a:lnTo>
                <a:lnTo>
                  <a:pt x="544320" y="544320"/>
                </a:lnTo>
                <a:lnTo>
                  <a:pt x="0" y="54432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3223260" y="7875360"/>
            <a:ext cx="483840" cy="483840"/>
          </a:xfrm>
          <a:custGeom>
            <a:avLst/>
            <a:gdLst/>
            <a:ahLst/>
            <a:cxnLst/>
            <a:rect l="l" t="t" r="r" b="b"/>
            <a:pathLst>
              <a:path w="483840" h="483840">
                <a:moveTo>
                  <a:pt x="0" y="0"/>
                </a:moveTo>
                <a:lnTo>
                  <a:pt x="483840" y="0"/>
                </a:lnTo>
                <a:lnTo>
                  <a:pt x="483840" y="483840"/>
                </a:lnTo>
                <a:lnTo>
                  <a:pt x="0" y="48384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14718780" y="4750920"/>
            <a:ext cx="557820" cy="556740"/>
            <a:chOff x="0" y="0"/>
            <a:chExt cx="743760" cy="742320"/>
          </a:xfrm>
        </p:grpSpPr>
        <p:sp>
          <p:nvSpPr>
            <p:cNvPr id="26" name="Freeform 26"/>
            <p:cNvSpPr/>
            <p:nvPr/>
          </p:nvSpPr>
          <p:spPr>
            <a:xfrm>
              <a:off x="0" y="1651"/>
              <a:ext cx="743712" cy="740664"/>
            </a:xfrm>
            <a:custGeom>
              <a:avLst/>
              <a:gdLst/>
              <a:ahLst/>
              <a:cxnLst/>
              <a:rect l="l" t="t" r="r" b="b"/>
              <a:pathLst>
                <a:path w="743712" h="740664">
                  <a:moveTo>
                    <a:pt x="373253" y="146304"/>
                  </a:moveTo>
                  <a:lnTo>
                    <a:pt x="613791" y="386842"/>
                  </a:lnTo>
                  <a:lnTo>
                    <a:pt x="613791" y="740664"/>
                  </a:lnTo>
                  <a:lnTo>
                    <a:pt x="464185" y="740664"/>
                  </a:lnTo>
                  <a:lnTo>
                    <a:pt x="464185" y="576834"/>
                  </a:lnTo>
                  <a:cubicBezTo>
                    <a:pt x="464185" y="551053"/>
                    <a:pt x="443230" y="530098"/>
                    <a:pt x="417449" y="530098"/>
                  </a:cubicBezTo>
                  <a:lnTo>
                    <a:pt x="328930" y="530098"/>
                  </a:lnTo>
                  <a:cubicBezTo>
                    <a:pt x="303149" y="530098"/>
                    <a:pt x="282194" y="551053"/>
                    <a:pt x="282194" y="576834"/>
                  </a:cubicBezTo>
                  <a:lnTo>
                    <a:pt x="282194" y="740664"/>
                  </a:lnTo>
                  <a:lnTo>
                    <a:pt x="132715" y="740664"/>
                  </a:lnTo>
                  <a:lnTo>
                    <a:pt x="132715" y="386842"/>
                  </a:lnTo>
                  <a:close/>
                  <a:moveTo>
                    <a:pt x="117475" y="26670"/>
                  </a:moveTo>
                  <a:lnTo>
                    <a:pt x="217043" y="26670"/>
                  </a:lnTo>
                  <a:lnTo>
                    <a:pt x="217043" y="123317"/>
                  </a:lnTo>
                  <a:lnTo>
                    <a:pt x="117475" y="222885"/>
                  </a:lnTo>
                  <a:close/>
                  <a:moveTo>
                    <a:pt x="373253" y="0"/>
                  </a:moveTo>
                  <a:lnTo>
                    <a:pt x="743712" y="386842"/>
                  </a:lnTo>
                  <a:lnTo>
                    <a:pt x="668274" y="386842"/>
                  </a:lnTo>
                  <a:lnTo>
                    <a:pt x="373253" y="78867"/>
                  </a:lnTo>
                  <a:close/>
                  <a:moveTo>
                    <a:pt x="373253" y="77216"/>
                  </a:moveTo>
                  <a:lnTo>
                    <a:pt x="76073" y="385191"/>
                  </a:lnTo>
                  <a:lnTo>
                    <a:pt x="0" y="3851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>
            <a:off x="8991540" y="6215400"/>
            <a:ext cx="298620" cy="651240"/>
          </a:xfrm>
          <a:custGeom>
            <a:avLst/>
            <a:gdLst/>
            <a:ahLst/>
            <a:cxnLst/>
            <a:rect l="l" t="t" r="r" b="b"/>
            <a:pathLst>
              <a:path w="298620" h="651240">
                <a:moveTo>
                  <a:pt x="0" y="0"/>
                </a:moveTo>
                <a:lnTo>
                  <a:pt x="298620" y="0"/>
                </a:lnTo>
                <a:lnTo>
                  <a:pt x="298620" y="651240"/>
                </a:lnTo>
                <a:lnTo>
                  <a:pt x="0" y="651240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8" name="Group 28"/>
          <p:cNvGrpSpPr/>
          <p:nvPr/>
        </p:nvGrpSpPr>
        <p:grpSpPr>
          <a:xfrm>
            <a:off x="11631600" y="5704560"/>
            <a:ext cx="591300" cy="388800"/>
            <a:chOff x="0" y="0"/>
            <a:chExt cx="788400" cy="5184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88416" cy="518414"/>
            </a:xfrm>
            <a:custGeom>
              <a:avLst/>
              <a:gdLst/>
              <a:ahLst/>
              <a:cxnLst/>
              <a:rect l="l" t="t" r="r" b="b"/>
              <a:pathLst>
                <a:path w="788416" h="518414">
                  <a:moveTo>
                    <a:pt x="466471" y="110617"/>
                  </a:moveTo>
                  <a:cubicBezTo>
                    <a:pt x="491236" y="110617"/>
                    <a:pt x="511175" y="130683"/>
                    <a:pt x="511175" y="155448"/>
                  </a:cubicBezTo>
                  <a:cubicBezTo>
                    <a:pt x="511175" y="180213"/>
                    <a:pt x="491109" y="200279"/>
                    <a:pt x="466471" y="200279"/>
                  </a:cubicBezTo>
                  <a:cubicBezTo>
                    <a:pt x="441833" y="200279"/>
                    <a:pt x="421767" y="180213"/>
                    <a:pt x="421767" y="155448"/>
                  </a:cubicBezTo>
                  <a:cubicBezTo>
                    <a:pt x="421767" y="130683"/>
                    <a:pt x="441833" y="110617"/>
                    <a:pt x="466471" y="110617"/>
                  </a:cubicBezTo>
                  <a:close/>
                  <a:moveTo>
                    <a:pt x="291465" y="66421"/>
                  </a:moveTo>
                  <a:lnTo>
                    <a:pt x="453136" y="355092"/>
                  </a:lnTo>
                  <a:lnTo>
                    <a:pt x="550799" y="206629"/>
                  </a:lnTo>
                  <a:lnTo>
                    <a:pt x="710438" y="449580"/>
                  </a:lnTo>
                  <a:lnTo>
                    <a:pt x="505968" y="449580"/>
                  </a:lnTo>
                  <a:lnTo>
                    <a:pt x="390906" y="449580"/>
                  </a:lnTo>
                  <a:lnTo>
                    <a:pt x="76835" y="449580"/>
                  </a:lnTo>
                  <a:close/>
                  <a:moveTo>
                    <a:pt x="43815" y="40132"/>
                  </a:moveTo>
                  <a:lnTo>
                    <a:pt x="43815" y="478282"/>
                  </a:lnTo>
                  <a:lnTo>
                    <a:pt x="744601" y="478282"/>
                  </a:lnTo>
                  <a:lnTo>
                    <a:pt x="744601" y="40132"/>
                  </a:lnTo>
                  <a:close/>
                  <a:moveTo>
                    <a:pt x="0" y="0"/>
                  </a:moveTo>
                  <a:lnTo>
                    <a:pt x="788416" y="0"/>
                  </a:lnTo>
                  <a:lnTo>
                    <a:pt x="788416" y="518414"/>
                  </a:lnTo>
                  <a:lnTo>
                    <a:pt x="0" y="51841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-2700" y="9333360"/>
            <a:ext cx="18288180" cy="974160"/>
            <a:chOff x="0" y="0"/>
            <a:chExt cx="24384240" cy="12988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roup 32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4" name="Freeform 34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77" r="-177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277980" y="293610"/>
            <a:ext cx="1173168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fa-IR" sz="66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ارائه عالی</a:t>
            </a:r>
            <a:endParaRPr lang="en-US" sz="66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930640" y="7668135"/>
            <a:ext cx="64431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040"/>
              </a:lnSpc>
            </a:pPr>
            <a:r>
              <a:rPr lang="fa-IR" sz="4200" spc="-1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پاورپوینت مدرن</a:t>
            </a:r>
            <a:endParaRPr lang="en-US" sz="4200" spc="-1" dirty="0">
              <a:solidFill>
                <a:srgbClr val="00B0F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15320" y="8530980"/>
            <a:ext cx="1507320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-1" dirty="0">
                <a:solidFill>
                  <a:srgbClr val="00B0F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00B0F0"/>
              </a:solidFill>
              <a:latin typeface="Arial"/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10800" y="-15332"/>
            <a:ext cx="8615700" cy="8689680"/>
          </a:xfrm>
          <a:custGeom>
            <a:avLst/>
            <a:gdLst/>
            <a:ahLst/>
            <a:cxnLst/>
            <a:rect l="l" t="t" r="r" b="b"/>
            <a:pathLst>
              <a:path w="8615700" h="8689680">
                <a:moveTo>
                  <a:pt x="0" y="0"/>
                </a:moveTo>
                <a:lnTo>
                  <a:pt x="8615700" y="0"/>
                </a:lnTo>
                <a:lnTo>
                  <a:pt x="8615700" y="8689680"/>
                </a:lnTo>
                <a:lnTo>
                  <a:pt x="0" y="868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15920" y="497790"/>
            <a:ext cx="9804480" cy="1014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079720" y="3045315"/>
            <a:ext cx="74943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56560" y="2450280"/>
            <a:ext cx="80985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1. مطالب در اینجا </a:t>
            </a:r>
            <a:r>
              <a:rPr lang="en-US" sz="36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079720" y="4745235"/>
            <a:ext cx="74943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56560" y="4150200"/>
            <a:ext cx="80985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2. مطالب در اینجا </a:t>
            </a:r>
            <a:r>
              <a:rPr lang="en-US" sz="3600" spc="-1" dirty="0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B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079720" y="6445695"/>
            <a:ext cx="74943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56560" y="5850120"/>
            <a:ext cx="80985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3. مطالب در اینجا ج</a:t>
            </a:r>
            <a:endParaRPr lang="en-US" sz="3600" spc="-1" dirty="0">
              <a:solidFill>
                <a:srgbClr val="73CDCD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79720" y="8145615"/>
            <a:ext cx="74943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456560" y="7550040"/>
            <a:ext cx="809856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4. مطالب در اینجا </a:t>
            </a:r>
            <a:r>
              <a:rPr lang="en-US" sz="36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D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0" y="9297720"/>
            <a:ext cx="18288180" cy="974160"/>
            <a:chOff x="0" y="0"/>
            <a:chExt cx="24384240" cy="1298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4" name="Freeform 14"/>
          <p:cNvSpPr/>
          <p:nvPr/>
        </p:nvSpPr>
        <p:spPr>
          <a:xfrm>
            <a:off x="10029960" y="2357100"/>
            <a:ext cx="6765120" cy="6099300"/>
          </a:xfrm>
          <a:custGeom>
            <a:avLst/>
            <a:gdLst/>
            <a:ahLst/>
            <a:cxnLst/>
            <a:rect l="l" t="t" r="r" b="b"/>
            <a:pathLst>
              <a:path w="6765120" h="6099300">
                <a:moveTo>
                  <a:pt x="0" y="0"/>
                </a:moveTo>
                <a:lnTo>
                  <a:pt x="6765120" y="0"/>
                </a:lnTo>
                <a:lnTo>
                  <a:pt x="6765120" y="6099300"/>
                </a:lnTo>
                <a:lnTo>
                  <a:pt x="0" y="60993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" r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0" y="7199280"/>
            <a:ext cx="10915560" cy="2476980"/>
          </a:xfrm>
          <a:custGeom>
            <a:avLst/>
            <a:gdLst/>
            <a:ahLst/>
            <a:cxnLst/>
            <a:rect l="l" t="t" r="r" b="b"/>
            <a:pathLst>
              <a:path w="10915560" h="2476980">
                <a:moveTo>
                  <a:pt x="0" y="0"/>
                </a:moveTo>
                <a:lnTo>
                  <a:pt x="10915560" y="0"/>
                </a:lnTo>
                <a:lnTo>
                  <a:pt x="10915560" y="2476980"/>
                </a:lnTo>
                <a:lnTo>
                  <a:pt x="0" y="247698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48520" y="7054500"/>
            <a:ext cx="6803640" cy="2026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0"/>
              </a:lnSpc>
            </a:pPr>
            <a:r>
              <a:rPr lang="fa-IR" sz="6000" spc="-1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ارائه نمونه </a:t>
            </a:r>
          </a:p>
          <a:p>
            <a:pPr algn="l">
              <a:lnSpc>
                <a:spcPts val="7920"/>
              </a:lnSpc>
            </a:pPr>
            <a:r>
              <a:rPr lang="fa-IR" sz="6000" spc="-1" dirty="0">
                <a:solidFill>
                  <a:srgbClr val="000000"/>
                </a:solidFill>
                <a:latin typeface="Arial Bold"/>
                <a:cs typeface="B Nazanin" panose="00000700000000000000" pitchFamily="2" charset="-78"/>
              </a:rPr>
              <a:t>کارها مدرن</a:t>
            </a:r>
            <a:endParaRPr lang="en-US" sz="6000" spc="-1" dirty="0">
              <a:solidFill>
                <a:srgbClr val="00000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983989" y="7197375"/>
            <a:ext cx="691488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27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8858160" y="6755940"/>
            <a:ext cx="957960" cy="886140"/>
            <a:chOff x="0" y="0"/>
            <a:chExt cx="1277280" cy="11815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77239" cy="1181481"/>
            </a:xfrm>
            <a:custGeom>
              <a:avLst/>
              <a:gdLst/>
              <a:ahLst/>
              <a:cxnLst/>
              <a:rect l="l" t="t" r="r" b="b"/>
              <a:pathLst>
                <a:path w="1277239" h="1181481">
                  <a:moveTo>
                    <a:pt x="0" y="0"/>
                  </a:moveTo>
                  <a:lnTo>
                    <a:pt x="1277239" y="0"/>
                  </a:lnTo>
                  <a:lnTo>
                    <a:pt x="1277239" y="1181481"/>
                  </a:lnTo>
                  <a:lnTo>
                    <a:pt x="0" y="11814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16908480" y="8972100"/>
            <a:ext cx="957960" cy="886140"/>
            <a:chOff x="0" y="0"/>
            <a:chExt cx="1277280" cy="1181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7239" cy="1181481"/>
            </a:xfrm>
            <a:custGeom>
              <a:avLst/>
              <a:gdLst/>
              <a:ahLst/>
              <a:cxnLst/>
              <a:rect l="l" t="t" r="r" b="b"/>
              <a:pathLst>
                <a:path w="1277239" h="1181481">
                  <a:moveTo>
                    <a:pt x="0" y="0"/>
                  </a:moveTo>
                  <a:lnTo>
                    <a:pt x="1277239" y="0"/>
                  </a:lnTo>
                  <a:lnTo>
                    <a:pt x="1277239" y="1181481"/>
                  </a:lnTo>
                  <a:lnTo>
                    <a:pt x="0" y="11814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15920" y="49779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783940" y="3307500"/>
            <a:ext cx="6688980" cy="5563620"/>
          </a:xfrm>
          <a:custGeom>
            <a:avLst/>
            <a:gdLst/>
            <a:ahLst/>
            <a:cxnLst/>
            <a:rect l="l" t="t" r="r" b="b"/>
            <a:pathLst>
              <a:path w="6688980" h="5563620">
                <a:moveTo>
                  <a:pt x="0" y="0"/>
                </a:moveTo>
                <a:lnTo>
                  <a:pt x="6688980" y="0"/>
                </a:lnTo>
                <a:lnTo>
                  <a:pt x="6688980" y="5563620"/>
                </a:lnTo>
                <a:lnTo>
                  <a:pt x="0" y="55636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AutoShape 4"/>
          <p:cNvSpPr/>
          <p:nvPr/>
        </p:nvSpPr>
        <p:spPr>
          <a:xfrm rot="-23488">
            <a:off x="9146970" y="3293460"/>
            <a:ext cx="7745401" cy="0"/>
          </a:xfrm>
          <a:prstGeom prst="line">
            <a:avLst/>
          </a:prstGeom>
          <a:ln w="9525" cap="rnd">
            <a:solidFill>
              <a:srgbClr val="05AF9B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-17138">
            <a:off x="10265359" y="5209650"/>
            <a:ext cx="6607522" cy="0"/>
          </a:xfrm>
          <a:prstGeom prst="line">
            <a:avLst/>
          </a:prstGeom>
          <a:ln w="9525" cap="rnd">
            <a:solidFill>
              <a:srgbClr val="73CDCD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AutoShape 6"/>
          <p:cNvSpPr/>
          <p:nvPr/>
        </p:nvSpPr>
        <p:spPr>
          <a:xfrm rot="-24225">
            <a:off x="11375032" y="7093980"/>
            <a:ext cx="5517317" cy="0"/>
          </a:xfrm>
          <a:prstGeom prst="line">
            <a:avLst/>
          </a:prstGeom>
          <a:ln w="9525" cap="rnd">
            <a:solidFill>
              <a:srgbClr val="00AAE6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617180" y="3738660"/>
            <a:ext cx="32432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69720" y="3420060"/>
            <a:ext cx="39101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چشم انداز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620420" y="5654040"/>
            <a:ext cx="32432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972960" y="5335440"/>
            <a:ext cx="39101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چشم انداز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623660" y="7569960"/>
            <a:ext cx="324324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976740" y="7251360"/>
            <a:ext cx="39101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چشم انداز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388360" y="4462455"/>
            <a:ext cx="1512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چشم انداز</a:t>
            </a:r>
            <a:endParaRPr lang="en-US" sz="21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388360" y="5487915"/>
            <a:ext cx="1512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VALUES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521280" y="6311415"/>
            <a:ext cx="1512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VALUES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266240" y="6311415"/>
            <a:ext cx="15120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VALUES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987060" y="7468635"/>
            <a:ext cx="4325400" cy="961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MISSION _A : TEXT HERE</a:t>
            </a:r>
          </a:p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MISSION _B : TEXT HERE</a:t>
            </a:r>
          </a:p>
          <a:p>
            <a:pPr algn="ctr">
              <a:lnSpc>
                <a:spcPts val="2520"/>
              </a:lnSpc>
            </a:pPr>
            <a:r>
              <a:rPr lang="en-US" sz="21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MISSION _C : TEXT HERE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94460" y="4103520"/>
            <a:ext cx="3879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394460" y="4504200"/>
            <a:ext cx="387900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94460" y="2625240"/>
            <a:ext cx="360036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fa-IR" sz="3600" spc="-1" dirty="0">
                <a:latin typeface="Arial Bold"/>
                <a:cs typeface="B Nazanin" panose="00000700000000000000" pitchFamily="2" charset="-78"/>
              </a:rPr>
              <a:t>اینفوگرافیک به</a:t>
            </a:r>
          </a:p>
          <a:p>
            <a:pPr algn="l">
              <a:lnSpc>
                <a:spcPts val="4320"/>
              </a:lnSpc>
            </a:pPr>
            <a:r>
              <a:rPr lang="fa-IR" sz="36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 سبک پیکان</a:t>
            </a:r>
            <a:endParaRPr lang="en-US" sz="36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14580" y="9353340"/>
            <a:ext cx="18288180" cy="974160"/>
            <a:chOff x="0" y="0"/>
            <a:chExt cx="24384240" cy="1298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Freeform 23"/>
          <p:cNvSpPr/>
          <p:nvPr/>
        </p:nvSpPr>
        <p:spPr>
          <a:xfrm>
            <a:off x="14401260" y="145260"/>
            <a:ext cx="3315060" cy="2923020"/>
          </a:xfrm>
          <a:custGeom>
            <a:avLst/>
            <a:gdLst/>
            <a:ahLst/>
            <a:cxnLst/>
            <a:rect l="l" t="t" r="r" b="b"/>
            <a:pathLst>
              <a:path w="3315060" h="2923020">
                <a:moveTo>
                  <a:pt x="0" y="0"/>
                </a:moveTo>
                <a:lnTo>
                  <a:pt x="3315060" y="0"/>
                </a:lnTo>
                <a:lnTo>
                  <a:pt x="3315060" y="2923020"/>
                </a:lnTo>
                <a:lnTo>
                  <a:pt x="0" y="29230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" r="-1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1343520" y="6965460"/>
            <a:ext cx="4278960" cy="1395360"/>
          </a:xfrm>
          <a:custGeom>
            <a:avLst/>
            <a:gdLst/>
            <a:ahLst/>
            <a:cxnLst/>
            <a:rect l="l" t="t" r="r" b="b"/>
            <a:pathLst>
              <a:path w="4278960" h="1395360">
                <a:moveTo>
                  <a:pt x="0" y="0"/>
                </a:moveTo>
                <a:lnTo>
                  <a:pt x="4278960" y="0"/>
                </a:lnTo>
                <a:lnTo>
                  <a:pt x="4278960" y="1395360"/>
                </a:lnTo>
                <a:lnTo>
                  <a:pt x="0" y="13953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" r="-1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604420" y="8061120"/>
            <a:ext cx="12637620" cy="1772280"/>
          </a:xfrm>
          <a:custGeom>
            <a:avLst/>
            <a:gdLst/>
            <a:ahLst/>
            <a:cxnLst/>
            <a:rect l="l" t="t" r="r" b="b"/>
            <a:pathLst>
              <a:path w="12637620" h="1772280">
                <a:moveTo>
                  <a:pt x="0" y="0"/>
                </a:moveTo>
                <a:lnTo>
                  <a:pt x="12637620" y="0"/>
                </a:lnTo>
                <a:lnTo>
                  <a:pt x="12637620" y="1772280"/>
                </a:lnTo>
                <a:lnTo>
                  <a:pt x="0" y="17722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58574" b="-58574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81560" y="889485"/>
            <a:ext cx="677502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435"/>
              </a:lnSpc>
            </a:pPr>
            <a:r>
              <a:rPr lang="fa-IR" sz="6884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6884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جدول زمانی</a:t>
            </a:r>
            <a:endParaRPr lang="en-US" sz="6884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332180" y="5815260"/>
            <a:ext cx="15588720" cy="162000"/>
            <a:chOff x="0" y="0"/>
            <a:chExt cx="20784960" cy="216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784947" cy="216027"/>
            </a:xfrm>
            <a:custGeom>
              <a:avLst/>
              <a:gdLst/>
              <a:ahLst/>
              <a:cxnLst/>
              <a:rect l="l" t="t" r="r" b="b"/>
              <a:pathLst>
                <a:path w="20784947" h="216027">
                  <a:moveTo>
                    <a:pt x="0" y="0"/>
                  </a:moveTo>
                  <a:lnTo>
                    <a:pt x="20784947" y="0"/>
                  </a:lnTo>
                  <a:lnTo>
                    <a:pt x="20784947" y="216027"/>
                  </a:lnTo>
                  <a:lnTo>
                    <a:pt x="0" y="216027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5363000" y="5567400"/>
            <a:ext cx="652320" cy="652320"/>
            <a:chOff x="0" y="0"/>
            <a:chExt cx="869760" cy="869760"/>
          </a:xfrm>
        </p:grpSpPr>
        <p:sp>
          <p:nvSpPr>
            <p:cNvPr id="9" name="Freeform 9"/>
            <p:cNvSpPr/>
            <p:nvPr/>
          </p:nvSpPr>
          <p:spPr>
            <a:xfrm>
              <a:off x="0" y="-889"/>
              <a:ext cx="871347" cy="873125"/>
            </a:xfrm>
            <a:custGeom>
              <a:avLst/>
              <a:gdLst/>
              <a:ahLst/>
              <a:cxnLst/>
              <a:rect l="l" t="t" r="r" b="b"/>
              <a:pathLst>
                <a:path w="871347" h="873125">
                  <a:moveTo>
                    <a:pt x="0" y="435737"/>
                  </a:moveTo>
                  <a:cubicBezTo>
                    <a:pt x="0" y="196215"/>
                    <a:pt x="193802" y="1778"/>
                    <a:pt x="433324" y="889"/>
                  </a:cubicBezTo>
                  <a:cubicBezTo>
                    <a:pt x="672846" y="0"/>
                    <a:pt x="868045" y="193040"/>
                    <a:pt x="869696" y="432562"/>
                  </a:cubicBezTo>
                  <a:cubicBezTo>
                    <a:pt x="871347" y="672084"/>
                    <a:pt x="679196" y="868045"/>
                    <a:pt x="439674" y="870585"/>
                  </a:cubicBezTo>
                  <a:cubicBezTo>
                    <a:pt x="200152" y="873125"/>
                    <a:pt x="3556" y="681609"/>
                    <a:pt x="0" y="442087"/>
                  </a:cubicBezTo>
                  <a:close/>
                </a:path>
              </a:pathLst>
            </a:custGeom>
            <a:solidFill>
              <a:srgbClr val="DCE2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2296620" y="5567400"/>
            <a:ext cx="652320" cy="652320"/>
            <a:chOff x="0" y="0"/>
            <a:chExt cx="869760" cy="869760"/>
          </a:xfrm>
        </p:grpSpPr>
        <p:sp>
          <p:nvSpPr>
            <p:cNvPr id="11" name="Freeform 11"/>
            <p:cNvSpPr/>
            <p:nvPr/>
          </p:nvSpPr>
          <p:spPr>
            <a:xfrm>
              <a:off x="0" y="-889"/>
              <a:ext cx="871347" cy="873125"/>
            </a:xfrm>
            <a:custGeom>
              <a:avLst/>
              <a:gdLst/>
              <a:ahLst/>
              <a:cxnLst/>
              <a:rect l="l" t="t" r="r" b="b"/>
              <a:pathLst>
                <a:path w="871347" h="873125">
                  <a:moveTo>
                    <a:pt x="0" y="435737"/>
                  </a:moveTo>
                  <a:cubicBezTo>
                    <a:pt x="0" y="196215"/>
                    <a:pt x="193802" y="1778"/>
                    <a:pt x="433324" y="889"/>
                  </a:cubicBezTo>
                  <a:cubicBezTo>
                    <a:pt x="672846" y="0"/>
                    <a:pt x="868045" y="193040"/>
                    <a:pt x="869696" y="432562"/>
                  </a:cubicBezTo>
                  <a:cubicBezTo>
                    <a:pt x="871347" y="672084"/>
                    <a:pt x="679196" y="868045"/>
                    <a:pt x="439674" y="870585"/>
                  </a:cubicBezTo>
                  <a:cubicBezTo>
                    <a:pt x="200152" y="873125"/>
                    <a:pt x="3556" y="681609"/>
                    <a:pt x="0" y="442087"/>
                  </a:cubicBezTo>
                  <a:close/>
                </a:path>
              </a:pathLst>
            </a:custGeom>
            <a:solidFill>
              <a:srgbClr val="DCE2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563080" y="5567400"/>
            <a:ext cx="652320" cy="652320"/>
            <a:chOff x="0" y="0"/>
            <a:chExt cx="869760" cy="869760"/>
          </a:xfrm>
        </p:grpSpPr>
        <p:sp>
          <p:nvSpPr>
            <p:cNvPr id="13" name="Freeform 13"/>
            <p:cNvSpPr/>
            <p:nvPr/>
          </p:nvSpPr>
          <p:spPr>
            <a:xfrm>
              <a:off x="0" y="-889"/>
              <a:ext cx="871347" cy="873125"/>
            </a:xfrm>
            <a:custGeom>
              <a:avLst/>
              <a:gdLst/>
              <a:ahLst/>
              <a:cxnLst/>
              <a:rect l="l" t="t" r="r" b="b"/>
              <a:pathLst>
                <a:path w="871347" h="873125">
                  <a:moveTo>
                    <a:pt x="0" y="435737"/>
                  </a:moveTo>
                  <a:cubicBezTo>
                    <a:pt x="0" y="196215"/>
                    <a:pt x="193802" y="1778"/>
                    <a:pt x="433324" y="889"/>
                  </a:cubicBezTo>
                  <a:cubicBezTo>
                    <a:pt x="672846" y="0"/>
                    <a:pt x="868045" y="193040"/>
                    <a:pt x="869696" y="432562"/>
                  </a:cubicBezTo>
                  <a:cubicBezTo>
                    <a:pt x="871347" y="672084"/>
                    <a:pt x="679196" y="868045"/>
                    <a:pt x="439674" y="870585"/>
                  </a:cubicBezTo>
                  <a:cubicBezTo>
                    <a:pt x="200152" y="873125"/>
                    <a:pt x="3556" y="681609"/>
                    <a:pt x="0" y="442087"/>
                  </a:cubicBezTo>
                  <a:close/>
                </a:path>
              </a:pathLst>
            </a:custGeom>
            <a:solidFill>
              <a:srgbClr val="DCE2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830080" y="5567400"/>
            <a:ext cx="652320" cy="652320"/>
            <a:chOff x="0" y="0"/>
            <a:chExt cx="869760" cy="869760"/>
          </a:xfrm>
        </p:grpSpPr>
        <p:sp>
          <p:nvSpPr>
            <p:cNvPr id="15" name="Freeform 15"/>
            <p:cNvSpPr/>
            <p:nvPr/>
          </p:nvSpPr>
          <p:spPr>
            <a:xfrm>
              <a:off x="0" y="-889"/>
              <a:ext cx="871347" cy="873125"/>
            </a:xfrm>
            <a:custGeom>
              <a:avLst/>
              <a:gdLst/>
              <a:ahLst/>
              <a:cxnLst/>
              <a:rect l="l" t="t" r="r" b="b"/>
              <a:pathLst>
                <a:path w="871347" h="873125">
                  <a:moveTo>
                    <a:pt x="0" y="435737"/>
                  </a:moveTo>
                  <a:cubicBezTo>
                    <a:pt x="0" y="196215"/>
                    <a:pt x="193802" y="1778"/>
                    <a:pt x="433324" y="889"/>
                  </a:cubicBezTo>
                  <a:cubicBezTo>
                    <a:pt x="672846" y="0"/>
                    <a:pt x="868045" y="193040"/>
                    <a:pt x="869696" y="432562"/>
                  </a:cubicBezTo>
                  <a:cubicBezTo>
                    <a:pt x="871347" y="672084"/>
                    <a:pt x="679196" y="868045"/>
                    <a:pt x="439674" y="870585"/>
                  </a:cubicBezTo>
                  <a:cubicBezTo>
                    <a:pt x="200152" y="873125"/>
                    <a:pt x="3556" y="681609"/>
                    <a:pt x="0" y="442087"/>
                  </a:cubicBezTo>
                  <a:close/>
                </a:path>
              </a:pathLst>
            </a:custGeom>
            <a:solidFill>
              <a:srgbClr val="DCE2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096540" y="5567400"/>
            <a:ext cx="652320" cy="652320"/>
            <a:chOff x="0" y="0"/>
            <a:chExt cx="869760" cy="869760"/>
          </a:xfrm>
        </p:grpSpPr>
        <p:sp>
          <p:nvSpPr>
            <p:cNvPr id="17" name="Freeform 17"/>
            <p:cNvSpPr/>
            <p:nvPr/>
          </p:nvSpPr>
          <p:spPr>
            <a:xfrm>
              <a:off x="0" y="-889"/>
              <a:ext cx="871347" cy="873125"/>
            </a:xfrm>
            <a:custGeom>
              <a:avLst/>
              <a:gdLst/>
              <a:ahLst/>
              <a:cxnLst/>
              <a:rect l="l" t="t" r="r" b="b"/>
              <a:pathLst>
                <a:path w="871347" h="873125">
                  <a:moveTo>
                    <a:pt x="0" y="435737"/>
                  </a:moveTo>
                  <a:cubicBezTo>
                    <a:pt x="0" y="196215"/>
                    <a:pt x="193802" y="1778"/>
                    <a:pt x="433324" y="889"/>
                  </a:cubicBezTo>
                  <a:cubicBezTo>
                    <a:pt x="672846" y="0"/>
                    <a:pt x="868045" y="193040"/>
                    <a:pt x="869696" y="432562"/>
                  </a:cubicBezTo>
                  <a:cubicBezTo>
                    <a:pt x="871347" y="672084"/>
                    <a:pt x="679196" y="868045"/>
                    <a:pt x="439674" y="870585"/>
                  </a:cubicBezTo>
                  <a:cubicBezTo>
                    <a:pt x="200152" y="873125"/>
                    <a:pt x="3556" y="681609"/>
                    <a:pt x="0" y="442087"/>
                  </a:cubicBezTo>
                  <a:close/>
                </a:path>
              </a:pathLst>
            </a:custGeom>
            <a:solidFill>
              <a:srgbClr val="DCE2E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5700780" y="5715360"/>
            <a:ext cx="378000" cy="378000"/>
            <a:chOff x="0" y="0"/>
            <a:chExt cx="504000" cy="504000"/>
          </a:xfrm>
        </p:grpSpPr>
        <p:sp>
          <p:nvSpPr>
            <p:cNvPr id="19" name="Freeform 19"/>
            <p:cNvSpPr/>
            <p:nvPr/>
          </p:nvSpPr>
          <p:spPr>
            <a:xfrm>
              <a:off x="0" y="-508"/>
              <a:ext cx="504825" cy="506095"/>
            </a:xfrm>
            <a:custGeom>
              <a:avLst/>
              <a:gdLst/>
              <a:ahLst/>
              <a:cxnLst/>
              <a:rect l="l" t="t" r="r" b="b"/>
              <a:pathLst>
                <a:path w="504825" h="506095">
                  <a:moveTo>
                    <a:pt x="0" y="252476"/>
                  </a:moveTo>
                  <a:cubicBezTo>
                    <a:pt x="0" y="113665"/>
                    <a:pt x="112268" y="1016"/>
                    <a:pt x="251079" y="508"/>
                  </a:cubicBezTo>
                  <a:cubicBezTo>
                    <a:pt x="389890" y="0"/>
                    <a:pt x="503047" y="111887"/>
                    <a:pt x="503936" y="250698"/>
                  </a:cubicBezTo>
                  <a:cubicBezTo>
                    <a:pt x="504825" y="389509"/>
                    <a:pt x="393446" y="503047"/>
                    <a:pt x="254635" y="504571"/>
                  </a:cubicBezTo>
                  <a:cubicBezTo>
                    <a:pt x="115824" y="506095"/>
                    <a:pt x="2032" y="394970"/>
                    <a:pt x="0" y="256159"/>
                  </a:cubicBez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967240" y="5715360"/>
            <a:ext cx="378000" cy="378000"/>
            <a:chOff x="0" y="0"/>
            <a:chExt cx="504000" cy="504000"/>
          </a:xfrm>
        </p:grpSpPr>
        <p:sp>
          <p:nvSpPr>
            <p:cNvPr id="21" name="Freeform 21"/>
            <p:cNvSpPr/>
            <p:nvPr/>
          </p:nvSpPr>
          <p:spPr>
            <a:xfrm>
              <a:off x="0" y="-508"/>
              <a:ext cx="504825" cy="506095"/>
            </a:xfrm>
            <a:custGeom>
              <a:avLst/>
              <a:gdLst/>
              <a:ahLst/>
              <a:cxnLst/>
              <a:rect l="l" t="t" r="r" b="b"/>
              <a:pathLst>
                <a:path w="504825" h="506095">
                  <a:moveTo>
                    <a:pt x="0" y="252476"/>
                  </a:moveTo>
                  <a:cubicBezTo>
                    <a:pt x="0" y="113665"/>
                    <a:pt x="112268" y="1016"/>
                    <a:pt x="251079" y="508"/>
                  </a:cubicBezTo>
                  <a:cubicBezTo>
                    <a:pt x="389890" y="0"/>
                    <a:pt x="503047" y="111887"/>
                    <a:pt x="503936" y="250698"/>
                  </a:cubicBezTo>
                  <a:cubicBezTo>
                    <a:pt x="504825" y="389509"/>
                    <a:pt x="393446" y="503047"/>
                    <a:pt x="254635" y="504571"/>
                  </a:cubicBezTo>
                  <a:cubicBezTo>
                    <a:pt x="115824" y="506095"/>
                    <a:pt x="2032" y="394970"/>
                    <a:pt x="0" y="256159"/>
                  </a:cubicBez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233700" y="5715360"/>
            <a:ext cx="378000" cy="378000"/>
            <a:chOff x="0" y="0"/>
            <a:chExt cx="504000" cy="504000"/>
          </a:xfrm>
        </p:grpSpPr>
        <p:sp>
          <p:nvSpPr>
            <p:cNvPr id="23" name="Freeform 23"/>
            <p:cNvSpPr/>
            <p:nvPr/>
          </p:nvSpPr>
          <p:spPr>
            <a:xfrm>
              <a:off x="0" y="-508"/>
              <a:ext cx="504825" cy="506095"/>
            </a:xfrm>
            <a:custGeom>
              <a:avLst/>
              <a:gdLst/>
              <a:ahLst/>
              <a:cxnLst/>
              <a:rect l="l" t="t" r="r" b="b"/>
              <a:pathLst>
                <a:path w="504825" h="506095">
                  <a:moveTo>
                    <a:pt x="0" y="252476"/>
                  </a:moveTo>
                  <a:cubicBezTo>
                    <a:pt x="0" y="113665"/>
                    <a:pt x="112268" y="1016"/>
                    <a:pt x="251079" y="508"/>
                  </a:cubicBezTo>
                  <a:cubicBezTo>
                    <a:pt x="389890" y="0"/>
                    <a:pt x="503047" y="111887"/>
                    <a:pt x="503936" y="250698"/>
                  </a:cubicBezTo>
                  <a:cubicBezTo>
                    <a:pt x="504825" y="389509"/>
                    <a:pt x="393446" y="503047"/>
                    <a:pt x="254635" y="504571"/>
                  </a:cubicBezTo>
                  <a:cubicBezTo>
                    <a:pt x="115824" y="506095"/>
                    <a:pt x="2032" y="394970"/>
                    <a:pt x="0" y="256159"/>
                  </a:cubicBez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5500700" y="5715360"/>
            <a:ext cx="378000" cy="378000"/>
            <a:chOff x="0" y="0"/>
            <a:chExt cx="504000" cy="504000"/>
          </a:xfrm>
        </p:grpSpPr>
        <p:sp>
          <p:nvSpPr>
            <p:cNvPr id="25" name="Freeform 25"/>
            <p:cNvSpPr/>
            <p:nvPr/>
          </p:nvSpPr>
          <p:spPr>
            <a:xfrm>
              <a:off x="0" y="-508"/>
              <a:ext cx="504825" cy="506095"/>
            </a:xfrm>
            <a:custGeom>
              <a:avLst/>
              <a:gdLst/>
              <a:ahLst/>
              <a:cxnLst/>
              <a:rect l="l" t="t" r="r" b="b"/>
              <a:pathLst>
                <a:path w="504825" h="506095">
                  <a:moveTo>
                    <a:pt x="0" y="252476"/>
                  </a:moveTo>
                  <a:cubicBezTo>
                    <a:pt x="0" y="113665"/>
                    <a:pt x="112268" y="1016"/>
                    <a:pt x="251079" y="508"/>
                  </a:cubicBezTo>
                  <a:cubicBezTo>
                    <a:pt x="389890" y="0"/>
                    <a:pt x="503047" y="111887"/>
                    <a:pt x="503936" y="250698"/>
                  </a:cubicBezTo>
                  <a:cubicBezTo>
                    <a:pt x="504825" y="389509"/>
                    <a:pt x="393446" y="503047"/>
                    <a:pt x="254635" y="504571"/>
                  </a:cubicBezTo>
                  <a:cubicBezTo>
                    <a:pt x="115824" y="506095"/>
                    <a:pt x="2032" y="394970"/>
                    <a:pt x="0" y="256159"/>
                  </a:cubicBez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2433780" y="5715360"/>
            <a:ext cx="378000" cy="378000"/>
            <a:chOff x="0" y="0"/>
            <a:chExt cx="504000" cy="504000"/>
          </a:xfrm>
        </p:grpSpPr>
        <p:sp>
          <p:nvSpPr>
            <p:cNvPr id="27" name="Freeform 27"/>
            <p:cNvSpPr/>
            <p:nvPr/>
          </p:nvSpPr>
          <p:spPr>
            <a:xfrm>
              <a:off x="0" y="-508"/>
              <a:ext cx="504825" cy="506095"/>
            </a:xfrm>
            <a:custGeom>
              <a:avLst/>
              <a:gdLst/>
              <a:ahLst/>
              <a:cxnLst/>
              <a:rect l="l" t="t" r="r" b="b"/>
              <a:pathLst>
                <a:path w="504825" h="506095">
                  <a:moveTo>
                    <a:pt x="0" y="252476"/>
                  </a:moveTo>
                  <a:cubicBezTo>
                    <a:pt x="0" y="113665"/>
                    <a:pt x="112268" y="1016"/>
                    <a:pt x="251079" y="508"/>
                  </a:cubicBezTo>
                  <a:cubicBezTo>
                    <a:pt x="389890" y="0"/>
                    <a:pt x="503047" y="111887"/>
                    <a:pt x="503936" y="250698"/>
                  </a:cubicBezTo>
                  <a:cubicBezTo>
                    <a:pt x="504825" y="389509"/>
                    <a:pt x="393446" y="503047"/>
                    <a:pt x="254635" y="504571"/>
                  </a:cubicBezTo>
                  <a:cubicBezTo>
                    <a:pt x="115824" y="506095"/>
                    <a:pt x="2032" y="394970"/>
                    <a:pt x="0" y="256159"/>
                  </a:cubicBezTo>
                  <a:close/>
                </a:path>
              </a:pathLst>
            </a:custGeom>
            <a:solidFill>
              <a:srgbClr val="CBCBC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001240" y="3147120"/>
            <a:ext cx="1243080" cy="2249100"/>
            <a:chOff x="0" y="0"/>
            <a:chExt cx="1657440" cy="2998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657350" cy="2998851"/>
            </a:xfrm>
            <a:custGeom>
              <a:avLst/>
              <a:gdLst/>
              <a:ahLst/>
              <a:cxnLst/>
              <a:rect l="l" t="t" r="r" b="b"/>
              <a:pathLst>
                <a:path w="1657350" h="2998851">
                  <a:moveTo>
                    <a:pt x="828675" y="0"/>
                  </a:moveTo>
                  <a:cubicBezTo>
                    <a:pt x="1286383" y="0"/>
                    <a:pt x="1657350" y="371094"/>
                    <a:pt x="1657350" y="828929"/>
                  </a:cubicBezTo>
                  <a:cubicBezTo>
                    <a:pt x="1657350" y="1227074"/>
                    <a:pt x="1376680" y="1559687"/>
                    <a:pt x="1002411" y="1638935"/>
                  </a:cubicBezTo>
                  <a:lnTo>
                    <a:pt x="828675" y="2998851"/>
                  </a:lnTo>
                  <a:lnTo>
                    <a:pt x="654939" y="1638935"/>
                  </a:lnTo>
                  <a:cubicBezTo>
                    <a:pt x="280670" y="1559687"/>
                    <a:pt x="0" y="1227074"/>
                    <a:pt x="0" y="828929"/>
                  </a:cubicBezTo>
                  <a:cubicBezTo>
                    <a:pt x="0" y="371094"/>
                    <a:pt x="371094" y="0"/>
                    <a:pt x="828675" y="0"/>
                  </a:cubicBezTo>
                  <a:close/>
                </a:path>
              </a:pathLst>
            </a:custGeom>
            <a:solidFill>
              <a:srgbClr val="CBCBC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2037240" y="3471225"/>
            <a:ext cx="12070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2015</a:t>
            </a:r>
          </a:p>
        </p:txBody>
      </p:sp>
      <p:grpSp>
        <p:nvGrpSpPr>
          <p:cNvPr id="31" name="Group 31"/>
          <p:cNvGrpSpPr/>
          <p:nvPr/>
        </p:nvGrpSpPr>
        <p:grpSpPr>
          <a:xfrm rot="-10800000">
            <a:off x="5268240" y="6412500"/>
            <a:ext cx="1243080" cy="2249100"/>
            <a:chOff x="0" y="0"/>
            <a:chExt cx="1657440" cy="2998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657350" cy="2998851"/>
            </a:xfrm>
            <a:custGeom>
              <a:avLst/>
              <a:gdLst/>
              <a:ahLst/>
              <a:cxnLst/>
              <a:rect l="l" t="t" r="r" b="b"/>
              <a:pathLst>
                <a:path w="1657350" h="2998851">
                  <a:moveTo>
                    <a:pt x="828675" y="0"/>
                  </a:moveTo>
                  <a:cubicBezTo>
                    <a:pt x="1286383" y="0"/>
                    <a:pt x="1657350" y="371094"/>
                    <a:pt x="1657350" y="828929"/>
                  </a:cubicBezTo>
                  <a:cubicBezTo>
                    <a:pt x="1657350" y="1227074"/>
                    <a:pt x="1376680" y="1559687"/>
                    <a:pt x="1002411" y="1638935"/>
                  </a:cubicBezTo>
                  <a:lnTo>
                    <a:pt x="828675" y="2998851"/>
                  </a:lnTo>
                  <a:lnTo>
                    <a:pt x="654939" y="1638935"/>
                  </a:lnTo>
                  <a:cubicBezTo>
                    <a:pt x="280670" y="1559687"/>
                    <a:pt x="0" y="1227074"/>
                    <a:pt x="0" y="828929"/>
                  </a:cubicBezTo>
                  <a:cubicBezTo>
                    <a:pt x="0" y="371094"/>
                    <a:pt x="371094" y="0"/>
                    <a:pt x="828675" y="0"/>
                  </a:cubicBez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5304240" y="7720485"/>
            <a:ext cx="12070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2016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440360" y="6368820"/>
            <a:ext cx="2365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40360" y="6842940"/>
            <a:ext cx="23653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8534700" y="3147120"/>
            <a:ext cx="1243080" cy="2249100"/>
            <a:chOff x="0" y="0"/>
            <a:chExt cx="1657440" cy="2998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657350" cy="2998851"/>
            </a:xfrm>
            <a:custGeom>
              <a:avLst/>
              <a:gdLst/>
              <a:ahLst/>
              <a:cxnLst/>
              <a:rect l="l" t="t" r="r" b="b"/>
              <a:pathLst>
                <a:path w="1657350" h="2998851">
                  <a:moveTo>
                    <a:pt x="828675" y="0"/>
                  </a:moveTo>
                  <a:cubicBezTo>
                    <a:pt x="1286383" y="0"/>
                    <a:pt x="1657350" y="371094"/>
                    <a:pt x="1657350" y="828929"/>
                  </a:cubicBezTo>
                  <a:cubicBezTo>
                    <a:pt x="1657350" y="1227074"/>
                    <a:pt x="1376680" y="1559687"/>
                    <a:pt x="1002411" y="1638935"/>
                  </a:cubicBezTo>
                  <a:lnTo>
                    <a:pt x="828675" y="2998851"/>
                  </a:lnTo>
                  <a:lnTo>
                    <a:pt x="654939" y="1638935"/>
                  </a:lnTo>
                  <a:cubicBezTo>
                    <a:pt x="280670" y="1559687"/>
                    <a:pt x="0" y="1227074"/>
                    <a:pt x="0" y="828929"/>
                  </a:cubicBezTo>
                  <a:cubicBezTo>
                    <a:pt x="0" y="371094"/>
                    <a:pt x="371094" y="0"/>
                    <a:pt x="828675" y="0"/>
                  </a:cubicBez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8570700" y="3471225"/>
            <a:ext cx="12070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2017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7973280" y="6368820"/>
            <a:ext cx="2365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7973280" y="6842940"/>
            <a:ext cx="23653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41" name="Group 41"/>
          <p:cNvGrpSpPr/>
          <p:nvPr/>
        </p:nvGrpSpPr>
        <p:grpSpPr>
          <a:xfrm>
            <a:off x="15067620" y="3147120"/>
            <a:ext cx="1243080" cy="2249100"/>
            <a:chOff x="0" y="0"/>
            <a:chExt cx="1657440" cy="2998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657350" cy="2998851"/>
            </a:xfrm>
            <a:custGeom>
              <a:avLst/>
              <a:gdLst/>
              <a:ahLst/>
              <a:cxnLst/>
              <a:rect l="l" t="t" r="r" b="b"/>
              <a:pathLst>
                <a:path w="1657350" h="2998851">
                  <a:moveTo>
                    <a:pt x="828675" y="0"/>
                  </a:moveTo>
                  <a:cubicBezTo>
                    <a:pt x="1286383" y="0"/>
                    <a:pt x="1657350" y="371094"/>
                    <a:pt x="1657350" y="828929"/>
                  </a:cubicBezTo>
                  <a:cubicBezTo>
                    <a:pt x="1657350" y="1227074"/>
                    <a:pt x="1376680" y="1559687"/>
                    <a:pt x="1002411" y="1638935"/>
                  </a:cubicBezTo>
                  <a:lnTo>
                    <a:pt x="828675" y="2998851"/>
                  </a:lnTo>
                  <a:lnTo>
                    <a:pt x="654939" y="1638935"/>
                  </a:lnTo>
                  <a:cubicBezTo>
                    <a:pt x="280670" y="1559687"/>
                    <a:pt x="0" y="1227074"/>
                    <a:pt x="0" y="828929"/>
                  </a:cubicBezTo>
                  <a:cubicBezTo>
                    <a:pt x="0" y="371094"/>
                    <a:pt x="371094" y="0"/>
                    <a:pt x="828675" y="0"/>
                  </a:cubicBez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5103620" y="3471225"/>
            <a:ext cx="12070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2019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4506740" y="6368820"/>
            <a:ext cx="2365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4506740" y="6842940"/>
            <a:ext cx="23653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4706820" y="2324220"/>
            <a:ext cx="2365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4706820" y="2798340"/>
            <a:ext cx="23653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48" name="Group 48"/>
          <p:cNvGrpSpPr/>
          <p:nvPr/>
        </p:nvGrpSpPr>
        <p:grpSpPr>
          <a:xfrm rot="-10800000">
            <a:off x="11801160" y="6412500"/>
            <a:ext cx="1243080" cy="2249100"/>
            <a:chOff x="0" y="0"/>
            <a:chExt cx="1657440" cy="2998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657350" cy="2998851"/>
            </a:xfrm>
            <a:custGeom>
              <a:avLst/>
              <a:gdLst/>
              <a:ahLst/>
              <a:cxnLst/>
              <a:rect l="l" t="t" r="r" b="b"/>
              <a:pathLst>
                <a:path w="1657350" h="2998851">
                  <a:moveTo>
                    <a:pt x="828675" y="0"/>
                  </a:moveTo>
                  <a:cubicBezTo>
                    <a:pt x="1286383" y="0"/>
                    <a:pt x="1657350" y="371094"/>
                    <a:pt x="1657350" y="828929"/>
                  </a:cubicBezTo>
                  <a:cubicBezTo>
                    <a:pt x="1657350" y="1227074"/>
                    <a:pt x="1376680" y="1559687"/>
                    <a:pt x="1002411" y="1638935"/>
                  </a:cubicBezTo>
                  <a:lnTo>
                    <a:pt x="828675" y="2998851"/>
                  </a:lnTo>
                  <a:lnTo>
                    <a:pt x="654939" y="1638935"/>
                  </a:lnTo>
                  <a:cubicBezTo>
                    <a:pt x="280670" y="1559687"/>
                    <a:pt x="0" y="1227074"/>
                    <a:pt x="0" y="828929"/>
                  </a:cubicBezTo>
                  <a:cubicBezTo>
                    <a:pt x="0" y="371094"/>
                    <a:pt x="371094" y="0"/>
                    <a:pt x="828675" y="0"/>
                  </a:cubicBez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1837160" y="7720485"/>
            <a:ext cx="120708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00"/>
              </a:lnSpc>
            </a:pPr>
            <a:r>
              <a:rPr lang="en-US" sz="3000" spc="-1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2018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1240280" y="2324220"/>
            <a:ext cx="23653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1240280" y="2798340"/>
            <a:ext cx="2365380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متن نمونه:ارائه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-1" dirty="0">
              <a:solidFill>
                <a:srgbClr val="595959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3" name="Freeform 53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97360" cy="10324260"/>
          </a:xfrm>
          <a:custGeom>
            <a:avLst/>
            <a:gdLst/>
            <a:ahLst/>
            <a:cxnLst/>
            <a:rect l="l" t="t" r="r" b="b"/>
            <a:pathLst>
              <a:path w="18297360" h="10324260">
                <a:moveTo>
                  <a:pt x="0" y="0"/>
                </a:moveTo>
                <a:lnTo>
                  <a:pt x="18297360" y="0"/>
                </a:lnTo>
                <a:lnTo>
                  <a:pt x="18297360" y="10324260"/>
                </a:lnTo>
                <a:lnTo>
                  <a:pt x="0" y="103242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" r="-7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6249420"/>
            <a:ext cx="18288180" cy="3039660"/>
            <a:chOff x="0" y="0"/>
            <a:chExt cx="24384240" cy="40528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254" cy="4052824"/>
            </a:xfrm>
            <a:custGeom>
              <a:avLst/>
              <a:gdLst/>
              <a:ahLst/>
              <a:cxnLst/>
              <a:rect l="l" t="t" r="r" b="b"/>
              <a:pathLst>
                <a:path w="24384254" h="4052824">
                  <a:moveTo>
                    <a:pt x="0" y="0"/>
                  </a:moveTo>
                  <a:lnTo>
                    <a:pt x="24384254" y="0"/>
                  </a:lnTo>
                  <a:lnTo>
                    <a:pt x="24384254" y="4052824"/>
                  </a:lnTo>
                  <a:lnTo>
                    <a:pt x="0" y="4052824"/>
                  </a:lnTo>
                  <a:close/>
                </a:path>
              </a:pathLst>
            </a:custGeom>
            <a:solidFill>
              <a:srgbClr val="FFFFFF">
                <a:alpha val="69804"/>
              </a:srgbClr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290320" y="5998215"/>
            <a:ext cx="5133420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20"/>
              </a:lnSpc>
            </a:pPr>
            <a:r>
              <a:rPr lang="fa-IR" sz="8100" spc="-1" dirty="0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عالی</a:t>
            </a:r>
            <a:endParaRPr lang="en-US" sz="8100" spc="-1" dirty="0">
              <a:solidFill>
                <a:srgbClr val="00AAE6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72400" y="7779585"/>
            <a:ext cx="505782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fa-IR" sz="54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پاورپوینت</a:t>
            </a:r>
            <a:endParaRPr lang="en-US" sz="54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48520" y="6085425"/>
            <a:ext cx="1349100" cy="26545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00"/>
              </a:lnSpc>
            </a:pPr>
            <a:r>
              <a:rPr lang="en-US" sz="17250" spc="-1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919360" y="7932315"/>
            <a:ext cx="8654760" cy="9624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8534400" y="6135075"/>
            <a:ext cx="9095160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fa-IR" sz="42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ما کیفیت ایجاد می کنیم</a:t>
            </a:r>
          </a:p>
          <a:p>
            <a:pPr algn="r">
              <a:lnSpc>
                <a:spcPts val="5040"/>
              </a:lnSpc>
            </a:pPr>
            <a:r>
              <a:rPr lang="fa-IR" sz="42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ارائه حرفه ای </a:t>
            </a:r>
          </a:p>
          <a:p>
            <a:pPr algn="r">
              <a:lnSpc>
                <a:spcPts val="5040"/>
              </a:lnSpc>
            </a:pPr>
            <a:r>
              <a:rPr lang="en-US" sz="4200" spc="-1" dirty="0">
                <a:solidFill>
                  <a:srgbClr val="000000"/>
                </a:solidFill>
                <a:latin typeface="Arial"/>
                <a:cs typeface="B Nazanin" panose="00000700000000000000" pitchFamily="2" charset="-78"/>
              </a:rPr>
              <a:t>PPT</a:t>
            </a:r>
          </a:p>
        </p:txBody>
      </p:sp>
      <p:grpSp>
        <p:nvGrpSpPr>
          <p:cNvPr id="10" name="Group 10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3" r="-73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077660" y="5966745"/>
            <a:ext cx="7458660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fa-IR" sz="9000" spc="-1" dirty="0">
                <a:solidFill>
                  <a:srgbClr val="FFFFFF"/>
                </a:solidFill>
                <a:latin typeface="Arial"/>
                <a:cs typeface="B Nazanin" panose="00000700000000000000" pitchFamily="2" charset="-78"/>
              </a:rPr>
              <a:t>با تشکر از شما دوستان عزیز ...!</a:t>
            </a:r>
            <a:endParaRPr lang="en-US" sz="9000" spc="-1" dirty="0">
              <a:solidFill>
                <a:srgbClr val="FFFFFF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051720" y="1869480"/>
            <a:ext cx="3731400" cy="2333880"/>
          </a:xfrm>
          <a:custGeom>
            <a:avLst/>
            <a:gdLst/>
            <a:ahLst/>
            <a:cxnLst/>
            <a:rect l="l" t="t" r="r" b="b"/>
            <a:pathLst>
              <a:path w="3731400" h="2333880">
                <a:moveTo>
                  <a:pt x="0" y="0"/>
                </a:moveTo>
                <a:lnTo>
                  <a:pt x="3731400" y="0"/>
                </a:lnTo>
                <a:lnTo>
                  <a:pt x="3731400" y="2333880"/>
                </a:lnTo>
                <a:lnTo>
                  <a:pt x="0" y="2333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2546900" y="4676940"/>
            <a:ext cx="678780" cy="978480"/>
            <a:chOff x="0" y="0"/>
            <a:chExt cx="905040" cy="13046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05002" cy="1304671"/>
            </a:xfrm>
            <a:custGeom>
              <a:avLst/>
              <a:gdLst/>
              <a:ahLst/>
              <a:cxnLst/>
              <a:rect l="l" t="t" r="r" b="b"/>
              <a:pathLst>
                <a:path w="905002" h="1304671">
                  <a:moveTo>
                    <a:pt x="452501" y="0"/>
                  </a:moveTo>
                  <a:cubicBezTo>
                    <a:pt x="565658" y="237236"/>
                    <a:pt x="735330" y="385445"/>
                    <a:pt x="820166" y="622681"/>
                  </a:cubicBezTo>
                  <a:cubicBezTo>
                    <a:pt x="905002" y="830199"/>
                    <a:pt x="876681" y="1037844"/>
                    <a:pt x="707009" y="1186053"/>
                  </a:cubicBezTo>
                  <a:cubicBezTo>
                    <a:pt x="537337" y="1304671"/>
                    <a:pt x="311023" y="1274953"/>
                    <a:pt x="169672" y="1126744"/>
                  </a:cubicBezTo>
                  <a:cubicBezTo>
                    <a:pt x="28321" y="978535"/>
                    <a:pt x="0" y="770890"/>
                    <a:pt x="113157" y="592963"/>
                  </a:cubicBezTo>
                  <a:cubicBezTo>
                    <a:pt x="197993" y="385445"/>
                    <a:pt x="339344" y="207518"/>
                    <a:pt x="452501" y="0"/>
                  </a:cubicBezTo>
                  <a:close/>
                </a:path>
              </a:pathLst>
            </a:custGeom>
            <a:solidFill>
              <a:srgbClr val="2BACD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837580" y="4655340"/>
            <a:ext cx="697680" cy="1021680"/>
            <a:chOff x="0" y="0"/>
            <a:chExt cx="930240" cy="13622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30275" cy="1362202"/>
            </a:xfrm>
            <a:custGeom>
              <a:avLst/>
              <a:gdLst/>
              <a:ahLst/>
              <a:cxnLst/>
              <a:rect l="l" t="t" r="r" b="b"/>
              <a:pathLst>
                <a:path w="930275" h="1362202">
                  <a:moveTo>
                    <a:pt x="450977" y="0"/>
                  </a:moveTo>
                  <a:cubicBezTo>
                    <a:pt x="535559" y="236855"/>
                    <a:pt x="704723" y="414655"/>
                    <a:pt x="789305" y="592328"/>
                  </a:cubicBezTo>
                  <a:cubicBezTo>
                    <a:pt x="930275" y="858901"/>
                    <a:pt x="845693" y="1125347"/>
                    <a:pt x="620141" y="1243838"/>
                  </a:cubicBezTo>
                  <a:cubicBezTo>
                    <a:pt x="366395" y="1362202"/>
                    <a:pt x="140970" y="1214120"/>
                    <a:pt x="28194" y="977265"/>
                  </a:cubicBezTo>
                  <a:cubicBezTo>
                    <a:pt x="0" y="829183"/>
                    <a:pt x="28194" y="740410"/>
                    <a:pt x="84582" y="621919"/>
                  </a:cubicBezTo>
                  <a:cubicBezTo>
                    <a:pt x="169164" y="414655"/>
                    <a:pt x="338328" y="236855"/>
                    <a:pt x="450977" y="0"/>
                  </a:cubicBezTo>
                  <a:close/>
                </a:path>
              </a:pathLst>
            </a:custGeom>
            <a:solidFill>
              <a:srgbClr val="2EABD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692240" y="4676940"/>
            <a:ext cx="699840" cy="954720"/>
            <a:chOff x="0" y="0"/>
            <a:chExt cx="933120" cy="12729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33196" cy="1272921"/>
            </a:xfrm>
            <a:custGeom>
              <a:avLst/>
              <a:gdLst/>
              <a:ahLst/>
              <a:cxnLst/>
              <a:rect l="l" t="t" r="r" b="b"/>
              <a:pathLst>
                <a:path w="933196" h="1272921">
                  <a:moveTo>
                    <a:pt x="452374" y="0"/>
                  </a:moveTo>
                  <a:cubicBezTo>
                    <a:pt x="593852" y="207264"/>
                    <a:pt x="706882" y="414401"/>
                    <a:pt x="820039" y="621665"/>
                  </a:cubicBezTo>
                  <a:cubicBezTo>
                    <a:pt x="933196" y="799338"/>
                    <a:pt x="876554" y="1006475"/>
                    <a:pt x="706882" y="1154557"/>
                  </a:cubicBezTo>
                  <a:cubicBezTo>
                    <a:pt x="537210" y="1272921"/>
                    <a:pt x="339344" y="1272921"/>
                    <a:pt x="197866" y="1154557"/>
                  </a:cubicBezTo>
                  <a:cubicBezTo>
                    <a:pt x="28321" y="1006475"/>
                    <a:pt x="0" y="799338"/>
                    <a:pt x="84836" y="621665"/>
                  </a:cubicBezTo>
                  <a:cubicBezTo>
                    <a:pt x="169672" y="384810"/>
                    <a:pt x="339344" y="236855"/>
                    <a:pt x="452374" y="0"/>
                  </a:cubicBezTo>
                  <a:close/>
                </a:path>
              </a:pathLst>
            </a:custGeom>
            <a:solidFill>
              <a:srgbClr val="28ADDA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675420" y="5209920"/>
            <a:ext cx="254880" cy="312120"/>
            <a:chOff x="0" y="0"/>
            <a:chExt cx="339840" cy="4161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39852" cy="416052"/>
            </a:xfrm>
            <a:custGeom>
              <a:avLst/>
              <a:gdLst/>
              <a:ahLst/>
              <a:cxnLst/>
              <a:rect l="l" t="t" r="r" b="b"/>
              <a:pathLst>
                <a:path w="339852" h="416052">
                  <a:moveTo>
                    <a:pt x="84963" y="0"/>
                  </a:moveTo>
                  <a:cubicBezTo>
                    <a:pt x="84963" y="29718"/>
                    <a:pt x="113284" y="29718"/>
                    <a:pt x="113284" y="59436"/>
                  </a:cubicBezTo>
                  <a:cubicBezTo>
                    <a:pt x="141605" y="178308"/>
                    <a:pt x="198247" y="237744"/>
                    <a:pt x="283210" y="267462"/>
                  </a:cubicBezTo>
                  <a:cubicBezTo>
                    <a:pt x="311531" y="267462"/>
                    <a:pt x="339852" y="297180"/>
                    <a:pt x="339852" y="356616"/>
                  </a:cubicBezTo>
                  <a:cubicBezTo>
                    <a:pt x="311531" y="416052"/>
                    <a:pt x="283210" y="416052"/>
                    <a:pt x="226568" y="386334"/>
                  </a:cubicBezTo>
                  <a:cubicBezTo>
                    <a:pt x="113284" y="327025"/>
                    <a:pt x="28321" y="267589"/>
                    <a:pt x="0" y="118872"/>
                  </a:cubicBezTo>
                  <a:cubicBezTo>
                    <a:pt x="0" y="59436"/>
                    <a:pt x="0" y="29718"/>
                    <a:pt x="84963" y="0"/>
                  </a:cubicBezTo>
                  <a:close/>
                </a:path>
              </a:pathLst>
            </a:custGeom>
            <a:solidFill>
              <a:srgbClr val="D0EAF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942340" y="5209920"/>
            <a:ext cx="276480" cy="312120"/>
            <a:chOff x="0" y="0"/>
            <a:chExt cx="368640" cy="4161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68681" cy="416179"/>
            </a:xfrm>
            <a:custGeom>
              <a:avLst/>
              <a:gdLst/>
              <a:ahLst/>
              <a:cxnLst/>
              <a:rect l="l" t="t" r="r" b="b"/>
              <a:pathLst>
                <a:path w="368681" h="416179">
                  <a:moveTo>
                    <a:pt x="85090" y="0"/>
                  </a:moveTo>
                  <a:cubicBezTo>
                    <a:pt x="141859" y="118872"/>
                    <a:pt x="198501" y="267589"/>
                    <a:pt x="340360" y="297307"/>
                  </a:cubicBezTo>
                  <a:cubicBezTo>
                    <a:pt x="368681" y="297307"/>
                    <a:pt x="368681" y="356743"/>
                    <a:pt x="340360" y="356743"/>
                  </a:cubicBezTo>
                  <a:cubicBezTo>
                    <a:pt x="340360" y="386461"/>
                    <a:pt x="312039" y="386461"/>
                    <a:pt x="283591" y="386461"/>
                  </a:cubicBezTo>
                  <a:cubicBezTo>
                    <a:pt x="141732" y="416179"/>
                    <a:pt x="0" y="178308"/>
                    <a:pt x="85090" y="0"/>
                  </a:cubicBezTo>
                  <a:close/>
                </a:path>
              </a:pathLst>
            </a:custGeom>
            <a:solidFill>
              <a:srgbClr val="D0EAF1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3797000" y="5234220"/>
            <a:ext cx="297540" cy="288360"/>
            <a:chOff x="0" y="0"/>
            <a:chExt cx="396720" cy="3844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96748" cy="384556"/>
            </a:xfrm>
            <a:custGeom>
              <a:avLst/>
              <a:gdLst/>
              <a:ahLst/>
              <a:cxnLst/>
              <a:rect l="l" t="t" r="r" b="b"/>
              <a:pathLst>
                <a:path w="396748" h="384556">
                  <a:moveTo>
                    <a:pt x="84963" y="0"/>
                  </a:moveTo>
                  <a:cubicBezTo>
                    <a:pt x="113284" y="0"/>
                    <a:pt x="141605" y="29591"/>
                    <a:pt x="141605" y="59182"/>
                  </a:cubicBezTo>
                  <a:cubicBezTo>
                    <a:pt x="169926" y="147955"/>
                    <a:pt x="226568" y="207010"/>
                    <a:pt x="283337" y="236601"/>
                  </a:cubicBezTo>
                  <a:cubicBezTo>
                    <a:pt x="339979" y="236601"/>
                    <a:pt x="396748" y="266192"/>
                    <a:pt x="368300" y="325374"/>
                  </a:cubicBezTo>
                  <a:cubicBezTo>
                    <a:pt x="311658" y="384556"/>
                    <a:pt x="283337" y="354965"/>
                    <a:pt x="226568" y="354965"/>
                  </a:cubicBezTo>
                  <a:cubicBezTo>
                    <a:pt x="113411" y="295783"/>
                    <a:pt x="28321" y="207010"/>
                    <a:pt x="0" y="88773"/>
                  </a:cubicBezTo>
                  <a:cubicBezTo>
                    <a:pt x="0" y="29591"/>
                    <a:pt x="28321" y="0"/>
                    <a:pt x="84963" y="0"/>
                  </a:cubicBezTo>
                  <a:close/>
                </a:path>
              </a:pathLst>
            </a:custGeom>
            <a:solidFill>
              <a:srgbClr val="D1EBF4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90840" y="309480"/>
            <a:ext cx="4678200" cy="618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5"/>
              </a:lnSpc>
            </a:pPr>
            <a:r>
              <a:rPr lang="fa-IR" sz="4320" spc="-1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منابع</a:t>
            </a:r>
            <a:endParaRPr lang="en-US" sz="432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807920" y="2066580"/>
            <a:ext cx="7905600" cy="6611220"/>
          </a:xfrm>
          <a:custGeom>
            <a:avLst/>
            <a:gdLst/>
            <a:ahLst/>
            <a:cxnLst/>
            <a:rect l="l" t="t" r="r" b="b"/>
            <a:pathLst>
              <a:path w="7905600" h="6611220">
                <a:moveTo>
                  <a:pt x="0" y="0"/>
                </a:moveTo>
                <a:lnTo>
                  <a:pt x="7905600" y="0"/>
                </a:lnTo>
                <a:lnTo>
                  <a:pt x="7905600" y="6611220"/>
                </a:lnTo>
                <a:lnTo>
                  <a:pt x="0" y="66112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251440" y="3188700"/>
            <a:ext cx="5731560" cy="5780700"/>
          </a:xfrm>
          <a:custGeom>
            <a:avLst/>
            <a:gdLst/>
            <a:ahLst/>
            <a:cxnLst/>
            <a:rect l="l" t="t" r="r" b="b"/>
            <a:pathLst>
              <a:path w="5731560" h="5780700">
                <a:moveTo>
                  <a:pt x="0" y="0"/>
                </a:moveTo>
                <a:lnTo>
                  <a:pt x="5731560" y="0"/>
                </a:lnTo>
                <a:lnTo>
                  <a:pt x="5731560" y="5780700"/>
                </a:lnTo>
                <a:lnTo>
                  <a:pt x="0" y="57807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" b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6555535" y="2238233"/>
            <a:ext cx="784718" cy="787043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5297413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6558659" y="6780312"/>
            <a:ext cx="469709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1766031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5287973" y="6962864"/>
            <a:ext cx="696737" cy="696737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9005538" y="5463761"/>
            <a:ext cx="691176" cy="680075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3982984" y="5400871"/>
            <a:ext cx="696737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7813676" y="2278084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8993963" y="2278087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7602340" y="6928481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0175459" y="2205917"/>
            <a:ext cx="851105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1500262" y="2136461"/>
            <a:ext cx="709958" cy="990587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8946050" y="6901437"/>
            <a:ext cx="578687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6593720" y="5451329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3989195" y="5317879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3951796" y="6920143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2577483" y="2309036"/>
            <a:ext cx="827768" cy="819137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3786661" y="2309138"/>
            <a:ext cx="816870" cy="820583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1432653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0120087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2745201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4057767" y="6867038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3914218" y="2218169"/>
            <a:ext cx="906371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1439140" y="8129860"/>
            <a:ext cx="606228" cy="840350"/>
            <a:chOff x="7025856" y="4064928"/>
            <a:chExt cx="303114" cy="420175"/>
          </a:xfrm>
          <a:solidFill>
            <a:schemeClr val="bg1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3858125" y="3601351"/>
            <a:ext cx="966300" cy="961526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bg1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0036487" y="8252954"/>
            <a:ext cx="744816" cy="728741"/>
            <a:chOff x="6324529" y="4126476"/>
            <a:chExt cx="372408" cy="364370"/>
          </a:xfrm>
          <a:solidFill>
            <a:schemeClr val="bg1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5315771" y="8314094"/>
            <a:ext cx="704526" cy="713543"/>
            <a:chOff x="3964170" y="4157045"/>
            <a:chExt cx="352263" cy="356771"/>
          </a:xfrm>
          <a:solidFill>
            <a:schemeClr val="bg1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2719282" y="8347030"/>
            <a:ext cx="730404" cy="665354"/>
            <a:chOff x="7665927" y="4173513"/>
            <a:chExt cx="365202" cy="332677"/>
          </a:xfrm>
          <a:solidFill>
            <a:schemeClr val="bg1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6503633" y="8315406"/>
            <a:ext cx="618335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4045329" y="8281631"/>
            <a:ext cx="714164" cy="726803"/>
            <a:chOff x="8328949" y="4140814"/>
            <a:chExt cx="357082" cy="363401"/>
          </a:xfrm>
          <a:solidFill>
            <a:schemeClr val="bg1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7639937" y="8317201"/>
            <a:ext cx="730404" cy="726800"/>
            <a:chOff x="5126254" y="4158599"/>
            <a:chExt cx="365202" cy="363400"/>
          </a:xfrm>
          <a:solidFill>
            <a:schemeClr val="bg1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8853512" y="8386986"/>
            <a:ext cx="725009" cy="567732"/>
            <a:chOff x="5733041" y="4193493"/>
            <a:chExt cx="362504" cy="283866"/>
          </a:xfrm>
          <a:solidFill>
            <a:schemeClr val="bg1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5234665" y="3783494"/>
            <a:ext cx="721004" cy="829433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1374387" y="3777368"/>
            <a:ext cx="832250" cy="830201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6527059" y="3783494"/>
            <a:ext cx="961436" cy="830201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2557731" y="3735033"/>
            <a:ext cx="843734" cy="828978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7791104" y="3785125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algn="r" defTabSz="182871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8940414" y="3744704"/>
            <a:ext cx="830256" cy="829745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0181456" y="3712721"/>
            <a:ext cx="836400" cy="82614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5158511" y="5199500"/>
            <a:ext cx="1003644" cy="1003646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7748953" y="5341306"/>
            <a:ext cx="790040" cy="790043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2573985" y="5453849"/>
            <a:ext cx="882596" cy="568904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0252250" y="5496625"/>
            <a:ext cx="677862" cy="63548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algn="r" defTabSz="182871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567544" y="386791"/>
            <a:ext cx="14006573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6318433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7704625" y="2767924"/>
            <a:ext cx="872684" cy="934883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931161" y="2746158"/>
            <a:ext cx="830804" cy="978444"/>
            <a:chOff x="3837179" y="1242450"/>
            <a:chExt cx="415402" cy="489222"/>
          </a:xfrm>
          <a:solidFill>
            <a:schemeClr val="bg1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572141" y="2799253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4224808" y="2767978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916747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514537" y="8423963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7711137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6304001" y="8423963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9143765" y="8405347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0478680" y="8469739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2959869" y="8387680"/>
            <a:ext cx="821678" cy="875759"/>
            <a:chOff x="7851532" y="4063209"/>
            <a:chExt cx="410839" cy="437879"/>
          </a:xfrm>
          <a:solidFill>
            <a:schemeClr val="bg1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5223988" y="5815492"/>
            <a:ext cx="785507" cy="762170"/>
            <a:chOff x="3983592" y="2777115"/>
            <a:chExt cx="392753" cy="381085"/>
          </a:xfrm>
          <a:solidFill>
            <a:schemeClr val="bg1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6413219" y="5764870"/>
            <a:ext cx="785507" cy="820526"/>
            <a:chOff x="4578208" y="2751804"/>
            <a:chExt cx="392753" cy="410263"/>
          </a:xfrm>
          <a:solidFill>
            <a:schemeClr val="bg1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1517050" y="5782898"/>
            <a:ext cx="719321" cy="742073"/>
            <a:chOff x="7130125" y="2760820"/>
            <a:chExt cx="359660" cy="371036"/>
          </a:xfrm>
          <a:solidFill>
            <a:schemeClr val="bg1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bg1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4205443" y="4407533"/>
            <a:ext cx="701291" cy="758843"/>
            <a:chOff x="8474320" y="2073136"/>
            <a:chExt cx="350645" cy="379421"/>
          </a:xfrm>
          <a:solidFill>
            <a:schemeClr val="bg1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bg1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9143765" y="5721947"/>
            <a:ext cx="785504" cy="836912"/>
            <a:chOff x="5943481" y="2730343"/>
            <a:chExt cx="392752" cy="418456"/>
          </a:xfrm>
          <a:solidFill>
            <a:schemeClr val="bg1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1394268" y="2708963"/>
            <a:ext cx="1025975" cy="1083416"/>
            <a:chOff x="7068732" y="1223851"/>
            <a:chExt cx="512987" cy="541708"/>
          </a:xfrm>
          <a:solidFill>
            <a:schemeClr val="bg1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670570" y="5719388"/>
            <a:ext cx="785507" cy="839291"/>
            <a:chOff x="3206883" y="2729063"/>
            <a:chExt cx="392753" cy="419645"/>
          </a:xfrm>
          <a:solidFill>
            <a:schemeClr val="bg1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0378736" y="5837690"/>
            <a:ext cx="789419" cy="65600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bg1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927742" y="7195156"/>
            <a:ext cx="633935" cy="766814"/>
            <a:chOff x="3835469" y="3466947"/>
            <a:chExt cx="316967" cy="383407"/>
          </a:xfrm>
          <a:solidFill>
            <a:schemeClr val="bg1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7705103" y="7202489"/>
            <a:ext cx="730038" cy="720731"/>
            <a:chOff x="5224150" y="3470614"/>
            <a:chExt cx="365019" cy="360365"/>
          </a:xfrm>
          <a:solidFill>
            <a:schemeClr val="bg1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9105981" y="7139707"/>
            <a:ext cx="720474" cy="767786"/>
            <a:chOff x="5924589" y="3439222"/>
            <a:chExt cx="360237" cy="383893"/>
          </a:xfrm>
          <a:solidFill>
            <a:schemeClr val="bg1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4312207" y="5759309"/>
            <a:ext cx="519012" cy="725192"/>
            <a:chOff x="8527703" y="2749024"/>
            <a:chExt cx="259506" cy="362596"/>
          </a:xfrm>
          <a:solidFill>
            <a:schemeClr val="bg1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0426301" y="7223900"/>
            <a:ext cx="722358" cy="677717"/>
            <a:chOff x="6584749" y="3481321"/>
            <a:chExt cx="361179" cy="338858"/>
          </a:xfrm>
          <a:solidFill>
            <a:schemeClr val="bg1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521390" y="7082281"/>
            <a:ext cx="720420" cy="763688"/>
            <a:chOff x="3132295" y="3410510"/>
            <a:chExt cx="360210" cy="381844"/>
          </a:xfrm>
          <a:solidFill>
            <a:schemeClr val="bg1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bg1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1487278" y="8190718"/>
            <a:ext cx="1064453" cy="1051871"/>
            <a:chOff x="7115239" y="3964728"/>
            <a:chExt cx="532226" cy="525935"/>
          </a:xfrm>
          <a:solidFill>
            <a:schemeClr val="bg1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4228396" y="6935612"/>
            <a:ext cx="826691" cy="881099"/>
            <a:chOff x="8485796" y="3337175"/>
            <a:chExt cx="413345" cy="440549"/>
          </a:xfrm>
          <a:solidFill>
            <a:schemeClr val="bg1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6293832" y="7272002"/>
            <a:ext cx="724296" cy="769871"/>
            <a:chOff x="4518516" y="3505370"/>
            <a:chExt cx="362148" cy="384935"/>
          </a:xfrm>
          <a:solidFill>
            <a:schemeClr val="bg1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2979819" y="7071818"/>
            <a:ext cx="680093" cy="720749"/>
            <a:chOff x="7861508" y="3405280"/>
            <a:chExt cx="340046" cy="360374"/>
          </a:xfrm>
          <a:solidFill>
            <a:schemeClr val="bg1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2817970" y="4170408"/>
            <a:ext cx="945599" cy="1005108"/>
            <a:chOff x="7780583" y="1954575"/>
            <a:chExt cx="472799" cy="502554"/>
          </a:xfrm>
          <a:solidFill>
            <a:schemeClr val="bg1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830685" y="4242738"/>
            <a:ext cx="940589" cy="1005108"/>
            <a:chOff x="3786941" y="1990740"/>
            <a:chExt cx="470294" cy="502554"/>
          </a:xfrm>
          <a:solidFill>
            <a:schemeClr val="bg1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1507576" y="4251077"/>
            <a:ext cx="609521" cy="1005090"/>
            <a:chOff x="7125388" y="1994909"/>
            <a:chExt cx="304760" cy="502545"/>
          </a:xfrm>
          <a:solidFill>
            <a:schemeClr val="bg1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6284108" y="4224397"/>
            <a:ext cx="940514" cy="999749"/>
            <a:chOff x="4513652" y="1981568"/>
            <a:chExt cx="470257" cy="499874"/>
          </a:xfrm>
          <a:solidFill>
            <a:schemeClr val="bg1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7623389" y="4241371"/>
            <a:ext cx="943056" cy="1008638"/>
            <a:chOff x="5183294" y="1990054"/>
            <a:chExt cx="471528" cy="504319"/>
          </a:xfrm>
          <a:solidFill>
            <a:schemeClr val="bg1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514555" y="4264646"/>
            <a:ext cx="943058" cy="1005108"/>
            <a:chOff x="3128875" y="2001694"/>
            <a:chExt cx="471529" cy="502554"/>
          </a:xfrm>
          <a:solidFill>
            <a:schemeClr val="bg1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9046397" y="4242080"/>
            <a:ext cx="882888" cy="1000920"/>
            <a:chOff x="5894798" y="1990411"/>
            <a:chExt cx="441444" cy="500460"/>
          </a:xfrm>
          <a:solidFill>
            <a:schemeClr val="bg1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0160503" y="4241750"/>
            <a:ext cx="958109" cy="1002365"/>
            <a:chOff x="6451850" y="1990246"/>
            <a:chExt cx="479054" cy="501182"/>
          </a:xfrm>
          <a:solidFill>
            <a:schemeClr val="bg1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4333695" y="8594279"/>
            <a:ext cx="655844" cy="648308"/>
            <a:chOff x="8538447" y="4166509"/>
            <a:chExt cx="327922" cy="324154"/>
          </a:xfrm>
          <a:solidFill>
            <a:schemeClr val="bg1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2876875" y="2889541"/>
            <a:ext cx="891008" cy="952034"/>
            <a:chOff x="7810036" y="1314139"/>
            <a:chExt cx="445504" cy="476017"/>
          </a:xfrm>
          <a:solidFill>
            <a:schemeClr val="bg1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313590" y="822287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9956687" y="6739042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0913189" y="6873712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3746404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3834240" y="8774219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643618" y="6833902"/>
            <a:ext cx="976763" cy="97676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7372464" y="8454710"/>
            <a:ext cx="822996" cy="105830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8628634" y="8710268"/>
            <a:ext cx="862079" cy="853043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5060975" y="8551379"/>
            <a:ext cx="593099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9897654" y="8614784"/>
            <a:ext cx="773820" cy="85686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2487951" y="8667437"/>
            <a:ext cx="847997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4859020" y="7029671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943410" y="8322416"/>
            <a:ext cx="536568" cy="131477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1006516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6214325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2393731" y="6858682"/>
            <a:ext cx="770711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3787770" y="1852979"/>
            <a:ext cx="850283" cy="849696"/>
            <a:chOff x="8211055" y="926488"/>
            <a:chExt cx="425141" cy="424848"/>
          </a:xfrm>
          <a:solidFill>
            <a:schemeClr val="bg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2356003" y="3457096"/>
            <a:ext cx="828114" cy="825923"/>
            <a:chOff x="7495172" y="1728545"/>
            <a:chExt cx="414057" cy="412961"/>
          </a:xfrm>
          <a:solidFill>
            <a:schemeClr val="bg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6236033" y="6966047"/>
            <a:ext cx="763284" cy="844613"/>
            <a:chOff x="4435187" y="3483022"/>
            <a:chExt cx="381642" cy="422306"/>
          </a:xfrm>
          <a:solidFill>
            <a:schemeClr val="bg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4827550" y="1972109"/>
            <a:ext cx="747119" cy="745674"/>
            <a:chOff x="3730944" y="986052"/>
            <a:chExt cx="373559" cy="372837"/>
          </a:xfrm>
          <a:solidFill>
            <a:schemeClr val="bg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3744940" y="5116766"/>
            <a:ext cx="907322" cy="908730"/>
            <a:chOff x="8189640" y="2558381"/>
            <a:chExt cx="453661" cy="454365"/>
          </a:xfrm>
          <a:solidFill>
            <a:schemeClr val="bg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669989" y="1870519"/>
            <a:ext cx="749936" cy="900848"/>
            <a:chOff x="3152165" y="935257"/>
            <a:chExt cx="374968" cy="450424"/>
          </a:xfrm>
          <a:solidFill>
            <a:schemeClr val="bg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9621106" y="1816934"/>
            <a:ext cx="900848" cy="900846"/>
            <a:chOff x="6127723" y="908465"/>
            <a:chExt cx="450424" cy="450423"/>
          </a:xfrm>
          <a:solidFill>
            <a:schemeClr val="bg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0755547" y="1832714"/>
            <a:ext cx="910556" cy="898380"/>
            <a:chOff x="6694944" y="916356"/>
            <a:chExt cx="455278" cy="449190"/>
          </a:xfrm>
          <a:solidFill>
            <a:schemeClr val="bg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6155896" y="1833779"/>
            <a:ext cx="871550" cy="900846"/>
            <a:chOff x="4395118" y="916887"/>
            <a:chExt cx="435775" cy="450423"/>
          </a:xfrm>
          <a:solidFill>
            <a:schemeClr val="bg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2355988" y="1832716"/>
            <a:ext cx="857030" cy="902072"/>
            <a:chOff x="7495163" y="916356"/>
            <a:chExt cx="428515" cy="451036"/>
          </a:xfrm>
          <a:solidFill>
            <a:schemeClr val="bg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7307033" y="1833778"/>
            <a:ext cx="847193" cy="900848"/>
            <a:chOff x="4970687" y="916887"/>
            <a:chExt cx="423596" cy="450424"/>
          </a:xfrm>
          <a:solidFill>
            <a:schemeClr val="bg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8396226" y="1833137"/>
            <a:ext cx="912972" cy="902165"/>
            <a:chOff x="5515285" y="916567"/>
            <a:chExt cx="456486" cy="451082"/>
          </a:xfrm>
          <a:solidFill>
            <a:schemeClr val="bg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3707267" y="3359200"/>
            <a:ext cx="997206" cy="992783"/>
            <a:chOff x="8170804" y="1679597"/>
            <a:chExt cx="498603" cy="496391"/>
          </a:xfrm>
          <a:solidFill>
            <a:schemeClr val="bg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6058859" y="3415817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7181027" y="3412784"/>
            <a:ext cx="921660" cy="898451"/>
            <a:chOff x="4907685" y="1706389"/>
            <a:chExt cx="460830" cy="449225"/>
          </a:xfrm>
          <a:solidFill>
            <a:schemeClr val="bg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8316404" y="3413204"/>
            <a:ext cx="900042" cy="897611"/>
            <a:chOff x="5475372" y="1706599"/>
            <a:chExt cx="450021" cy="448805"/>
          </a:xfrm>
          <a:solidFill>
            <a:schemeClr val="bg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661358" y="3451571"/>
            <a:ext cx="892782" cy="895235"/>
            <a:chOff x="3147849" y="1725783"/>
            <a:chExt cx="446391" cy="447617"/>
          </a:xfrm>
          <a:solidFill>
            <a:schemeClr val="bg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9581165" y="3400439"/>
            <a:ext cx="890424" cy="890351"/>
            <a:chOff x="6107753" y="1700217"/>
            <a:chExt cx="445212" cy="445175"/>
          </a:xfrm>
          <a:solidFill>
            <a:schemeClr val="bg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4928734" y="3415910"/>
            <a:ext cx="938540" cy="892199"/>
            <a:chOff x="3781537" y="1707952"/>
            <a:chExt cx="469270" cy="446099"/>
          </a:xfrm>
          <a:solidFill>
            <a:schemeClr val="bg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0826357" y="3414480"/>
            <a:ext cx="892800" cy="890424"/>
            <a:chOff x="6730349" y="1707239"/>
            <a:chExt cx="446400" cy="445212"/>
          </a:xfrm>
          <a:solidFill>
            <a:schemeClr val="bg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6045215" y="5154205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7124410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37141" tIns="137141" rIns="137141" bIns="137141" anchor="ctr" anchorCtr="0" compatLnSpc="1">
            <a:noAutofit/>
          </a:bodyPr>
          <a:lstStyle/>
          <a:p>
            <a:pPr defTabSz="182871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8419328" y="5178486"/>
            <a:ext cx="922574" cy="924000"/>
            <a:chOff x="5526834" y="2589242"/>
            <a:chExt cx="461287" cy="462000"/>
          </a:xfrm>
          <a:solidFill>
            <a:schemeClr val="bg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2073364" y="5143229"/>
            <a:ext cx="931646" cy="928590"/>
            <a:chOff x="7353851" y="2571612"/>
            <a:chExt cx="465823" cy="464295"/>
          </a:xfrm>
          <a:solidFill>
            <a:schemeClr val="bg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7168355" y="6990590"/>
            <a:ext cx="812573" cy="817800"/>
            <a:chOff x="4901348" y="3495294"/>
            <a:chExt cx="406286" cy="408900"/>
          </a:xfrm>
          <a:solidFill>
            <a:schemeClr val="bg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9662290" y="5166032"/>
            <a:ext cx="545840" cy="924000"/>
            <a:chOff x="6148315" y="2583015"/>
            <a:chExt cx="272920" cy="462000"/>
          </a:xfrm>
          <a:solidFill>
            <a:schemeClr val="bg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4957775" y="5209009"/>
            <a:ext cx="908876" cy="925172"/>
            <a:chOff x="3796058" y="2604503"/>
            <a:chExt cx="454438" cy="462586"/>
          </a:xfrm>
          <a:solidFill>
            <a:schemeClr val="bg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bg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8501332" y="7047100"/>
            <a:ext cx="984755" cy="775868"/>
            <a:chOff x="5567836" y="3523548"/>
            <a:chExt cx="492377" cy="387934"/>
          </a:xfrm>
          <a:solidFill>
            <a:schemeClr val="bg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3521561" y="5191694"/>
            <a:ext cx="1112916" cy="914747"/>
            <a:chOff x="3077952" y="2595844"/>
            <a:chExt cx="556458" cy="457373"/>
          </a:xfrm>
          <a:solidFill>
            <a:schemeClr val="bg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1" tIns="137141" rIns="137141" bIns="137141" anchor="ctr" anchorCtr="0" compatLnSpc="1">
              <a:noAutofit/>
            </a:bodyPr>
            <a:lstStyle/>
            <a:p>
              <a:pPr defTabSz="182871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654633" y="386791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1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0235280" y="6171473"/>
            <a:ext cx="948588" cy="1102583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1462594" y="4628681"/>
            <a:ext cx="1111307" cy="1114062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2715330" y="4637691"/>
            <a:ext cx="1165148" cy="1067742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1434285" y="6157420"/>
            <a:ext cx="1167920" cy="1130690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2703849" y="6217793"/>
            <a:ext cx="1179797" cy="100994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1454279" y="7652002"/>
            <a:ext cx="1127934" cy="1134254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0081274" y="7658924"/>
            <a:ext cx="1256603" cy="1177010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2772342" y="7628054"/>
            <a:ext cx="1114076" cy="1125545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8847557" y="4681927"/>
            <a:ext cx="1035869" cy="103586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7381679" y="4682123"/>
            <a:ext cx="1173972" cy="103548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7427722" y="6204802"/>
            <a:ext cx="1081886" cy="1035926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8829308" y="6204718"/>
            <a:ext cx="1072361" cy="1036094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3903377" y="6891577"/>
            <a:ext cx="1930703" cy="269222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3903377" y="6082154"/>
            <a:ext cx="1920317" cy="578345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920371" y="6590801"/>
            <a:ext cx="1623006" cy="50516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3903377" y="5418617"/>
            <a:ext cx="1930320" cy="432461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916870" y="6028180"/>
            <a:ext cx="1621236" cy="385967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918510" y="4669375"/>
            <a:ext cx="3918083" cy="41756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3903377" y="7901204"/>
            <a:ext cx="1893102" cy="306401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3903379" y="7391876"/>
            <a:ext cx="1924514" cy="278255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3903377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903667" y="7243206"/>
            <a:ext cx="1647677" cy="917976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6113609" y="4678346"/>
            <a:ext cx="1043028" cy="1043028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6102089" y="6189731"/>
            <a:ext cx="1066067" cy="1066067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5953055" y="7545086"/>
            <a:ext cx="1364136" cy="1364136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8880053" y="7738469"/>
            <a:ext cx="1011300" cy="1008012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7455116" y="7711160"/>
            <a:ext cx="1016246" cy="1015910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918177" y="8338247"/>
            <a:ext cx="1618454" cy="401684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935097" y="5312011"/>
            <a:ext cx="1584842" cy="539882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4802601" y="4701346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4201510" y="4666151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5446087" y="4679060"/>
            <a:ext cx="335627" cy="23355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6035499" y="4666151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4206808" y="5101126"/>
            <a:ext cx="332946" cy="282995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4825495" y="5152574"/>
            <a:ext cx="325031" cy="180098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5468922" y="5152574"/>
            <a:ext cx="289958" cy="180098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4886934" y="5961772"/>
            <a:ext cx="202154" cy="215291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5471809" y="5962198"/>
            <a:ext cx="241734" cy="214436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6129145" y="5968226"/>
            <a:ext cx="140412" cy="202382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4192252" y="5999519"/>
            <a:ext cx="362052" cy="139793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6031966" y="5580650"/>
            <a:ext cx="334775" cy="178394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4248088" y="6395366"/>
            <a:ext cx="250380" cy="25571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4842606" y="6409429"/>
            <a:ext cx="290810" cy="227588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5506516" y="6392444"/>
            <a:ext cx="172319" cy="261563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6051267" y="8406614"/>
            <a:ext cx="296168" cy="32597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4254180" y="6863056"/>
            <a:ext cx="238202" cy="326831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4190124" y="8438275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4224769" y="7401561"/>
            <a:ext cx="297023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5492268" y="7365397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4875243" y="6919618"/>
            <a:ext cx="225536" cy="213707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5474488" y="7897669"/>
            <a:ext cx="236375" cy="292493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4851616" y="8425790"/>
            <a:ext cx="272789" cy="287621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4882123" y="7911247"/>
            <a:ext cx="211776" cy="265337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6039455" y="6390554"/>
            <a:ext cx="319794" cy="265337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4237983" y="7911247"/>
            <a:ext cx="270596" cy="265337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6014370" y="7883543"/>
            <a:ext cx="369968" cy="320742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4853379" y="7416447"/>
            <a:ext cx="346028" cy="195258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5387254" y="8393841"/>
            <a:ext cx="424994" cy="351522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5418340" y="6852134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4869811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3008572" y="5172337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760569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99746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5898026" y="7119677"/>
            <a:ext cx="1449197" cy="1176023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209690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99746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5898026" y="3118951"/>
            <a:ext cx="1449197" cy="1175993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209690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360500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4264171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6174097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6174097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4264171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362834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3288626" y="5434475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Arial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623298" y="3241264"/>
            <a:ext cx="395486" cy="395486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4517243" y="3227215"/>
            <a:ext cx="408788" cy="395486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6424429" y="3241316"/>
            <a:ext cx="395549" cy="395486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6424367" y="7231861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619436" y="7231850"/>
            <a:ext cx="399395" cy="395507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4517216" y="7235557"/>
            <a:ext cx="408851" cy="388118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2096906" y="3821579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1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997472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2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5898038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3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4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5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Arial"/>
                <a:sym typeface="Arial"/>
              </a:rPr>
              <a:t>متن</a:t>
            </a:r>
            <a:r>
              <a:rPr lang="es" kern="0" dirty="0">
                <a:latin typeface="Arial"/>
                <a:cs typeface="Arial"/>
                <a:sym typeface="Arial"/>
              </a:rPr>
              <a:t> 6</a:t>
            </a:r>
            <a:endParaRPr kern="0" dirty="0"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749574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465326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655697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749548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465323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655694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4401458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4657565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4913672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4657565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3437474" y="3888653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5597270" y="3892853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4517360" y="4712453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3435648" y="5879471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5595444" y="5883671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4515534" y="6703271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10037686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11595887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4711554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8858803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10488398" y="7316669"/>
            <a:ext cx="685694" cy="773357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12014522" y="3324701"/>
            <a:ext cx="685730" cy="773111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13592012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5170276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10769126" y="5999441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13873127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2016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12306101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10768332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13873133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10830626" y="6123641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13935227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2017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2018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2019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Arial"/>
                <a:sym typeface="Arial"/>
              </a:rPr>
              <a:t>2020</a:t>
            </a:r>
            <a:endParaRPr b="1" kern="0"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13731955" y="7458845"/>
            <a:ext cx="408977" cy="410051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5306599" y="3517705"/>
            <a:ext cx="411156" cy="408665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12152327" y="3529084"/>
            <a:ext cx="410084" cy="409010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8970798" y="3566618"/>
            <a:ext cx="411192" cy="310842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12810527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9654822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14357555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Arial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096700" y="8004293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989186" y="3171061"/>
            <a:ext cx="1526438" cy="1526438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3518171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b="1" kern="0" dirty="0">
                <a:latin typeface="Arial"/>
                <a:cs typeface="B Nazanin" panose="00000700000000000000" pitchFamily="2" charset="-78"/>
                <a:sym typeface="Arial"/>
              </a:rPr>
              <a:t>عنوان 1</a:t>
            </a:r>
            <a:endParaRPr sz="1601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3171929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2599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2599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6878711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13098809" y="3492401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7152973" y="4336234"/>
            <a:ext cx="2887664" cy="2887664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12481775" y="3567778"/>
            <a:ext cx="1253180" cy="125318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13098809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12481775" y="5151977"/>
            <a:ext cx="1253180" cy="125318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13986230" y="5336693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9" name="Google Shape;12389;p22"/>
          <p:cNvSpPr/>
          <p:nvPr/>
        </p:nvSpPr>
        <p:spPr>
          <a:xfrm>
            <a:off x="13098809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12481775" y="6736177"/>
            <a:ext cx="1253180" cy="125318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محیط زیست قابل ویرایش می باشد</a:t>
            </a:r>
            <a:endParaRPr sz="160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4" name="Google Shape;12394;p22"/>
          <p:cNvSpPr/>
          <p:nvPr/>
        </p:nvSpPr>
        <p:spPr>
          <a:xfrm>
            <a:off x="8459708" y="3859451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7601426" y="5153387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4201123" y="6797327"/>
            <a:ext cx="2205782" cy="1520675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7008938" y="2573881"/>
            <a:ext cx="3123822" cy="141716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6972977" y="4298074"/>
            <a:ext cx="3194064" cy="757298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3693142" y="1945668"/>
            <a:ext cx="3119618" cy="144522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7000721" y="5365484"/>
            <a:ext cx="3141438" cy="588246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3687234" y="3600458"/>
            <a:ext cx="3131432" cy="733458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3655858" y="5898086"/>
            <a:ext cx="3194123" cy="1326881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0698132" y="1940872"/>
            <a:ext cx="2737212" cy="3187610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6962879" y="1953343"/>
            <a:ext cx="3275936" cy="309884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440250" y="2596539"/>
            <a:ext cx="4953524" cy="183486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412783" y="5067470"/>
            <a:ext cx="2905421" cy="1303847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412788" y="1938548"/>
            <a:ext cx="5037083" cy="41861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6998807" y="7331810"/>
            <a:ext cx="3135557" cy="983354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6920024" y="6292631"/>
            <a:ext cx="3233928" cy="692513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476449" y="6864689"/>
            <a:ext cx="2591765" cy="1293174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1902674" y="6457682"/>
            <a:ext cx="328128" cy="2829833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0647533" y="5634772"/>
            <a:ext cx="2838414" cy="49616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0670170" y="6380897"/>
            <a:ext cx="2793140" cy="770033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4042301" y="3218450"/>
            <a:ext cx="2364552" cy="1324055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412800" y="3113675"/>
            <a:ext cx="1925303" cy="1620116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3630681" y="4648535"/>
            <a:ext cx="3244538" cy="1104887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3669765" y="7397047"/>
            <a:ext cx="3166412" cy="951410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211051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322020"/>
            <a:ext cx="18288180" cy="974160"/>
            <a:chOff x="0" y="0"/>
            <a:chExt cx="24384240" cy="12988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298829"/>
            </a:xfrm>
            <a:custGeom>
              <a:avLst/>
              <a:gdLst/>
              <a:ahLst/>
              <a:cxnLst/>
              <a:rect l="l" t="t" r="r" b="b"/>
              <a:pathLst>
                <a:path w="24384254" h="1298829">
                  <a:moveTo>
                    <a:pt x="0" y="0"/>
                  </a:moveTo>
                  <a:lnTo>
                    <a:pt x="24384254" y="0"/>
                  </a:lnTo>
                  <a:lnTo>
                    <a:pt x="24384254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5066280" y="4069440"/>
            <a:ext cx="5807700" cy="5234760"/>
          </a:xfrm>
          <a:custGeom>
            <a:avLst/>
            <a:gdLst/>
            <a:ahLst/>
            <a:cxnLst/>
            <a:rect l="l" t="t" r="r" b="b"/>
            <a:pathLst>
              <a:path w="5807700" h="5234760">
                <a:moveTo>
                  <a:pt x="0" y="0"/>
                </a:moveTo>
                <a:lnTo>
                  <a:pt x="5807700" y="0"/>
                </a:lnTo>
                <a:lnTo>
                  <a:pt x="5807700" y="5234760"/>
                </a:lnTo>
                <a:lnTo>
                  <a:pt x="0" y="52347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" b="-3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15920" y="497790"/>
            <a:ext cx="13804200" cy="1014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255160" y="3377010"/>
            <a:ext cx="12578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01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058360" y="3081300"/>
            <a:ext cx="313542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کنید.متن شما در اینجا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058360" y="2666040"/>
            <a:ext cx="31073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73CDCD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91220" y="7261440"/>
            <a:ext cx="300690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کنید.متن شما در اینجا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91220" y="6846180"/>
            <a:ext cx="29799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722320" y="5544570"/>
            <a:ext cx="12578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761760" y="7772070"/>
            <a:ext cx="12578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en-US" sz="6600" spc="-1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03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041020" y="8167020"/>
            <a:ext cx="38131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کنید.متن شما در اینجا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041020" y="7751760"/>
            <a:ext cx="37791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05AF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552560" y="3863760"/>
            <a:ext cx="3344400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من امیدوارم و معتقدم که این الگو زمان، پول و اعتبار شما را جلب کند. من امیدوارم و معتقدم که این الگو زمان، پول و اعتبار شما را جلب کند.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552560" y="2440515"/>
            <a:ext cx="33444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2520"/>
              </a:lnSpc>
            </a:pPr>
            <a:r>
              <a:rPr lang="fa-IR" sz="2100" spc="-1" dirty="0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ارائه پاورپوینت مدرنی را دریافت کنید که به زیبایی طراحی شده است.</a:t>
            </a:r>
            <a:endParaRPr lang="en-US" sz="2100" spc="-1" dirty="0">
              <a:solidFill>
                <a:srgbClr val="05AF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16366320" y="386640"/>
            <a:ext cx="1350000" cy="1096740"/>
          </a:xfrm>
          <a:custGeom>
            <a:avLst/>
            <a:gdLst/>
            <a:ahLst/>
            <a:cxnLst/>
            <a:rect l="l" t="t" r="r" b="b"/>
            <a:pathLst>
              <a:path w="1350000" h="1096740">
                <a:moveTo>
                  <a:pt x="0" y="0"/>
                </a:moveTo>
                <a:lnTo>
                  <a:pt x="1350000" y="0"/>
                </a:lnTo>
                <a:lnTo>
                  <a:pt x="1350000" y="1096740"/>
                </a:lnTo>
                <a:lnTo>
                  <a:pt x="0" y="10967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" b="-6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285220" y="2401380"/>
            <a:ext cx="1535760" cy="1114020"/>
          </a:xfrm>
          <a:custGeom>
            <a:avLst/>
            <a:gdLst/>
            <a:ahLst/>
            <a:cxnLst/>
            <a:rect l="l" t="t" r="r" b="b"/>
            <a:pathLst>
              <a:path w="1535760" h="1114020">
                <a:moveTo>
                  <a:pt x="0" y="0"/>
                </a:moveTo>
                <a:lnTo>
                  <a:pt x="1535760" y="0"/>
                </a:lnTo>
                <a:lnTo>
                  <a:pt x="1535760" y="1114020"/>
                </a:lnTo>
                <a:lnTo>
                  <a:pt x="0" y="11140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7" r="-7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1263860" y="6487560"/>
            <a:ext cx="1417500" cy="910980"/>
          </a:xfrm>
          <a:custGeom>
            <a:avLst/>
            <a:gdLst/>
            <a:ahLst/>
            <a:cxnLst/>
            <a:rect l="l" t="t" r="r" b="b"/>
            <a:pathLst>
              <a:path w="1417500" h="910980">
                <a:moveTo>
                  <a:pt x="0" y="0"/>
                </a:moveTo>
                <a:lnTo>
                  <a:pt x="1417500" y="0"/>
                </a:lnTo>
                <a:lnTo>
                  <a:pt x="1417500" y="910980"/>
                </a:lnTo>
                <a:lnTo>
                  <a:pt x="0" y="9109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4" b="-14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2669760" y="4680180"/>
            <a:ext cx="1564380" cy="899640"/>
          </a:xfrm>
          <a:custGeom>
            <a:avLst/>
            <a:gdLst/>
            <a:ahLst/>
            <a:cxnLst/>
            <a:rect l="l" t="t" r="r" b="b"/>
            <a:pathLst>
              <a:path w="1564380" h="899640">
                <a:moveTo>
                  <a:pt x="0" y="0"/>
                </a:moveTo>
                <a:lnTo>
                  <a:pt x="1564380" y="0"/>
                </a:lnTo>
                <a:lnTo>
                  <a:pt x="1564380" y="899640"/>
                </a:lnTo>
                <a:lnTo>
                  <a:pt x="0" y="89964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6" r="-6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404176" y="6311844"/>
            <a:ext cx="4780829" cy="20496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1875574" y="4307669"/>
          <a:ext cx="5008200" cy="17676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2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420929" y="1963199"/>
            <a:ext cx="4793010" cy="1953005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1875625" y="196316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6721324" y="6289591"/>
            <a:ext cx="4726754" cy="2094125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422927" y="4307669"/>
          <a:ext cx="4739600" cy="177870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8322266" y="5115299"/>
            <a:ext cx="2604191" cy="12191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9413240" y="5679617"/>
            <a:ext cx="1828680" cy="12191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1742839" y="6335213"/>
            <a:ext cx="5045735" cy="2002908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6711650" y="1903286"/>
            <a:ext cx="4726787" cy="2011730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529501" y="74877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426129" y="3698773"/>
            <a:ext cx="1523534" cy="1459793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6448055" y="3705185"/>
            <a:ext cx="1371138" cy="1447172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1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9798500" y="3718577"/>
            <a:ext cx="1420307" cy="1420307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1417375" y="3707590"/>
            <a:ext cx="1441997" cy="1442366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6307671" y="6998798"/>
            <a:ext cx="561170" cy="1346328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0541784" y="6976394"/>
            <a:ext cx="940704" cy="136749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6256714" y="6804397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1784088" y="6998798"/>
            <a:ext cx="587783" cy="587690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1784088" y="7756139"/>
            <a:ext cx="587783" cy="587783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3860941" y="6997192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2673466" y="6992666"/>
            <a:ext cx="885878" cy="1351277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5634037" y="5413525"/>
            <a:ext cx="1245767" cy="124388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4548248" y="5432741"/>
            <a:ext cx="2621975" cy="1224815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3199992" y="5413850"/>
            <a:ext cx="2220599" cy="1243404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0835312" y="5407646"/>
            <a:ext cx="2148902" cy="1254362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5137737" y="3709069"/>
            <a:ext cx="1749953" cy="1439201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8026610" y="1941873"/>
            <a:ext cx="1425114" cy="1571802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8017562" y="3708319"/>
            <a:ext cx="1582574" cy="1440701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418551" y="6997579"/>
            <a:ext cx="2816888" cy="1346333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6293981" y="1941873"/>
            <a:ext cx="1590971" cy="1477662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4537036" y="6987665"/>
            <a:ext cx="2649848" cy="1356167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2785579" y="2088763"/>
            <a:ext cx="2262174" cy="1174766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7488480" y="6987749"/>
            <a:ext cx="2751708" cy="1356263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3057899" y="3707603"/>
            <a:ext cx="1881474" cy="1442135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4824536" y="3716294"/>
            <a:ext cx="1425155" cy="1424748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5189412" y="1941874"/>
            <a:ext cx="1691291" cy="1423823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7383668" y="5414092"/>
            <a:ext cx="3235865" cy="1243448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400314" y="1941872"/>
            <a:ext cx="1766411" cy="1550352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4616915" y="1941874"/>
            <a:ext cx="1535408" cy="163097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3308380" y="1941874"/>
            <a:ext cx="1166879" cy="1740458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3148025" y="3714517"/>
            <a:ext cx="1478144" cy="1428305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5381923" y="6976060"/>
            <a:ext cx="624149" cy="1368347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1225900" y="1941873"/>
            <a:ext cx="1418022" cy="1478718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428890" y="5414105"/>
            <a:ext cx="2905910" cy="124272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417160" y="1931744"/>
            <a:ext cx="3272234" cy="305228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5206492" y="1970024"/>
            <a:ext cx="2728496" cy="2204267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5185414" y="4888387"/>
            <a:ext cx="2775083" cy="318248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5178463" y="5444038"/>
            <a:ext cx="2781005" cy="319250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5179769" y="6000689"/>
            <a:ext cx="2823258" cy="307523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5179154" y="4411490"/>
            <a:ext cx="2767007" cy="239498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5201170" y="7138789"/>
            <a:ext cx="2739062" cy="39092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5180291" y="6541150"/>
            <a:ext cx="2778132" cy="36023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5276165" y="7767109"/>
            <a:ext cx="2609219" cy="58814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8513827" y="3733354"/>
            <a:ext cx="2867642" cy="383003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8516936" y="1938490"/>
            <a:ext cx="2861423" cy="1486778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8497163" y="4385144"/>
            <a:ext cx="2900969" cy="2104175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4730983" y="4376234"/>
            <a:ext cx="2143487" cy="2043158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413524" y="5229047"/>
            <a:ext cx="3390749" cy="3121674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11830683" y="4384190"/>
            <a:ext cx="2497086" cy="2050638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11544807" y="6660823"/>
            <a:ext cx="5329662" cy="1686881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11759888" y="1958540"/>
            <a:ext cx="2599703" cy="2046677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800102" y="1366151"/>
            <a:ext cx="4629150" cy="5476984"/>
            <a:chOff x="884237" y="1516734"/>
            <a:chExt cx="6172200" cy="7302645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1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86"/>
              <a:chOff x="960437" y="4996193"/>
              <a:chExt cx="5943600" cy="2756386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71"/>
                <a:ext cx="5943600" cy="671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1" tIns="91445" rIns="182891" bIns="9144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4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7372352" y="1578770"/>
            <a:ext cx="987029" cy="976313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8945168" y="1578770"/>
            <a:ext cx="988218" cy="976313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0519172" y="5954318"/>
            <a:ext cx="987029" cy="988218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0519172" y="1578770"/>
            <a:ext cx="987029" cy="976313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2091991" y="1578770"/>
            <a:ext cx="988218" cy="976313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2091991" y="5954318"/>
            <a:ext cx="988218" cy="988218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3665995" y="1578770"/>
            <a:ext cx="987029" cy="976313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3665995" y="5954318"/>
            <a:ext cx="987029" cy="988218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8945168" y="4495802"/>
            <a:ext cx="988218" cy="988218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8945168" y="3037287"/>
            <a:ext cx="988218" cy="988218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0519172" y="4495802"/>
            <a:ext cx="987029" cy="988218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7372352" y="5954318"/>
            <a:ext cx="987029" cy="988218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0519172" y="3037287"/>
            <a:ext cx="987029" cy="988218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3665995" y="4495802"/>
            <a:ext cx="987029" cy="988218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2091991" y="4495802"/>
            <a:ext cx="988218" cy="988218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8945168" y="5954318"/>
            <a:ext cx="988218" cy="988218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7372352" y="3037287"/>
            <a:ext cx="987029" cy="988218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3665995" y="3037287"/>
            <a:ext cx="987029" cy="988218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7372352" y="4495802"/>
            <a:ext cx="987029" cy="988218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0519172" y="7412834"/>
            <a:ext cx="987029" cy="988218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8945168" y="7412834"/>
            <a:ext cx="988218" cy="988218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7372352" y="7412834"/>
            <a:ext cx="987029" cy="988218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2091991" y="7412834"/>
            <a:ext cx="988218" cy="988218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3665995" y="7412834"/>
            <a:ext cx="987029" cy="988218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085628" y="3535583"/>
            <a:ext cx="724895" cy="70922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5083318" y="3535514"/>
            <a:ext cx="713474" cy="706478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6545807" y="3532823"/>
            <a:ext cx="685013" cy="710604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3595174" y="3531149"/>
            <a:ext cx="714911" cy="712278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9645991" y="3534199"/>
            <a:ext cx="576782" cy="70946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2548189" y="3534200"/>
            <a:ext cx="712038" cy="707795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4068937" y="3537017"/>
            <a:ext cx="605244" cy="714911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5484592" y="3535632"/>
            <a:ext cx="709229" cy="710664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5480289" y="4583720"/>
            <a:ext cx="713534" cy="70916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4014985" y="4583720"/>
            <a:ext cx="710604" cy="70916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2546755" y="4585094"/>
            <a:ext cx="712038" cy="70922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9540570" y="4711862"/>
            <a:ext cx="710664" cy="4556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8176211" y="5155829"/>
            <a:ext cx="21467" cy="37313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8637629" y="508916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8637629" y="5144650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8637629" y="503217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8637629" y="497662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8637629" y="4922513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8637629" y="486702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8546501" y="518309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8546501" y="5072057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8546501" y="51261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8546501" y="501794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8271644" y="5044972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8271644" y="493393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8271644" y="4989482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8271644" y="510195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8271644" y="515750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8523722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8633384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8147750" y="4717478"/>
            <a:ext cx="35699" cy="21407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8577833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8203298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8466737" y="4717478"/>
            <a:ext cx="37133" cy="21407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8258846" y="4717478"/>
            <a:ext cx="37073" cy="21407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8770073" y="4689016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8147749" y="4644887"/>
            <a:ext cx="592448" cy="495581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8798536" y="494105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8798536" y="4831385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8798536" y="4996598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8798536" y="4886936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8798536" y="51090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8798536" y="5164619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8798536" y="5052088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6491693" y="4582166"/>
            <a:ext cx="723461" cy="71783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5088998" y="4582104"/>
            <a:ext cx="706358" cy="710664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3562408" y="4583720"/>
            <a:ext cx="736316" cy="710604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085627" y="4584854"/>
            <a:ext cx="712038" cy="710843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082814" y="5671633"/>
            <a:ext cx="713534" cy="713474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3550975" y="5668685"/>
            <a:ext cx="723461" cy="70922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5086187" y="5673007"/>
            <a:ext cx="712038" cy="713474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8045372" y="5673005"/>
            <a:ext cx="712038" cy="704984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9539195" y="5667445"/>
            <a:ext cx="712038" cy="716225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1025904" y="5687297"/>
            <a:ext cx="714911" cy="676403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2592319" y="5671990"/>
            <a:ext cx="619536" cy="710246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3994852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5498649" y="5671556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5503069" y="6842117"/>
            <a:ext cx="702113" cy="710604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4252626" y="7148177"/>
            <a:ext cx="207968" cy="21407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4252626" y="7200856"/>
            <a:ext cx="207968" cy="21467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4299623" y="7250726"/>
            <a:ext cx="113970" cy="21407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4014825" y="6844901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1027279" y="6840683"/>
            <a:ext cx="712098" cy="710664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9520535" y="6839159"/>
            <a:ext cx="732011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8048183" y="6842117"/>
            <a:ext cx="702113" cy="710604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5086187" y="6842117"/>
            <a:ext cx="709169" cy="70922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3556725" y="6861491"/>
            <a:ext cx="719154" cy="676103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182493" y="6840685"/>
            <a:ext cx="582522" cy="713474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117018" y="7978461"/>
            <a:ext cx="714911" cy="712038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3563842" y="7980973"/>
            <a:ext cx="707795" cy="708092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5088998" y="8009677"/>
            <a:ext cx="712038" cy="653798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6495999" y="7982528"/>
            <a:ext cx="712038" cy="712278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8062303" y="7979798"/>
            <a:ext cx="710660" cy="706358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1044379" y="7979899"/>
            <a:ext cx="712038" cy="706358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2546755" y="7978462"/>
            <a:ext cx="729140" cy="71150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3995015" y="7979899"/>
            <a:ext cx="712038" cy="713474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5481721" y="7985221"/>
            <a:ext cx="712098" cy="706718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8046746" y="3535632"/>
            <a:ext cx="716345" cy="710664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096700" y="2317301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69700" y="7156080"/>
            <a:ext cx="11295180" cy="3130920"/>
          </a:xfrm>
          <a:custGeom>
            <a:avLst/>
            <a:gdLst/>
            <a:ahLst/>
            <a:cxnLst/>
            <a:rect l="l" t="t" r="r" b="b"/>
            <a:pathLst>
              <a:path w="11295180" h="3130920">
                <a:moveTo>
                  <a:pt x="0" y="0"/>
                </a:moveTo>
                <a:lnTo>
                  <a:pt x="11295180" y="0"/>
                </a:lnTo>
                <a:lnTo>
                  <a:pt x="11295180" y="3130920"/>
                </a:lnTo>
                <a:lnTo>
                  <a:pt x="0" y="31309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" b="-2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004940" y="1158210"/>
            <a:ext cx="7956360" cy="10147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351800" y="3217275"/>
            <a:ext cx="865314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4200" spc="-1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NO.1 Presentation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51800" y="2747235"/>
            <a:ext cx="86531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79"/>
              </a:lnSpc>
            </a:pPr>
            <a:r>
              <a:rPr lang="fa-IR" sz="24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ارائه پاورپوینت مدرن</a:t>
            </a:r>
            <a:endParaRPr lang="en-US" sz="24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51800" y="4050060"/>
            <a:ext cx="865314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773900" y="5305500"/>
            <a:ext cx="898020" cy="898020"/>
            <a:chOff x="0" y="0"/>
            <a:chExt cx="1197360" cy="1197360"/>
          </a:xfrm>
        </p:grpSpPr>
        <p:sp>
          <p:nvSpPr>
            <p:cNvPr id="8" name="Freeform 8"/>
            <p:cNvSpPr/>
            <p:nvPr/>
          </p:nvSpPr>
          <p:spPr>
            <a:xfrm>
              <a:off x="0" y="-127"/>
              <a:ext cx="1197356" cy="1197483"/>
            </a:xfrm>
            <a:custGeom>
              <a:avLst/>
              <a:gdLst/>
              <a:ahLst/>
              <a:cxnLst/>
              <a:rect l="l" t="t" r="r" b="b"/>
              <a:pathLst>
                <a:path w="1197356" h="1197483">
                  <a:moveTo>
                    <a:pt x="1159256" y="76454"/>
                  </a:moveTo>
                  <a:lnTo>
                    <a:pt x="38100" y="76454"/>
                  </a:lnTo>
                  <a:lnTo>
                    <a:pt x="38100" y="38227"/>
                  </a:lnTo>
                  <a:lnTo>
                    <a:pt x="76200" y="38227"/>
                  </a:lnTo>
                  <a:lnTo>
                    <a:pt x="76200" y="1159383"/>
                  </a:lnTo>
                  <a:lnTo>
                    <a:pt x="38100" y="1159383"/>
                  </a:lnTo>
                  <a:lnTo>
                    <a:pt x="38100" y="1121283"/>
                  </a:lnTo>
                  <a:lnTo>
                    <a:pt x="1159256" y="1121283"/>
                  </a:lnTo>
                  <a:lnTo>
                    <a:pt x="1159256" y="1159383"/>
                  </a:lnTo>
                  <a:lnTo>
                    <a:pt x="1121156" y="1159383"/>
                  </a:lnTo>
                  <a:lnTo>
                    <a:pt x="1121156" y="38227"/>
                  </a:lnTo>
                  <a:lnTo>
                    <a:pt x="1159256" y="38227"/>
                  </a:lnTo>
                  <a:lnTo>
                    <a:pt x="1159256" y="76327"/>
                  </a:lnTo>
                  <a:moveTo>
                    <a:pt x="1159256" y="0"/>
                  </a:moveTo>
                  <a:cubicBezTo>
                    <a:pt x="1180338" y="0"/>
                    <a:pt x="1197356" y="17145"/>
                    <a:pt x="1197356" y="38100"/>
                  </a:cubicBezTo>
                  <a:lnTo>
                    <a:pt x="1197356" y="1159383"/>
                  </a:lnTo>
                  <a:cubicBezTo>
                    <a:pt x="1197356" y="1180465"/>
                    <a:pt x="1180211" y="1197483"/>
                    <a:pt x="1159256" y="1197483"/>
                  </a:cubicBezTo>
                  <a:lnTo>
                    <a:pt x="38100" y="1197483"/>
                  </a:lnTo>
                  <a:cubicBezTo>
                    <a:pt x="17018" y="1197483"/>
                    <a:pt x="0" y="1180338"/>
                    <a:pt x="0" y="1159383"/>
                  </a:cubicBezTo>
                  <a:lnTo>
                    <a:pt x="0" y="38227"/>
                  </a:lnTo>
                  <a:cubicBezTo>
                    <a:pt x="0" y="17272"/>
                    <a:pt x="17145" y="127"/>
                    <a:pt x="38100" y="127"/>
                  </a:cubicBezTo>
                  <a:lnTo>
                    <a:pt x="1159256" y="127"/>
                  </a:ln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291540" y="5305500"/>
            <a:ext cx="898020" cy="898020"/>
            <a:chOff x="0" y="0"/>
            <a:chExt cx="1197360" cy="1197360"/>
          </a:xfrm>
        </p:grpSpPr>
        <p:sp>
          <p:nvSpPr>
            <p:cNvPr id="10" name="Freeform 10"/>
            <p:cNvSpPr/>
            <p:nvPr/>
          </p:nvSpPr>
          <p:spPr>
            <a:xfrm>
              <a:off x="0" y="-127"/>
              <a:ext cx="1197356" cy="1197483"/>
            </a:xfrm>
            <a:custGeom>
              <a:avLst/>
              <a:gdLst/>
              <a:ahLst/>
              <a:cxnLst/>
              <a:rect l="l" t="t" r="r" b="b"/>
              <a:pathLst>
                <a:path w="1197356" h="1197483">
                  <a:moveTo>
                    <a:pt x="1159256" y="76454"/>
                  </a:moveTo>
                  <a:lnTo>
                    <a:pt x="38100" y="76454"/>
                  </a:lnTo>
                  <a:lnTo>
                    <a:pt x="38100" y="38227"/>
                  </a:lnTo>
                  <a:lnTo>
                    <a:pt x="76200" y="38227"/>
                  </a:lnTo>
                  <a:lnTo>
                    <a:pt x="76200" y="1159383"/>
                  </a:lnTo>
                  <a:lnTo>
                    <a:pt x="38100" y="1159383"/>
                  </a:lnTo>
                  <a:lnTo>
                    <a:pt x="38100" y="1121283"/>
                  </a:lnTo>
                  <a:lnTo>
                    <a:pt x="1159256" y="1121283"/>
                  </a:lnTo>
                  <a:lnTo>
                    <a:pt x="1159256" y="1159383"/>
                  </a:lnTo>
                  <a:lnTo>
                    <a:pt x="1121156" y="1159383"/>
                  </a:lnTo>
                  <a:lnTo>
                    <a:pt x="1121156" y="38227"/>
                  </a:lnTo>
                  <a:lnTo>
                    <a:pt x="1159256" y="38227"/>
                  </a:lnTo>
                  <a:lnTo>
                    <a:pt x="1159256" y="76327"/>
                  </a:lnTo>
                  <a:moveTo>
                    <a:pt x="1159256" y="0"/>
                  </a:moveTo>
                  <a:cubicBezTo>
                    <a:pt x="1180338" y="0"/>
                    <a:pt x="1197356" y="17145"/>
                    <a:pt x="1197356" y="38100"/>
                  </a:cubicBezTo>
                  <a:lnTo>
                    <a:pt x="1197356" y="1159383"/>
                  </a:lnTo>
                  <a:cubicBezTo>
                    <a:pt x="1197356" y="1180465"/>
                    <a:pt x="1180211" y="1197483"/>
                    <a:pt x="1159256" y="1197483"/>
                  </a:cubicBezTo>
                  <a:lnTo>
                    <a:pt x="38100" y="1197483"/>
                  </a:lnTo>
                  <a:cubicBezTo>
                    <a:pt x="17018" y="1197483"/>
                    <a:pt x="0" y="1180338"/>
                    <a:pt x="0" y="1159383"/>
                  </a:cubicBezTo>
                  <a:lnTo>
                    <a:pt x="0" y="38227"/>
                  </a:lnTo>
                  <a:cubicBezTo>
                    <a:pt x="0" y="17272"/>
                    <a:pt x="17145" y="127"/>
                    <a:pt x="38100" y="127"/>
                  </a:cubicBezTo>
                  <a:lnTo>
                    <a:pt x="1159256" y="127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550360" y="5305500"/>
            <a:ext cx="898020" cy="898560"/>
            <a:chOff x="0" y="0"/>
            <a:chExt cx="1197360" cy="1198080"/>
          </a:xfrm>
        </p:grpSpPr>
        <p:sp>
          <p:nvSpPr>
            <p:cNvPr id="12" name="Freeform 12"/>
            <p:cNvSpPr/>
            <p:nvPr/>
          </p:nvSpPr>
          <p:spPr>
            <a:xfrm>
              <a:off x="0" y="-127"/>
              <a:ext cx="1197356" cy="1198118"/>
            </a:xfrm>
            <a:custGeom>
              <a:avLst/>
              <a:gdLst/>
              <a:ahLst/>
              <a:cxnLst/>
              <a:rect l="l" t="t" r="r" b="b"/>
              <a:pathLst>
                <a:path w="1197356" h="1198118">
                  <a:moveTo>
                    <a:pt x="1159256" y="76454"/>
                  </a:moveTo>
                  <a:lnTo>
                    <a:pt x="38100" y="76454"/>
                  </a:lnTo>
                  <a:lnTo>
                    <a:pt x="38100" y="38227"/>
                  </a:lnTo>
                  <a:lnTo>
                    <a:pt x="76200" y="38227"/>
                  </a:lnTo>
                  <a:lnTo>
                    <a:pt x="76200" y="1160018"/>
                  </a:lnTo>
                  <a:lnTo>
                    <a:pt x="38100" y="1160018"/>
                  </a:lnTo>
                  <a:lnTo>
                    <a:pt x="38100" y="1121918"/>
                  </a:lnTo>
                  <a:lnTo>
                    <a:pt x="1159256" y="1121918"/>
                  </a:lnTo>
                  <a:lnTo>
                    <a:pt x="1159256" y="1160018"/>
                  </a:lnTo>
                  <a:lnTo>
                    <a:pt x="1121156" y="1160018"/>
                  </a:lnTo>
                  <a:lnTo>
                    <a:pt x="1121156" y="38227"/>
                  </a:lnTo>
                  <a:lnTo>
                    <a:pt x="1159256" y="38227"/>
                  </a:lnTo>
                  <a:lnTo>
                    <a:pt x="1159256" y="76327"/>
                  </a:lnTo>
                  <a:moveTo>
                    <a:pt x="1159256" y="0"/>
                  </a:moveTo>
                  <a:cubicBezTo>
                    <a:pt x="1180338" y="0"/>
                    <a:pt x="1197356" y="17145"/>
                    <a:pt x="1197356" y="38100"/>
                  </a:cubicBezTo>
                  <a:lnTo>
                    <a:pt x="1197356" y="1160018"/>
                  </a:lnTo>
                  <a:cubicBezTo>
                    <a:pt x="1197356" y="1181100"/>
                    <a:pt x="1180211" y="1198118"/>
                    <a:pt x="1159256" y="1198118"/>
                  </a:cubicBezTo>
                  <a:lnTo>
                    <a:pt x="38100" y="1198118"/>
                  </a:lnTo>
                  <a:cubicBezTo>
                    <a:pt x="17018" y="1198118"/>
                    <a:pt x="0" y="1180973"/>
                    <a:pt x="0" y="1160018"/>
                  </a:cubicBezTo>
                  <a:lnTo>
                    <a:pt x="0" y="38227"/>
                  </a:lnTo>
                  <a:cubicBezTo>
                    <a:pt x="0" y="17272"/>
                    <a:pt x="17145" y="127"/>
                    <a:pt x="38100" y="127"/>
                  </a:cubicBezTo>
                  <a:lnTo>
                    <a:pt x="1159256" y="127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032720" y="5305500"/>
            <a:ext cx="898020" cy="898560"/>
            <a:chOff x="0" y="0"/>
            <a:chExt cx="1197360" cy="1198080"/>
          </a:xfrm>
        </p:grpSpPr>
        <p:sp>
          <p:nvSpPr>
            <p:cNvPr id="14" name="Freeform 14"/>
            <p:cNvSpPr/>
            <p:nvPr/>
          </p:nvSpPr>
          <p:spPr>
            <a:xfrm>
              <a:off x="0" y="-127"/>
              <a:ext cx="1197356" cy="1198118"/>
            </a:xfrm>
            <a:custGeom>
              <a:avLst/>
              <a:gdLst/>
              <a:ahLst/>
              <a:cxnLst/>
              <a:rect l="l" t="t" r="r" b="b"/>
              <a:pathLst>
                <a:path w="1197356" h="1198118">
                  <a:moveTo>
                    <a:pt x="1159256" y="76454"/>
                  </a:moveTo>
                  <a:lnTo>
                    <a:pt x="38100" y="76454"/>
                  </a:lnTo>
                  <a:lnTo>
                    <a:pt x="38100" y="38227"/>
                  </a:lnTo>
                  <a:lnTo>
                    <a:pt x="76200" y="38227"/>
                  </a:lnTo>
                  <a:lnTo>
                    <a:pt x="76200" y="1160018"/>
                  </a:lnTo>
                  <a:lnTo>
                    <a:pt x="38100" y="1160018"/>
                  </a:lnTo>
                  <a:lnTo>
                    <a:pt x="38100" y="1121918"/>
                  </a:lnTo>
                  <a:lnTo>
                    <a:pt x="1159256" y="1121918"/>
                  </a:lnTo>
                  <a:lnTo>
                    <a:pt x="1159256" y="1160018"/>
                  </a:lnTo>
                  <a:lnTo>
                    <a:pt x="1121156" y="1160018"/>
                  </a:lnTo>
                  <a:lnTo>
                    <a:pt x="1121156" y="38227"/>
                  </a:lnTo>
                  <a:lnTo>
                    <a:pt x="1159256" y="38227"/>
                  </a:lnTo>
                  <a:lnTo>
                    <a:pt x="1159256" y="76327"/>
                  </a:lnTo>
                  <a:moveTo>
                    <a:pt x="1159256" y="0"/>
                  </a:moveTo>
                  <a:cubicBezTo>
                    <a:pt x="1180338" y="0"/>
                    <a:pt x="1197356" y="17145"/>
                    <a:pt x="1197356" y="38100"/>
                  </a:cubicBezTo>
                  <a:lnTo>
                    <a:pt x="1197356" y="1160018"/>
                  </a:lnTo>
                  <a:cubicBezTo>
                    <a:pt x="1197356" y="1181100"/>
                    <a:pt x="1180211" y="1198118"/>
                    <a:pt x="1159256" y="1198118"/>
                  </a:cubicBezTo>
                  <a:lnTo>
                    <a:pt x="38100" y="1198118"/>
                  </a:lnTo>
                  <a:cubicBezTo>
                    <a:pt x="17018" y="1198118"/>
                    <a:pt x="0" y="1180973"/>
                    <a:pt x="0" y="1160018"/>
                  </a:cubicBezTo>
                  <a:lnTo>
                    <a:pt x="0" y="38227"/>
                  </a:lnTo>
                  <a:cubicBezTo>
                    <a:pt x="0" y="17272"/>
                    <a:pt x="17145" y="127"/>
                    <a:pt x="38100" y="127"/>
                  </a:cubicBezTo>
                  <a:lnTo>
                    <a:pt x="1159256" y="127"/>
                  </a:ln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51800" y="7473660"/>
            <a:ext cx="8653140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213080" y="5476140"/>
            <a:ext cx="552420" cy="551880"/>
          </a:xfrm>
          <a:custGeom>
            <a:avLst/>
            <a:gdLst/>
            <a:ahLst/>
            <a:cxnLst/>
            <a:rect l="l" t="t" r="r" b="b"/>
            <a:pathLst>
              <a:path w="552420" h="551880">
                <a:moveTo>
                  <a:pt x="0" y="0"/>
                </a:moveTo>
                <a:lnTo>
                  <a:pt x="552420" y="0"/>
                </a:lnTo>
                <a:lnTo>
                  <a:pt x="552420" y="551880"/>
                </a:lnTo>
                <a:lnTo>
                  <a:pt x="0" y="5518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8782020" y="5419980"/>
            <a:ext cx="462780" cy="608040"/>
          </a:xfrm>
          <a:custGeom>
            <a:avLst/>
            <a:gdLst/>
            <a:ahLst/>
            <a:cxnLst/>
            <a:rect l="l" t="t" r="r" b="b"/>
            <a:pathLst>
              <a:path w="462780" h="608040">
                <a:moveTo>
                  <a:pt x="0" y="0"/>
                </a:moveTo>
                <a:lnTo>
                  <a:pt x="462780" y="0"/>
                </a:lnTo>
                <a:lnTo>
                  <a:pt x="462780" y="608040"/>
                </a:lnTo>
                <a:lnTo>
                  <a:pt x="0" y="6080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1990980" y="5446440"/>
            <a:ext cx="466020" cy="555120"/>
          </a:xfrm>
          <a:custGeom>
            <a:avLst/>
            <a:gdLst/>
            <a:ahLst/>
            <a:cxnLst/>
            <a:rect l="l" t="t" r="r" b="b"/>
            <a:pathLst>
              <a:path w="466020" h="555120">
                <a:moveTo>
                  <a:pt x="0" y="0"/>
                </a:moveTo>
                <a:lnTo>
                  <a:pt x="466020" y="0"/>
                </a:lnTo>
                <a:lnTo>
                  <a:pt x="466020" y="555120"/>
                </a:lnTo>
                <a:lnTo>
                  <a:pt x="0" y="555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6495120" y="5509080"/>
            <a:ext cx="491400" cy="491400"/>
          </a:xfrm>
          <a:custGeom>
            <a:avLst/>
            <a:gdLst/>
            <a:ahLst/>
            <a:cxnLst/>
            <a:rect l="l" t="t" r="r" b="b"/>
            <a:pathLst>
              <a:path w="491400" h="491400">
                <a:moveTo>
                  <a:pt x="0" y="0"/>
                </a:moveTo>
                <a:lnTo>
                  <a:pt x="491400" y="0"/>
                </a:lnTo>
                <a:lnTo>
                  <a:pt x="491400" y="491400"/>
                </a:lnTo>
                <a:lnTo>
                  <a:pt x="0" y="4914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351800" y="6359100"/>
            <a:ext cx="16930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619260" y="6359100"/>
            <a:ext cx="16930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5886720" y="6359100"/>
            <a:ext cx="16930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8154180" y="6359100"/>
            <a:ext cx="169308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آسان برای تغییر رنگ، عکس و متن.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24" name="Freeform 24"/>
          <p:cNvSpPr/>
          <p:nvPr/>
        </p:nvSpPr>
        <p:spPr>
          <a:xfrm>
            <a:off x="12402180" y="2925720"/>
            <a:ext cx="3830220" cy="3806460"/>
          </a:xfrm>
          <a:custGeom>
            <a:avLst/>
            <a:gdLst/>
            <a:ahLst/>
            <a:cxnLst/>
            <a:rect l="l" t="t" r="r" b="b"/>
            <a:pathLst>
              <a:path w="3830220" h="3806460">
                <a:moveTo>
                  <a:pt x="0" y="0"/>
                </a:moveTo>
                <a:lnTo>
                  <a:pt x="3830220" y="0"/>
                </a:lnTo>
                <a:lnTo>
                  <a:pt x="3830220" y="3806460"/>
                </a:lnTo>
                <a:lnTo>
                  <a:pt x="0" y="380646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t="-5" b="-5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5" name="Group 25"/>
          <p:cNvGrpSpPr/>
          <p:nvPr/>
        </p:nvGrpSpPr>
        <p:grpSpPr>
          <a:xfrm rot="-10800000">
            <a:off x="334800" y="318600"/>
            <a:ext cx="16489980" cy="285660"/>
            <a:chOff x="0" y="0"/>
            <a:chExt cx="21986640" cy="3808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7" name="Freeform 27"/>
          <p:cNvSpPr/>
          <p:nvPr/>
        </p:nvSpPr>
        <p:spPr>
          <a:xfrm>
            <a:off x="16280460" y="114480"/>
            <a:ext cx="1894320" cy="1067580"/>
          </a:xfrm>
          <a:custGeom>
            <a:avLst/>
            <a:gdLst/>
            <a:ahLst/>
            <a:cxnLst/>
            <a:rect l="l" t="t" r="r" b="b"/>
            <a:pathLst>
              <a:path w="1894320" h="1067580">
                <a:moveTo>
                  <a:pt x="0" y="0"/>
                </a:moveTo>
                <a:lnTo>
                  <a:pt x="1894320" y="0"/>
                </a:lnTo>
                <a:lnTo>
                  <a:pt x="1894320" y="1067580"/>
                </a:lnTo>
                <a:lnTo>
                  <a:pt x="0" y="106758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92180" y="895320"/>
            <a:ext cx="8615700" cy="8689680"/>
          </a:xfrm>
          <a:custGeom>
            <a:avLst/>
            <a:gdLst/>
            <a:ahLst/>
            <a:cxnLst/>
            <a:rect l="l" t="t" r="r" b="b"/>
            <a:pathLst>
              <a:path w="8615700" h="8689680">
                <a:moveTo>
                  <a:pt x="0" y="0"/>
                </a:moveTo>
                <a:lnTo>
                  <a:pt x="8615700" y="0"/>
                </a:lnTo>
                <a:lnTo>
                  <a:pt x="8615700" y="8689680"/>
                </a:lnTo>
                <a:lnTo>
                  <a:pt x="0" y="86896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" b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277640" y="1906740"/>
            <a:ext cx="109080" cy="3154680"/>
            <a:chOff x="0" y="0"/>
            <a:chExt cx="145440" cy="42062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5415" cy="4206240"/>
            </a:xfrm>
            <a:custGeom>
              <a:avLst/>
              <a:gdLst/>
              <a:ahLst/>
              <a:cxnLst/>
              <a:rect l="l" t="t" r="r" b="b"/>
              <a:pathLst>
                <a:path w="145415" h="4206240">
                  <a:moveTo>
                    <a:pt x="0" y="0"/>
                  </a:moveTo>
                  <a:lnTo>
                    <a:pt x="145415" y="0"/>
                  </a:lnTo>
                  <a:lnTo>
                    <a:pt x="145415" y="4206240"/>
                  </a:lnTo>
                  <a:lnTo>
                    <a:pt x="0" y="4206240"/>
                  </a:lnTo>
                  <a:close/>
                </a:path>
              </a:pathLst>
            </a:custGeom>
            <a:solidFill>
              <a:srgbClr val="0070C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131840" y="1555200"/>
            <a:ext cx="400140" cy="400140"/>
            <a:chOff x="0" y="0"/>
            <a:chExt cx="533520" cy="533520"/>
          </a:xfrm>
        </p:grpSpPr>
        <p:sp>
          <p:nvSpPr>
            <p:cNvPr id="6" name="Freeform 6"/>
            <p:cNvSpPr/>
            <p:nvPr/>
          </p:nvSpPr>
          <p:spPr>
            <a:xfrm>
              <a:off x="0" y="-508"/>
              <a:ext cx="534543" cy="535686"/>
            </a:xfrm>
            <a:custGeom>
              <a:avLst/>
              <a:gdLst/>
              <a:ahLst/>
              <a:cxnLst/>
              <a:rect l="l" t="t" r="r" b="b"/>
              <a:pathLst>
                <a:path w="534543" h="535686">
                  <a:moveTo>
                    <a:pt x="0" y="267208"/>
                  </a:moveTo>
                  <a:cubicBezTo>
                    <a:pt x="0" y="120269"/>
                    <a:pt x="118872" y="1016"/>
                    <a:pt x="265811" y="508"/>
                  </a:cubicBezTo>
                  <a:cubicBezTo>
                    <a:pt x="412750" y="0"/>
                    <a:pt x="532511" y="118364"/>
                    <a:pt x="533527" y="265303"/>
                  </a:cubicBezTo>
                  <a:cubicBezTo>
                    <a:pt x="534543" y="412242"/>
                    <a:pt x="416687" y="532384"/>
                    <a:pt x="269621" y="534035"/>
                  </a:cubicBezTo>
                  <a:cubicBezTo>
                    <a:pt x="122555" y="535686"/>
                    <a:pt x="2159" y="418084"/>
                    <a:pt x="0" y="271145"/>
                  </a:cubicBezTo>
                  <a:close/>
                </a:path>
              </a:pathLst>
            </a:custGeom>
            <a:solidFill>
              <a:srgbClr val="05AF9B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125360" y="3292380"/>
            <a:ext cx="400140" cy="400140"/>
            <a:chOff x="0" y="0"/>
            <a:chExt cx="533520" cy="533520"/>
          </a:xfrm>
        </p:grpSpPr>
        <p:sp>
          <p:nvSpPr>
            <p:cNvPr id="8" name="Freeform 8"/>
            <p:cNvSpPr/>
            <p:nvPr/>
          </p:nvSpPr>
          <p:spPr>
            <a:xfrm>
              <a:off x="0" y="-508"/>
              <a:ext cx="534543" cy="535686"/>
            </a:xfrm>
            <a:custGeom>
              <a:avLst/>
              <a:gdLst/>
              <a:ahLst/>
              <a:cxnLst/>
              <a:rect l="l" t="t" r="r" b="b"/>
              <a:pathLst>
                <a:path w="534543" h="535686">
                  <a:moveTo>
                    <a:pt x="0" y="267208"/>
                  </a:moveTo>
                  <a:cubicBezTo>
                    <a:pt x="0" y="120269"/>
                    <a:pt x="118872" y="1016"/>
                    <a:pt x="265811" y="508"/>
                  </a:cubicBezTo>
                  <a:cubicBezTo>
                    <a:pt x="412750" y="0"/>
                    <a:pt x="532511" y="118364"/>
                    <a:pt x="533527" y="265303"/>
                  </a:cubicBezTo>
                  <a:cubicBezTo>
                    <a:pt x="534543" y="412242"/>
                    <a:pt x="416687" y="532384"/>
                    <a:pt x="269621" y="534035"/>
                  </a:cubicBezTo>
                  <a:cubicBezTo>
                    <a:pt x="122555" y="535686"/>
                    <a:pt x="2159" y="418084"/>
                    <a:pt x="0" y="271145"/>
                  </a:cubicBezTo>
                  <a:close/>
                </a:path>
              </a:pathLst>
            </a:custGeom>
            <a:solidFill>
              <a:srgbClr val="73CDCD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25360" y="5029560"/>
            <a:ext cx="400140" cy="400140"/>
            <a:chOff x="0" y="0"/>
            <a:chExt cx="533520" cy="533520"/>
          </a:xfrm>
        </p:grpSpPr>
        <p:sp>
          <p:nvSpPr>
            <p:cNvPr id="10" name="Freeform 10"/>
            <p:cNvSpPr/>
            <p:nvPr/>
          </p:nvSpPr>
          <p:spPr>
            <a:xfrm>
              <a:off x="0" y="-508"/>
              <a:ext cx="534543" cy="535686"/>
            </a:xfrm>
            <a:custGeom>
              <a:avLst/>
              <a:gdLst/>
              <a:ahLst/>
              <a:cxnLst/>
              <a:rect l="l" t="t" r="r" b="b"/>
              <a:pathLst>
                <a:path w="534543" h="535686">
                  <a:moveTo>
                    <a:pt x="0" y="267208"/>
                  </a:moveTo>
                  <a:cubicBezTo>
                    <a:pt x="0" y="120269"/>
                    <a:pt x="118872" y="1016"/>
                    <a:pt x="265811" y="508"/>
                  </a:cubicBezTo>
                  <a:cubicBezTo>
                    <a:pt x="412750" y="0"/>
                    <a:pt x="532511" y="118364"/>
                    <a:pt x="533527" y="265303"/>
                  </a:cubicBezTo>
                  <a:cubicBezTo>
                    <a:pt x="534543" y="412242"/>
                    <a:pt x="416687" y="532384"/>
                    <a:pt x="269621" y="534035"/>
                  </a:cubicBezTo>
                  <a:cubicBezTo>
                    <a:pt x="122555" y="535686"/>
                    <a:pt x="2159" y="418084"/>
                    <a:pt x="0" y="271145"/>
                  </a:cubicBez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749780" y="1575780"/>
            <a:ext cx="70509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49780" y="2025600"/>
            <a:ext cx="7050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749780" y="3308100"/>
            <a:ext cx="70509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749780" y="3757920"/>
            <a:ext cx="7050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749780" y="5040420"/>
            <a:ext cx="70509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متن شما در اینجا</a:t>
            </a:r>
            <a:endParaRPr lang="en-US" sz="18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749780" y="5490240"/>
            <a:ext cx="705096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0F739B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</a:t>
            </a:r>
            <a:endParaRPr lang="en-US" sz="1800" spc="-1" dirty="0">
              <a:solidFill>
                <a:srgbClr val="0F739B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2240" y="8099370"/>
            <a:ext cx="7870140" cy="1032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776"/>
              </a:lnSpc>
            </a:pPr>
            <a:r>
              <a:rPr lang="fa-IR" sz="720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ارائه نمونه کارها</a:t>
            </a:r>
            <a:endParaRPr lang="en-US" sz="720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16800" y="6957270"/>
            <a:ext cx="6260940" cy="410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-1" dirty="0">
                <a:solidFill>
                  <a:srgbClr val="0F739B"/>
                </a:solidFill>
                <a:latin typeface="Arial Bold"/>
                <a:cs typeface="B Nazanin" panose="00000700000000000000" pitchFamily="2" charset="-78"/>
              </a:rPr>
              <a:t>ارائه پاورپوینت مدرن</a:t>
            </a:r>
            <a:endParaRPr lang="en-US" sz="2700" spc="-1" dirty="0">
              <a:solidFill>
                <a:srgbClr val="0F739B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6397640" y="457920"/>
            <a:ext cx="1350000" cy="1096740"/>
          </a:xfrm>
          <a:custGeom>
            <a:avLst/>
            <a:gdLst/>
            <a:ahLst/>
            <a:cxnLst/>
            <a:rect l="l" t="t" r="r" b="b"/>
            <a:pathLst>
              <a:path w="1350000" h="1096740">
                <a:moveTo>
                  <a:pt x="0" y="0"/>
                </a:moveTo>
                <a:lnTo>
                  <a:pt x="1350000" y="0"/>
                </a:lnTo>
                <a:lnTo>
                  <a:pt x="1350000" y="1096740"/>
                </a:lnTo>
                <a:lnTo>
                  <a:pt x="0" y="10967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" b="-6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9853920" y="5201280"/>
            <a:ext cx="7058880" cy="3221100"/>
          </a:xfrm>
          <a:custGeom>
            <a:avLst/>
            <a:gdLst/>
            <a:ahLst/>
            <a:cxnLst/>
            <a:rect l="l" t="t" r="r" b="b"/>
            <a:pathLst>
              <a:path w="7058880" h="3221100">
                <a:moveTo>
                  <a:pt x="0" y="0"/>
                </a:moveTo>
                <a:lnTo>
                  <a:pt x="7058880" y="0"/>
                </a:lnTo>
                <a:lnTo>
                  <a:pt x="7058880" y="3221100"/>
                </a:lnTo>
                <a:lnTo>
                  <a:pt x="0" y="32211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" b="-1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6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180" cy="10287000"/>
            <a:chOff x="0" y="0"/>
            <a:chExt cx="2438424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254" cy="13716000"/>
            </a:xfrm>
            <a:custGeom>
              <a:avLst/>
              <a:gdLst/>
              <a:ahLst/>
              <a:cxnLst/>
              <a:rect l="l" t="t" r="r" b="b"/>
              <a:pathLst>
                <a:path w="24384254" h="13716000">
                  <a:moveTo>
                    <a:pt x="0" y="0"/>
                  </a:moveTo>
                  <a:lnTo>
                    <a:pt x="24384254" y="0"/>
                  </a:lnTo>
                  <a:lnTo>
                    <a:pt x="24384254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0" y="0"/>
            <a:ext cx="18288180" cy="10287000"/>
          </a:xfrm>
          <a:custGeom>
            <a:avLst/>
            <a:gdLst/>
            <a:ahLst/>
            <a:cxnLst/>
            <a:rect l="l" t="t" r="r" b="b"/>
            <a:pathLst>
              <a:path w="18288180" h="10287000">
                <a:moveTo>
                  <a:pt x="0" y="0"/>
                </a:moveTo>
                <a:lnTo>
                  <a:pt x="18288180" y="0"/>
                </a:lnTo>
                <a:lnTo>
                  <a:pt x="1828818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789" b="-3789"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1080" y="6873660"/>
            <a:ext cx="18288180" cy="2505600"/>
            <a:chOff x="0" y="0"/>
            <a:chExt cx="24384240" cy="3340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84254" cy="3340862"/>
            </a:xfrm>
            <a:custGeom>
              <a:avLst/>
              <a:gdLst/>
              <a:ahLst/>
              <a:cxnLst/>
              <a:rect l="l" t="t" r="r" b="b"/>
              <a:pathLst>
                <a:path w="24384254" h="3340862">
                  <a:moveTo>
                    <a:pt x="24384254" y="0"/>
                  </a:moveTo>
                  <a:lnTo>
                    <a:pt x="0" y="0"/>
                  </a:lnTo>
                  <a:lnTo>
                    <a:pt x="0" y="3340862"/>
                  </a:lnTo>
                  <a:lnTo>
                    <a:pt x="24384254" y="3340862"/>
                  </a:lnTo>
                  <a:close/>
                </a:path>
              </a:pathLst>
            </a:custGeom>
            <a:solidFill>
              <a:srgbClr val="FFFFFF">
                <a:alpha val="63922"/>
              </a:srgbClr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5665320" y="7112925"/>
            <a:ext cx="78291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-1" dirty="0">
                <a:solidFill>
                  <a:srgbClr val="FFFFFF"/>
                </a:solidFill>
                <a:latin typeface="Arial Bold"/>
                <a:cs typeface="B Nazanin" panose="00000700000000000000" pitchFamily="2" charset="-78"/>
              </a:rPr>
              <a:t>شکستن بخش</a:t>
            </a:r>
            <a:endParaRPr lang="en-US" sz="7200" spc="-1" dirty="0">
              <a:solidFill>
                <a:srgbClr val="FFFFFF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290640" y="8509770"/>
            <a:ext cx="782910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5"/>
              </a:lnSpc>
            </a:pPr>
            <a:r>
              <a:rPr lang="fa-IR" sz="2804" spc="-1" dirty="0">
                <a:solidFill>
                  <a:srgbClr val="0070C0"/>
                </a:solidFill>
                <a:latin typeface="Arial"/>
                <a:cs typeface="B Nazanin" panose="00000700000000000000" pitchFamily="2" charset="-78"/>
              </a:rPr>
              <a:t>عنوان فرعی ارائه خود را وارد کنید</a:t>
            </a:r>
            <a:endParaRPr lang="en-US" sz="2804" spc="-1" dirty="0">
              <a:solidFill>
                <a:srgbClr val="0070C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251420" y="9916020"/>
            <a:ext cx="10657440" cy="395280"/>
            <a:chOff x="0" y="0"/>
            <a:chExt cx="14209920" cy="527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4209903" cy="527050"/>
            </a:xfrm>
            <a:custGeom>
              <a:avLst/>
              <a:gdLst/>
              <a:ahLst/>
              <a:cxnLst/>
              <a:rect l="l" t="t" r="r" b="b"/>
              <a:pathLst>
                <a:path w="14209903" h="527050">
                  <a:moveTo>
                    <a:pt x="0" y="527050"/>
                  </a:moveTo>
                  <a:lnTo>
                    <a:pt x="131953" y="0"/>
                  </a:lnTo>
                  <a:lnTo>
                    <a:pt x="14077950" y="0"/>
                  </a:lnTo>
                  <a:lnTo>
                    <a:pt x="14209903" y="527050"/>
                  </a:lnTo>
                  <a:close/>
                </a:path>
              </a:pathLst>
            </a:custGeom>
            <a:solidFill>
              <a:srgbClr val="2196A2"/>
            </a:solidFill>
          </p:spPr>
          <p:txBody>
            <a:bodyPr/>
            <a:lstStyle/>
            <a:p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17096400" y="248940"/>
            <a:ext cx="1001160" cy="1001160"/>
          </a:xfrm>
          <a:custGeom>
            <a:avLst/>
            <a:gdLst/>
            <a:ahLst/>
            <a:cxnLst/>
            <a:rect l="l" t="t" r="r" b="b"/>
            <a:pathLst>
              <a:path w="1001160" h="1001160">
                <a:moveTo>
                  <a:pt x="0" y="0"/>
                </a:moveTo>
                <a:lnTo>
                  <a:pt x="1001160" y="0"/>
                </a:lnTo>
                <a:lnTo>
                  <a:pt x="1001160" y="1001160"/>
                </a:lnTo>
                <a:lnTo>
                  <a:pt x="0" y="10011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6199200" y="165780"/>
            <a:ext cx="6539940" cy="6539940"/>
          </a:xfrm>
          <a:custGeom>
            <a:avLst/>
            <a:gdLst/>
            <a:ahLst/>
            <a:cxnLst/>
            <a:rect l="l" t="t" r="r" b="b"/>
            <a:pathLst>
              <a:path w="6539940" h="6539940">
                <a:moveTo>
                  <a:pt x="0" y="0"/>
                </a:moveTo>
                <a:lnTo>
                  <a:pt x="6539940" y="0"/>
                </a:lnTo>
                <a:lnTo>
                  <a:pt x="6539940" y="6539940"/>
                </a:lnTo>
                <a:lnTo>
                  <a:pt x="0" y="65399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57160" y="799845"/>
            <a:ext cx="7904160" cy="976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435"/>
              </a:lnSpc>
            </a:pPr>
            <a:r>
              <a:rPr lang="fa-IR" sz="6884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6884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6884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586040" y="5500155"/>
            <a:ext cx="219528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به سادگی تحت تاثیر قرار دادن مخاطبان شما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377260" y="5500155"/>
            <a:ext cx="229680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به سادگی تحت تاثیر قرار دادن مخاطبان شما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402720" y="8356215"/>
            <a:ext cx="244368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به سادگی تحت تاثیر قرار دادنم خاطبان شما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606480" y="8356215"/>
            <a:ext cx="2195280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به سادگی تحت تاثیر قرار دادن مخاطبان شما</a:t>
            </a:r>
            <a:endParaRPr lang="en-US" sz="21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687480" y="2627940"/>
            <a:ext cx="440712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860"/>
              </a:lnSpc>
            </a:pPr>
            <a:r>
              <a:rPr lang="fa-IR" sz="405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405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687480" y="3230340"/>
            <a:ext cx="44071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99520" y="2638740"/>
            <a:ext cx="4407120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60"/>
              </a:lnSpc>
            </a:pPr>
            <a:r>
              <a:rPr lang="fa-IR" sz="4050" spc="-1" dirty="0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مطالب در اینجا</a:t>
            </a:r>
            <a:endParaRPr lang="en-US" sz="4050" spc="-1" dirty="0">
              <a:solidFill>
                <a:srgbClr val="64C8F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99520" y="3230340"/>
            <a:ext cx="4407120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 rot="2700000">
            <a:off x="11928600" y="3208140"/>
            <a:ext cx="563760" cy="563760"/>
            <a:chOff x="0" y="0"/>
            <a:chExt cx="751680" cy="751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51713" cy="751713"/>
            </a:xfrm>
            <a:custGeom>
              <a:avLst/>
              <a:gdLst/>
              <a:ahLst/>
              <a:cxnLst/>
              <a:rect l="l" t="t" r="r" b="b"/>
              <a:pathLst>
                <a:path w="751713" h="751713">
                  <a:moveTo>
                    <a:pt x="0" y="0"/>
                  </a:moveTo>
                  <a:lnTo>
                    <a:pt x="182880" y="0"/>
                  </a:lnTo>
                  <a:lnTo>
                    <a:pt x="182880" y="595122"/>
                  </a:lnTo>
                  <a:lnTo>
                    <a:pt x="751713" y="595122"/>
                  </a:lnTo>
                  <a:lnTo>
                    <a:pt x="751713" y="751713"/>
                  </a:lnTo>
                  <a:lnTo>
                    <a:pt x="0" y="751713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 rot="-8100000">
            <a:off x="5854680" y="3208140"/>
            <a:ext cx="563760" cy="563760"/>
            <a:chOff x="0" y="0"/>
            <a:chExt cx="751680" cy="7516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51713" cy="751713"/>
            </a:xfrm>
            <a:custGeom>
              <a:avLst/>
              <a:gdLst/>
              <a:ahLst/>
              <a:cxnLst/>
              <a:rect l="l" t="t" r="r" b="b"/>
              <a:pathLst>
                <a:path w="751713" h="751713">
                  <a:moveTo>
                    <a:pt x="0" y="0"/>
                  </a:moveTo>
                  <a:lnTo>
                    <a:pt x="182880" y="0"/>
                  </a:lnTo>
                  <a:lnTo>
                    <a:pt x="182880" y="595122"/>
                  </a:lnTo>
                  <a:lnTo>
                    <a:pt x="751713" y="595122"/>
                  </a:lnTo>
                  <a:lnTo>
                    <a:pt x="751713" y="751713"/>
                  </a:lnTo>
                  <a:lnTo>
                    <a:pt x="0" y="751713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5" name="Freeform 15"/>
          <p:cNvSpPr/>
          <p:nvPr/>
        </p:nvSpPr>
        <p:spPr>
          <a:xfrm>
            <a:off x="12623040" y="5713200"/>
            <a:ext cx="587520" cy="484920"/>
          </a:xfrm>
          <a:custGeom>
            <a:avLst/>
            <a:gdLst/>
            <a:ahLst/>
            <a:cxnLst/>
            <a:rect l="l" t="t" r="r" b="b"/>
            <a:pathLst>
              <a:path w="587520" h="484920">
                <a:moveTo>
                  <a:pt x="0" y="0"/>
                </a:moveTo>
                <a:lnTo>
                  <a:pt x="587520" y="0"/>
                </a:lnTo>
                <a:lnTo>
                  <a:pt x="587520" y="484920"/>
                </a:lnTo>
                <a:lnTo>
                  <a:pt x="0" y="4849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970933" y="5539708"/>
            <a:ext cx="794954" cy="795184"/>
          </a:xfrm>
          <a:custGeom>
            <a:avLst/>
            <a:gdLst/>
            <a:ahLst/>
            <a:cxnLst/>
            <a:rect l="l" t="t" r="r" b="b"/>
            <a:pathLst>
              <a:path w="794954" h="795184">
                <a:moveTo>
                  <a:pt x="0" y="0"/>
                </a:moveTo>
                <a:lnTo>
                  <a:pt x="794954" y="0"/>
                </a:lnTo>
                <a:lnTo>
                  <a:pt x="794954" y="795184"/>
                </a:lnTo>
                <a:lnTo>
                  <a:pt x="0" y="7951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1598660" y="8479080"/>
            <a:ext cx="606420" cy="606420"/>
            <a:chOff x="0" y="0"/>
            <a:chExt cx="808560" cy="8085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08609" cy="1070991"/>
            </a:xfrm>
            <a:custGeom>
              <a:avLst/>
              <a:gdLst/>
              <a:ahLst/>
              <a:cxnLst/>
              <a:rect l="l" t="t" r="r" b="b"/>
              <a:pathLst>
                <a:path w="808609" h="1070991">
                  <a:moveTo>
                    <a:pt x="287528" y="230251"/>
                  </a:moveTo>
                  <a:lnTo>
                    <a:pt x="587502" y="404241"/>
                  </a:lnTo>
                  <a:lnTo>
                    <a:pt x="287528" y="578231"/>
                  </a:lnTo>
                  <a:close/>
                  <a:moveTo>
                    <a:pt x="404241" y="433451"/>
                  </a:moveTo>
                  <a:cubicBezTo>
                    <a:pt x="228092" y="433451"/>
                    <a:pt x="85471" y="576199"/>
                    <a:pt x="85471" y="752221"/>
                  </a:cubicBezTo>
                  <a:cubicBezTo>
                    <a:pt x="85471" y="928243"/>
                    <a:pt x="228219" y="1070991"/>
                    <a:pt x="404241" y="1070991"/>
                  </a:cubicBezTo>
                  <a:cubicBezTo>
                    <a:pt x="580263" y="1070991"/>
                    <a:pt x="723011" y="928243"/>
                    <a:pt x="723011" y="752221"/>
                  </a:cubicBezTo>
                  <a:cubicBezTo>
                    <a:pt x="723011" y="576199"/>
                    <a:pt x="580390" y="85471"/>
                    <a:pt x="404241" y="85471"/>
                  </a:cubicBezTo>
                  <a:close/>
                  <a:moveTo>
                    <a:pt x="404241" y="0"/>
                  </a:moveTo>
                  <a:cubicBezTo>
                    <a:pt x="627507" y="0"/>
                    <a:pt x="808609" y="180975"/>
                    <a:pt x="808609" y="404241"/>
                  </a:cubicBezTo>
                  <a:cubicBezTo>
                    <a:pt x="808609" y="627507"/>
                    <a:pt x="627507" y="808609"/>
                    <a:pt x="404241" y="808609"/>
                  </a:cubicBezTo>
                  <a:cubicBezTo>
                    <a:pt x="180975" y="808609"/>
                    <a:pt x="0" y="627507"/>
                    <a:pt x="0" y="404241"/>
                  </a:cubicBezTo>
                  <a:cubicBezTo>
                    <a:pt x="0" y="180975"/>
                    <a:pt x="180975" y="0"/>
                    <a:pt x="404241" y="0"/>
                  </a:cubicBez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>
            <a:off x="6256440" y="8521200"/>
            <a:ext cx="548100" cy="457920"/>
          </a:xfrm>
          <a:custGeom>
            <a:avLst/>
            <a:gdLst/>
            <a:ahLst/>
            <a:cxnLst/>
            <a:rect l="l" t="t" r="r" b="b"/>
            <a:pathLst>
              <a:path w="548100" h="457920">
                <a:moveTo>
                  <a:pt x="0" y="0"/>
                </a:moveTo>
                <a:lnTo>
                  <a:pt x="548100" y="0"/>
                </a:lnTo>
                <a:lnTo>
                  <a:pt x="548100" y="457920"/>
                </a:lnTo>
                <a:lnTo>
                  <a:pt x="0" y="45792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 rot="380400">
            <a:off x="5917320" y="3343140"/>
            <a:ext cx="5869800" cy="6398460"/>
          </a:xfrm>
          <a:custGeom>
            <a:avLst/>
            <a:gdLst/>
            <a:ahLst/>
            <a:cxnLst/>
            <a:rect l="l" t="t" r="r" b="b"/>
            <a:pathLst>
              <a:path w="5869800" h="6398460">
                <a:moveTo>
                  <a:pt x="0" y="0"/>
                </a:moveTo>
                <a:lnTo>
                  <a:pt x="5869800" y="0"/>
                </a:lnTo>
                <a:lnTo>
                  <a:pt x="5869800" y="6398460"/>
                </a:lnTo>
                <a:lnTo>
                  <a:pt x="0" y="63984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1" name="Group 21"/>
          <p:cNvGrpSpPr/>
          <p:nvPr/>
        </p:nvGrpSpPr>
        <p:grpSpPr>
          <a:xfrm rot="-10800000">
            <a:off x="471960" y="189000"/>
            <a:ext cx="16489980" cy="285660"/>
            <a:chOff x="0" y="0"/>
            <a:chExt cx="21986640" cy="3808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986621" cy="381000"/>
            </a:xfrm>
            <a:custGeom>
              <a:avLst/>
              <a:gdLst/>
              <a:ahLst/>
              <a:cxnLst/>
              <a:rect l="l" t="t" r="r" b="b"/>
              <a:pathLst>
                <a:path w="21986621" h="381000">
                  <a:moveTo>
                    <a:pt x="0" y="0"/>
                  </a:moveTo>
                  <a:lnTo>
                    <a:pt x="21795867" y="0"/>
                  </a:lnTo>
                  <a:lnTo>
                    <a:pt x="21986621" y="190500"/>
                  </a:lnTo>
                  <a:lnTo>
                    <a:pt x="21795867" y="3810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64C8F0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  <p:sp>
        <p:nvSpPr>
          <p:cNvPr id="23" name="Freeform 23"/>
          <p:cNvSpPr/>
          <p:nvPr/>
        </p:nvSpPr>
        <p:spPr>
          <a:xfrm>
            <a:off x="16417080" y="-15660"/>
            <a:ext cx="1894320" cy="1068120"/>
          </a:xfrm>
          <a:custGeom>
            <a:avLst/>
            <a:gdLst/>
            <a:ahLst/>
            <a:cxnLst/>
            <a:rect l="l" t="t" r="r" b="b"/>
            <a:pathLst>
              <a:path w="1894320" h="1068120">
                <a:moveTo>
                  <a:pt x="0" y="0"/>
                </a:moveTo>
                <a:lnTo>
                  <a:pt x="1894320" y="0"/>
                </a:lnTo>
                <a:lnTo>
                  <a:pt x="1894320" y="1068120"/>
                </a:lnTo>
                <a:lnTo>
                  <a:pt x="0" y="10681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97360" y="719730"/>
            <a:ext cx="16609500" cy="1014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698"/>
              </a:lnSpc>
            </a:pPr>
            <a:r>
              <a:rPr lang="fa-IR" sz="7128" spc="-1" dirty="0">
                <a:latin typeface="Arial"/>
                <a:cs typeface="B Nazanin" panose="00000700000000000000" pitchFamily="2" charset="-78"/>
              </a:rPr>
              <a:t>سبک</a:t>
            </a:r>
            <a:r>
              <a:rPr lang="fa-IR" sz="7128" spc="-1" dirty="0">
                <a:solidFill>
                  <a:srgbClr val="00AAE6"/>
                </a:solidFill>
                <a:latin typeface="Arial"/>
                <a:cs typeface="B Nazanin" panose="00000700000000000000" pitchFamily="2" charset="-78"/>
              </a:rPr>
              <a:t> اینفوگرافیک</a:t>
            </a:r>
            <a:endParaRPr lang="en-US" sz="7128" spc="-1" dirty="0">
              <a:solidFill>
                <a:srgbClr val="00000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367820" y="2795040"/>
            <a:ext cx="7223040" cy="2957040"/>
          </a:xfrm>
          <a:custGeom>
            <a:avLst/>
            <a:gdLst/>
            <a:ahLst/>
            <a:cxnLst/>
            <a:rect l="l" t="t" r="r" b="b"/>
            <a:pathLst>
              <a:path w="7223040" h="2957040">
                <a:moveTo>
                  <a:pt x="0" y="0"/>
                </a:moveTo>
                <a:lnTo>
                  <a:pt x="7223040" y="0"/>
                </a:lnTo>
                <a:lnTo>
                  <a:pt x="7223040" y="2957040"/>
                </a:lnTo>
                <a:lnTo>
                  <a:pt x="0" y="29570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9660600" y="2795040"/>
            <a:ext cx="7223040" cy="2957040"/>
          </a:xfrm>
          <a:custGeom>
            <a:avLst/>
            <a:gdLst/>
            <a:ahLst/>
            <a:cxnLst/>
            <a:rect l="l" t="t" r="r" b="b"/>
            <a:pathLst>
              <a:path w="7223040" h="2957040">
                <a:moveTo>
                  <a:pt x="0" y="0"/>
                </a:moveTo>
                <a:lnTo>
                  <a:pt x="7223040" y="0"/>
                </a:lnTo>
                <a:lnTo>
                  <a:pt x="7223040" y="2957040"/>
                </a:lnTo>
                <a:lnTo>
                  <a:pt x="0" y="29570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367820" y="6021540"/>
            <a:ext cx="7223040" cy="2957040"/>
          </a:xfrm>
          <a:custGeom>
            <a:avLst/>
            <a:gdLst/>
            <a:ahLst/>
            <a:cxnLst/>
            <a:rect l="l" t="t" r="r" b="b"/>
            <a:pathLst>
              <a:path w="7223040" h="2957040">
                <a:moveTo>
                  <a:pt x="0" y="0"/>
                </a:moveTo>
                <a:lnTo>
                  <a:pt x="7223040" y="0"/>
                </a:lnTo>
                <a:lnTo>
                  <a:pt x="7223040" y="2957040"/>
                </a:lnTo>
                <a:lnTo>
                  <a:pt x="0" y="29570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9660600" y="6021540"/>
            <a:ext cx="7223040" cy="2957040"/>
          </a:xfrm>
          <a:custGeom>
            <a:avLst/>
            <a:gdLst/>
            <a:ahLst/>
            <a:cxnLst/>
            <a:rect l="l" t="t" r="r" b="b"/>
            <a:pathLst>
              <a:path w="7223040" h="2957040">
                <a:moveTo>
                  <a:pt x="0" y="0"/>
                </a:moveTo>
                <a:lnTo>
                  <a:pt x="7223040" y="0"/>
                </a:lnTo>
                <a:lnTo>
                  <a:pt x="7223040" y="2957040"/>
                </a:lnTo>
                <a:lnTo>
                  <a:pt x="0" y="29570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759980" y="2319045"/>
            <a:ext cx="12994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800"/>
              </a:lnSpc>
            </a:pPr>
            <a:r>
              <a:rPr lang="en-US" sz="9000" spc="-1">
                <a:solidFill>
                  <a:srgbClr val="05AF9B"/>
                </a:solidFill>
                <a:latin typeface="Arial Bold"/>
                <a:cs typeface="B Nazanin" panose="00000700000000000000" pitchFamily="2" charset="-78"/>
              </a:rPr>
              <a:t>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21220" y="2333085"/>
            <a:ext cx="12994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800"/>
              </a:lnSpc>
            </a:pPr>
            <a:r>
              <a:rPr lang="en-US" sz="9000" spc="-1">
                <a:solidFill>
                  <a:srgbClr val="73CDCD"/>
                </a:solidFill>
                <a:latin typeface="Arial Bold"/>
                <a:cs typeface="B Nazanin" panose="00000700000000000000" pitchFamily="2" charset="-78"/>
              </a:rPr>
              <a:t>W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745940" y="7636965"/>
            <a:ext cx="12994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800"/>
              </a:lnSpc>
            </a:pPr>
            <a:r>
              <a:rPr lang="en-US" sz="9000" spc="-1">
                <a:solidFill>
                  <a:srgbClr val="64C8F0"/>
                </a:solidFill>
                <a:latin typeface="Arial Bold"/>
                <a:cs typeface="B Nazanin" panose="00000700000000000000" pitchFamily="2" charset="-78"/>
              </a:rPr>
              <a:t>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207180" y="7636965"/>
            <a:ext cx="129942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0800"/>
              </a:lnSpc>
            </a:pPr>
            <a:r>
              <a:rPr lang="en-US" sz="9000" spc="-1">
                <a:solidFill>
                  <a:srgbClr val="00AAE6"/>
                </a:solidFill>
                <a:latin typeface="Arial Bold"/>
                <a:cs typeface="B Nazanin" panose="00000700000000000000" pitchFamily="2" charset="-78"/>
              </a:rPr>
              <a:t>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70980" y="3626160"/>
            <a:ext cx="422244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170980" y="3220080"/>
            <a:ext cx="4222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170980" y="6788400"/>
            <a:ext cx="422244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170980" y="6382320"/>
            <a:ext cx="4222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872620" y="3626160"/>
            <a:ext cx="422244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1872620" y="3220080"/>
            <a:ext cx="4222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879100" y="6788400"/>
            <a:ext cx="4222440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"/>
                <a:cs typeface="B Nazanin" panose="000007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</a:t>
            </a:r>
            <a:endParaRPr lang="en-US" sz="1800" spc="-1" dirty="0">
              <a:solidFill>
                <a:srgbClr val="404040"/>
              </a:solidFill>
              <a:latin typeface="Arial"/>
              <a:cs typeface="B Nazanin" panose="000007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1879100" y="6382320"/>
            <a:ext cx="422244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-1" dirty="0">
                <a:solidFill>
                  <a:srgbClr val="404040"/>
                </a:solidFill>
                <a:latin typeface="Arial Bold"/>
                <a:cs typeface="B Nazanin" panose="00000700000000000000" pitchFamily="2" charset="-78"/>
              </a:rPr>
              <a:t>عنوان اضافه کن</a:t>
            </a:r>
            <a:endParaRPr lang="en-US" sz="1800" spc="-1" dirty="0">
              <a:solidFill>
                <a:srgbClr val="404040"/>
              </a:solidFill>
              <a:latin typeface="Arial Bold"/>
              <a:cs typeface="B Nazanin" panose="000007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6921180" y="4241160"/>
            <a:ext cx="1184760" cy="1177740"/>
          </a:xfrm>
          <a:custGeom>
            <a:avLst/>
            <a:gdLst/>
            <a:ahLst/>
            <a:cxnLst/>
            <a:rect l="l" t="t" r="r" b="b"/>
            <a:pathLst>
              <a:path w="1184760" h="1177740">
                <a:moveTo>
                  <a:pt x="0" y="0"/>
                </a:moveTo>
                <a:lnTo>
                  <a:pt x="1184760" y="0"/>
                </a:lnTo>
                <a:lnTo>
                  <a:pt x="1184760" y="1177740"/>
                </a:lnTo>
                <a:lnTo>
                  <a:pt x="0" y="117774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8" r="-8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10147680" y="6623640"/>
            <a:ext cx="1057320" cy="1057320"/>
          </a:xfrm>
          <a:custGeom>
            <a:avLst/>
            <a:gdLst/>
            <a:ahLst/>
            <a:cxnLst/>
            <a:rect l="l" t="t" r="r" b="b"/>
            <a:pathLst>
              <a:path w="1057320" h="1057320">
                <a:moveTo>
                  <a:pt x="0" y="0"/>
                </a:moveTo>
                <a:lnTo>
                  <a:pt x="1057320" y="0"/>
                </a:lnTo>
                <a:lnTo>
                  <a:pt x="1057320" y="1057320"/>
                </a:lnTo>
                <a:lnTo>
                  <a:pt x="0" y="10573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1" name="Freeform 21"/>
          <p:cNvSpPr/>
          <p:nvPr/>
        </p:nvSpPr>
        <p:spPr>
          <a:xfrm>
            <a:off x="6962760" y="6548580"/>
            <a:ext cx="1102680" cy="1109160"/>
          </a:xfrm>
          <a:custGeom>
            <a:avLst/>
            <a:gdLst/>
            <a:ahLst/>
            <a:cxnLst/>
            <a:rect l="l" t="t" r="r" b="b"/>
            <a:pathLst>
              <a:path w="1102680" h="1109160">
                <a:moveTo>
                  <a:pt x="0" y="0"/>
                </a:moveTo>
                <a:lnTo>
                  <a:pt x="1102680" y="0"/>
                </a:lnTo>
                <a:lnTo>
                  <a:pt x="1102680" y="1109160"/>
                </a:lnTo>
                <a:lnTo>
                  <a:pt x="0" y="11091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12" b="-12"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0095300" y="4273560"/>
            <a:ext cx="1006020" cy="1006020"/>
          </a:xfrm>
          <a:custGeom>
            <a:avLst/>
            <a:gdLst/>
            <a:ahLst/>
            <a:cxnLst/>
            <a:rect l="l" t="t" r="r" b="b"/>
            <a:pathLst>
              <a:path w="1006020" h="1006020">
                <a:moveTo>
                  <a:pt x="0" y="0"/>
                </a:moveTo>
                <a:lnTo>
                  <a:pt x="1006020" y="0"/>
                </a:lnTo>
                <a:lnTo>
                  <a:pt x="1006020" y="1006020"/>
                </a:lnTo>
                <a:lnTo>
                  <a:pt x="0" y="100602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algn="r" rtl="1"/>
            <a:endParaRPr lang="en-US">
              <a:cs typeface="B Nazanin" panose="000007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-28080" y="9336600"/>
            <a:ext cx="18316260" cy="974160"/>
            <a:chOff x="0" y="0"/>
            <a:chExt cx="24421680" cy="1298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421719" cy="1298829"/>
            </a:xfrm>
            <a:custGeom>
              <a:avLst/>
              <a:gdLst/>
              <a:ahLst/>
              <a:cxnLst/>
              <a:rect l="l" t="t" r="r" b="b"/>
              <a:pathLst>
                <a:path w="24421719" h="1298829">
                  <a:moveTo>
                    <a:pt x="0" y="0"/>
                  </a:moveTo>
                  <a:lnTo>
                    <a:pt x="24421719" y="0"/>
                  </a:lnTo>
                  <a:lnTo>
                    <a:pt x="24421719" y="1298829"/>
                  </a:lnTo>
                  <a:lnTo>
                    <a:pt x="0" y="1298829"/>
                  </a:lnTo>
                  <a:close/>
                </a:path>
              </a:pathLst>
            </a:custGeom>
            <a:solidFill>
              <a:srgbClr val="00AAE6"/>
            </a:solidFill>
          </p:spPr>
          <p:txBody>
            <a:bodyPr/>
            <a:lstStyle/>
            <a:p>
              <a:pPr algn="r" rtl="1"/>
              <a:endParaRPr lang="en-US"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4243</Words>
  <Application>Microsoft Office PowerPoint</Application>
  <PresentationFormat>Custom</PresentationFormat>
  <Paragraphs>400</Paragraphs>
  <Slides>44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4" baseType="lpstr">
      <vt:lpstr>Roboto Medium</vt:lpstr>
      <vt:lpstr>Arial</vt:lpstr>
      <vt:lpstr>Arial Bold</vt:lpstr>
      <vt:lpstr>Arimo Bold</vt:lpstr>
      <vt:lpstr>Lato</vt:lpstr>
      <vt:lpstr>Amatic SC</vt:lpstr>
      <vt:lpstr>Calibri</vt:lpstr>
      <vt:lpstr>Lato Black</vt:lpstr>
      <vt:lpstr>Open Sans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2023-10-10T17:15:08Z</dcterms:created>
  <dcterms:modified xsi:type="dcterms:W3CDTF">2023-10-14T04:54:44Z</dcterms:modified>
  <dc:identifier/>
</cp:coreProperties>
</file>